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2" r:id="rId2"/>
    <p:sldId id="256" r:id="rId3"/>
    <p:sldId id="259" r:id="rId4"/>
    <p:sldId id="270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000000"/>
    <a:srgbClr val="181717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January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8F-453C-8B84-C8517F497C2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8F-453C-8B84-C8517F497C2C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D8F-453C-8B84-C8517F497C2C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D8F-453C-8B84-C8517F497C2C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D8F-453C-8B84-C8517F497C2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IN" sz="8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</c:strCache>
            </c:strRef>
          </c:cat>
          <c:val>
            <c:numRef>
              <c:f>Sheet1!$B$2:$B$7</c:f>
              <c:numCache>
                <c:formatCode>0</c:formatCode>
                <c:ptCount val="6"/>
                <c:pt idx="0">
                  <c:v>950</c:v>
                </c:pt>
                <c:pt idx="1">
                  <c:v>1300</c:v>
                </c:pt>
                <c:pt idx="2">
                  <c:v>1800</c:v>
                </c:pt>
                <c:pt idx="3">
                  <c:v>2200</c:v>
                </c:pt>
                <c:pt idx="4">
                  <c:v>3500</c:v>
                </c:pt>
                <c:pt idx="5">
                  <c:v>4100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AD8F-453C-8B84-C8517F497C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03176736"/>
        <c:axId val="303170464"/>
      </c:barChart>
      <c:catAx>
        <c:axId val="30317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0000"/>
                <a:lumOff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IN" sz="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3170464"/>
        <c:crosses val="autoZero"/>
        <c:auto val="1"/>
        <c:lblAlgn val="ctr"/>
        <c:lblOffset val="100"/>
        <c:noMultiLvlLbl val="0"/>
      </c:catAx>
      <c:valAx>
        <c:axId val="303170464"/>
        <c:scaling>
          <c:orientation val="minMax"/>
        </c:scaling>
        <c:delete val="0"/>
        <c:axPos val="l"/>
        <c:numFmt formatCode="0" sourceLinked="1"/>
        <c:majorTickMark val="in"/>
        <c:minorTickMark val="none"/>
        <c:tickLblPos val="nextTo"/>
        <c:spPr>
          <a:noFill/>
          <a:ln>
            <a:solidFill>
              <a:schemeClr val="tx1">
                <a:lumMod val="10000"/>
                <a:lumOff val="9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IN" sz="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3176736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bg1">
              <a:lumMod val="50000"/>
            </a:schemeClr>
          </a:solidFill>
          <a:latin typeface="Lato" panose="020F0502020204030203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January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40E-481B-89D9-F6B199C790A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40E-481B-89D9-F6B199C790A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40E-481B-89D9-F6B199C790A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40E-481B-89D9-F6B199C790AF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40E-481B-89D9-F6B199C790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IN" sz="8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</c:strCache>
            </c:strRef>
          </c:cat>
          <c:val>
            <c:numRef>
              <c:f>Sheet1!$B$2:$B$7</c:f>
              <c:numCache>
                <c:formatCode>0</c:formatCode>
                <c:ptCount val="6"/>
                <c:pt idx="0">
                  <c:v>1100</c:v>
                </c:pt>
                <c:pt idx="1">
                  <c:v>1600</c:v>
                </c:pt>
                <c:pt idx="2">
                  <c:v>2200</c:v>
                </c:pt>
                <c:pt idx="3">
                  <c:v>2600</c:v>
                </c:pt>
                <c:pt idx="4">
                  <c:v>4200</c:v>
                </c:pt>
                <c:pt idx="5">
                  <c:v>5300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C40E-481B-89D9-F6B199C790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03176344"/>
        <c:axId val="303170072"/>
      </c:barChart>
      <c:catAx>
        <c:axId val="303176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0000"/>
                <a:lumOff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IN" sz="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3170072"/>
        <c:crosses val="autoZero"/>
        <c:auto val="1"/>
        <c:lblAlgn val="ctr"/>
        <c:lblOffset val="100"/>
        <c:noMultiLvlLbl val="0"/>
      </c:catAx>
      <c:valAx>
        <c:axId val="303170072"/>
        <c:scaling>
          <c:orientation val="minMax"/>
        </c:scaling>
        <c:delete val="0"/>
        <c:axPos val="l"/>
        <c:numFmt formatCode="0" sourceLinked="1"/>
        <c:majorTickMark val="in"/>
        <c:minorTickMark val="none"/>
        <c:tickLblPos val="nextTo"/>
        <c:spPr>
          <a:noFill/>
          <a:ln>
            <a:solidFill>
              <a:schemeClr val="tx1">
                <a:lumMod val="10000"/>
                <a:lumOff val="9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3176344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bg1">
              <a:lumMod val="50000"/>
            </a:schemeClr>
          </a:solidFill>
          <a:latin typeface="Lato" panose="020F0502020204030203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5A0DC-0392-4F4F-B9AD-E1F261F0407A}" type="datetimeFigureOut">
              <a:rPr lang="en-IN" smtClean="0"/>
              <a:t>26-08-2020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31205-7FF0-4585-B75E-223DEC6112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449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87946-F38A-442D-8B4B-7C33473CC7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5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229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897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6623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87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741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">
        <p:push dir="r"/>
      </p:transition>
    </mc:Choice>
    <mc:Fallback xmlns="">
      <p:transition spd="slow" advClick="0" advTm="100">
        <p:push dir="r"/>
      </p:transition>
    </mc:Fallback>
  </mc:AlternateContent>
  <p:extLst mod="1">
    <p:ext uri="{DCECCB84-F9BA-43D5-87BE-67443E8EF086}">
      <p15:sldGuideLst xmlns:p15="http://schemas.microsoft.com/office/powerpoint/2012/main">
        <p15:guide id="1" pos="374">
          <p15:clr>
            <a:srgbClr val="FBAE40"/>
          </p15:clr>
        </p15:guide>
        <p15:guide id="2" pos="5384">
          <p15:clr>
            <a:srgbClr val="FBAE40"/>
          </p15:clr>
        </p15:guide>
        <p15:guide id="3" orient="horz" pos="948">
          <p15:clr>
            <a:srgbClr val="FBAE40"/>
          </p15:clr>
        </p15:guide>
        <p15:guide id="4" orient="horz" pos="2820">
          <p15:clr>
            <a:srgbClr val="FBAE40"/>
          </p15:clr>
        </p15:guide>
        <p15:guide id="5" pos="5165">
          <p15:clr>
            <a:srgbClr val="FBAE40"/>
          </p15:clr>
        </p15:guide>
        <p15:guide id="6" pos="59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with 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4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">
        <p:push dir="r"/>
      </p:transition>
    </mc:Choice>
    <mc:Fallback xmlns="">
      <p:transition spd="slow" advClick="0" advTm="100">
        <p:push dir="r"/>
      </p:transition>
    </mc:Fallback>
  </mc:AlternateContent>
  <p:extLst mod="1">
    <p:ext uri="{DCECCB84-F9BA-43D5-87BE-67443E8EF086}">
      <p15:sldGuideLst xmlns:p15="http://schemas.microsoft.com/office/powerpoint/2012/main">
        <p15:guide id="1" pos="374">
          <p15:clr>
            <a:srgbClr val="FBAE40"/>
          </p15:clr>
        </p15:guide>
        <p15:guide id="2" pos="5384">
          <p15:clr>
            <a:srgbClr val="FBAE40"/>
          </p15:clr>
        </p15:guide>
        <p15:guide id="3" orient="horz" pos="288">
          <p15:clr>
            <a:srgbClr val="FBAE40"/>
          </p15:clr>
        </p15:guide>
        <p15:guide id="4" orient="horz" pos="295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0595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Company-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xmlns="" id="{2A9EC57D-72EA-4D34-A3E8-3E4A962FEA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13051" y="2353315"/>
            <a:ext cx="1707694" cy="1707694"/>
          </a:xfrm>
          <a:prstGeom prst="ellipse">
            <a:avLst/>
          </a:prstGeom>
        </p:spPr>
      </p:sp>
    </p:spTree>
    <p:extLst>
      <p:ext uri="{BB962C8B-B14F-4D97-AF65-F5344CB8AC3E}">
        <p14:creationId xmlns:p14="http://schemas.microsoft.com/office/powerpoint/2010/main" val="2219356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826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AFBAA3A7-78E3-4335-826D-08204559D8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56588" y="0"/>
            <a:ext cx="3935412" cy="6858000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388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B23E3E-4AF9-4D91-9024-309D7FF3DF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6900" y="1471012"/>
            <a:ext cx="5476875" cy="1905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IN"/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xmlns="" id="{4291252D-DAD2-40EB-B2CF-283B8C5F5E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6110" y="3420944"/>
            <a:ext cx="3114183" cy="1905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IN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xmlns="" id="{549A52B9-68A3-4F17-9DED-A1777C8757F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66216" y="3420944"/>
            <a:ext cx="2307559" cy="1905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IN"/>
          </a:p>
        </p:txBody>
      </p:sp>
      <p:sp>
        <p:nvSpPr>
          <p:cNvPr id="36" name="Picture Placeholder 2">
            <a:extLst>
              <a:ext uri="{FF2B5EF4-FFF2-40B4-BE49-F238E27FC236}">
                <a16:creationId xmlns:a16="http://schemas.microsoft.com/office/drawing/2014/main" xmlns="" id="{50C99E16-4AD4-4103-992C-09354D3BC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29698" y="3420944"/>
            <a:ext cx="5476875" cy="1905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49866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15724E5-1A27-404B-B1E1-C95B79E6E6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6900" y="1919288"/>
            <a:ext cx="5459413" cy="3775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717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165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9"/>
          <p:cNvSpPr>
            <a:spLocks noGrp="1"/>
          </p:cNvSpPr>
          <p:nvPr>
            <p:ph type="pic" sz="quarter" idx="10"/>
          </p:nvPr>
        </p:nvSpPr>
        <p:spPr>
          <a:xfrm>
            <a:off x="841878" y="2550301"/>
            <a:ext cx="2278314" cy="1830523"/>
          </a:xfrm>
          <a:prstGeom prst="roundRect">
            <a:avLst>
              <a:gd name="adj" fmla="val 4404"/>
            </a:avLst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ru-RU" dirty="0"/>
          </a:p>
        </p:txBody>
      </p:sp>
      <p:sp>
        <p:nvSpPr>
          <p:cNvPr id="12" name="Рисунок 9"/>
          <p:cNvSpPr>
            <a:spLocks noGrp="1"/>
          </p:cNvSpPr>
          <p:nvPr>
            <p:ph type="pic" sz="quarter" idx="11"/>
          </p:nvPr>
        </p:nvSpPr>
        <p:spPr>
          <a:xfrm>
            <a:off x="3538286" y="2550301"/>
            <a:ext cx="2278314" cy="1830523"/>
          </a:xfrm>
          <a:prstGeom prst="roundRect">
            <a:avLst>
              <a:gd name="adj" fmla="val 4404"/>
            </a:avLst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ru-RU" dirty="0"/>
          </a:p>
        </p:txBody>
      </p:sp>
      <p:sp>
        <p:nvSpPr>
          <p:cNvPr id="13" name="Рисунок 9"/>
          <p:cNvSpPr>
            <a:spLocks noGrp="1"/>
          </p:cNvSpPr>
          <p:nvPr>
            <p:ph type="pic" sz="quarter" idx="12"/>
          </p:nvPr>
        </p:nvSpPr>
        <p:spPr>
          <a:xfrm>
            <a:off x="6408990" y="2550301"/>
            <a:ext cx="2278314" cy="1830523"/>
          </a:xfrm>
          <a:prstGeom prst="roundRect">
            <a:avLst>
              <a:gd name="adj" fmla="val 4404"/>
            </a:avLst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ru-RU" dirty="0"/>
          </a:p>
        </p:txBody>
      </p:sp>
      <p:sp>
        <p:nvSpPr>
          <p:cNvPr id="14" name="Рисунок 9"/>
          <p:cNvSpPr>
            <a:spLocks noGrp="1"/>
          </p:cNvSpPr>
          <p:nvPr>
            <p:ph type="pic" sz="quarter" idx="13"/>
          </p:nvPr>
        </p:nvSpPr>
        <p:spPr>
          <a:xfrm>
            <a:off x="9105398" y="2550301"/>
            <a:ext cx="2278314" cy="1830523"/>
          </a:xfrm>
          <a:prstGeom prst="roundRect">
            <a:avLst>
              <a:gd name="adj" fmla="val 4404"/>
            </a:avLst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903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9"/>
          <p:cNvSpPr>
            <a:spLocks noGrp="1"/>
          </p:cNvSpPr>
          <p:nvPr>
            <p:ph type="pic" sz="quarter" idx="10"/>
          </p:nvPr>
        </p:nvSpPr>
        <p:spPr>
          <a:xfrm>
            <a:off x="1628776" y="2550301"/>
            <a:ext cx="2254250" cy="162735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7" name="Рисунок 9"/>
          <p:cNvSpPr>
            <a:spLocks noGrp="1"/>
          </p:cNvSpPr>
          <p:nvPr>
            <p:ph type="pic" sz="quarter" idx="11"/>
          </p:nvPr>
        </p:nvSpPr>
        <p:spPr>
          <a:xfrm>
            <a:off x="5006976" y="2550301"/>
            <a:ext cx="2254250" cy="162735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9"/>
          <p:cNvSpPr>
            <a:spLocks noGrp="1"/>
          </p:cNvSpPr>
          <p:nvPr>
            <p:ph type="pic" sz="quarter" idx="12"/>
          </p:nvPr>
        </p:nvSpPr>
        <p:spPr>
          <a:xfrm>
            <a:off x="8385176" y="2550301"/>
            <a:ext cx="2254250" cy="162735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69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3156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8" r:id="rId2"/>
    <p:sldLayoutId id="2147483676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1" name="Group 1640">
            <a:extLst>
              <a:ext uri="{FF2B5EF4-FFF2-40B4-BE49-F238E27FC236}">
                <a16:creationId xmlns:a16="http://schemas.microsoft.com/office/drawing/2014/main" xmlns="" id="{B94404B7-9013-4EBF-84B0-1EF701B11331}"/>
              </a:ext>
            </a:extLst>
          </p:cNvPr>
          <p:cNvGrpSpPr/>
          <p:nvPr/>
        </p:nvGrpSpPr>
        <p:grpSpPr>
          <a:xfrm>
            <a:off x="153988" y="-377825"/>
            <a:ext cx="12123738" cy="7483475"/>
            <a:chOff x="153988" y="-377825"/>
            <a:chExt cx="12123738" cy="7483475"/>
          </a:xfrm>
        </p:grpSpPr>
        <p:sp>
          <p:nvSpPr>
            <p:cNvPr id="1443" name="Freeform 15">
              <a:extLst>
                <a:ext uri="{FF2B5EF4-FFF2-40B4-BE49-F238E27FC236}">
                  <a16:creationId xmlns:a16="http://schemas.microsoft.com/office/drawing/2014/main" xmlns="" id="{E15D3A2D-8284-40AC-AA06-C343225A1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263" y="495300"/>
              <a:ext cx="784225" cy="601663"/>
            </a:xfrm>
            <a:custGeom>
              <a:avLst/>
              <a:gdLst>
                <a:gd name="T0" fmla="*/ 20 w 342"/>
                <a:gd name="T1" fmla="*/ 7 h 262"/>
                <a:gd name="T2" fmla="*/ 26 w 342"/>
                <a:gd name="T3" fmla="*/ 235 h 262"/>
                <a:gd name="T4" fmla="*/ 29 w 342"/>
                <a:gd name="T5" fmla="*/ 237 h 262"/>
                <a:gd name="T6" fmla="*/ 322 w 342"/>
                <a:gd name="T7" fmla="*/ 235 h 262"/>
                <a:gd name="T8" fmla="*/ 332 w 342"/>
                <a:gd name="T9" fmla="*/ 250 h 262"/>
                <a:gd name="T10" fmla="*/ 334 w 342"/>
                <a:gd name="T11" fmla="*/ 254 h 262"/>
                <a:gd name="T12" fmla="*/ 328 w 342"/>
                <a:gd name="T13" fmla="*/ 254 h 262"/>
                <a:gd name="T14" fmla="*/ 266 w 342"/>
                <a:gd name="T15" fmla="*/ 255 h 262"/>
                <a:gd name="T16" fmla="*/ 78 w 342"/>
                <a:gd name="T17" fmla="*/ 256 h 262"/>
                <a:gd name="T18" fmla="*/ 16 w 342"/>
                <a:gd name="T19" fmla="*/ 255 h 262"/>
                <a:gd name="T20" fmla="*/ 13 w 342"/>
                <a:gd name="T21" fmla="*/ 188 h 262"/>
                <a:gd name="T22" fmla="*/ 9 w 342"/>
                <a:gd name="T23" fmla="*/ 71 h 262"/>
                <a:gd name="T24" fmla="*/ 8 w 342"/>
                <a:gd name="T25" fmla="*/ 26 h 262"/>
                <a:gd name="T26" fmla="*/ 8 w 342"/>
                <a:gd name="T27" fmla="*/ 13 h 262"/>
                <a:gd name="T28" fmla="*/ 21 w 342"/>
                <a:gd name="T29" fmla="*/ 9 h 262"/>
                <a:gd name="T30" fmla="*/ 25 w 342"/>
                <a:gd name="T31" fmla="*/ 4 h 262"/>
                <a:gd name="T32" fmla="*/ 1 w 342"/>
                <a:gd name="T33" fmla="*/ 18 h 262"/>
                <a:gd name="T34" fmla="*/ 2 w 342"/>
                <a:gd name="T35" fmla="*/ 94 h 262"/>
                <a:gd name="T36" fmla="*/ 10 w 342"/>
                <a:gd name="T37" fmla="*/ 254 h 262"/>
                <a:gd name="T38" fmla="*/ 27 w 342"/>
                <a:gd name="T39" fmla="*/ 261 h 262"/>
                <a:gd name="T40" fmla="*/ 94 w 342"/>
                <a:gd name="T41" fmla="*/ 261 h 262"/>
                <a:gd name="T42" fmla="*/ 282 w 342"/>
                <a:gd name="T43" fmla="*/ 260 h 262"/>
                <a:gd name="T44" fmla="*/ 335 w 342"/>
                <a:gd name="T45" fmla="*/ 259 h 262"/>
                <a:gd name="T46" fmla="*/ 338 w 342"/>
                <a:gd name="T47" fmla="*/ 256 h 262"/>
                <a:gd name="T48" fmla="*/ 325 w 342"/>
                <a:gd name="T49" fmla="*/ 230 h 262"/>
                <a:gd name="T50" fmla="*/ 259 w 342"/>
                <a:gd name="T51" fmla="*/ 229 h 262"/>
                <a:gd name="T52" fmla="*/ 73 w 342"/>
                <a:gd name="T53" fmla="*/ 231 h 262"/>
                <a:gd name="T54" fmla="*/ 30 w 342"/>
                <a:gd name="T55" fmla="*/ 232 h 262"/>
                <a:gd name="T56" fmla="*/ 33 w 342"/>
                <a:gd name="T57" fmla="*/ 232 h 262"/>
                <a:gd name="T58" fmla="*/ 32 w 342"/>
                <a:gd name="T59" fmla="*/ 224 h 262"/>
                <a:gd name="T60" fmla="*/ 32 w 342"/>
                <a:gd name="T61" fmla="*/ 191 h 262"/>
                <a:gd name="T62" fmla="*/ 27 w 342"/>
                <a:gd name="T63" fmla="*/ 19 h 262"/>
                <a:gd name="T64" fmla="*/ 27 w 342"/>
                <a:gd name="T65" fmla="*/ 6 h 262"/>
                <a:gd name="T66" fmla="*/ 20 w 342"/>
                <a:gd name="T67" fmla="*/ 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2" h="262">
                  <a:moveTo>
                    <a:pt x="20" y="7"/>
                  </a:moveTo>
                  <a:cubicBezTo>
                    <a:pt x="22" y="83"/>
                    <a:pt x="24" y="159"/>
                    <a:pt x="26" y="235"/>
                  </a:cubicBezTo>
                  <a:cubicBezTo>
                    <a:pt x="26" y="236"/>
                    <a:pt x="27" y="237"/>
                    <a:pt x="29" y="237"/>
                  </a:cubicBezTo>
                  <a:cubicBezTo>
                    <a:pt x="126" y="235"/>
                    <a:pt x="225" y="230"/>
                    <a:pt x="322" y="235"/>
                  </a:cubicBezTo>
                  <a:cubicBezTo>
                    <a:pt x="334" y="236"/>
                    <a:pt x="333" y="236"/>
                    <a:pt x="332" y="250"/>
                  </a:cubicBezTo>
                  <a:cubicBezTo>
                    <a:pt x="332" y="258"/>
                    <a:pt x="333" y="254"/>
                    <a:pt x="334" y="254"/>
                  </a:cubicBezTo>
                  <a:cubicBezTo>
                    <a:pt x="332" y="254"/>
                    <a:pt x="330" y="254"/>
                    <a:pt x="328" y="254"/>
                  </a:cubicBezTo>
                  <a:cubicBezTo>
                    <a:pt x="307" y="255"/>
                    <a:pt x="287" y="255"/>
                    <a:pt x="266" y="255"/>
                  </a:cubicBezTo>
                  <a:cubicBezTo>
                    <a:pt x="203" y="256"/>
                    <a:pt x="141" y="257"/>
                    <a:pt x="78" y="256"/>
                  </a:cubicBezTo>
                  <a:cubicBezTo>
                    <a:pt x="58" y="256"/>
                    <a:pt x="35" y="259"/>
                    <a:pt x="16" y="255"/>
                  </a:cubicBezTo>
                  <a:cubicBezTo>
                    <a:pt x="14" y="254"/>
                    <a:pt x="13" y="195"/>
                    <a:pt x="13" y="188"/>
                  </a:cubicBezTo>
                  <a:cubicBezTo>
                    <a:pt x="11" y="149"/>
                    <a:pt x="10" y="110"/>
                    <a:pt x="9" y="71"/>
                  </a:cubicBezTo>
                  <a:cubicBezTo>
                    <a:pt x="8" y="56"/>
                    <a:pt x="8" y="41"/>
                    <a:pt x="8" y="26"/>
                  </a:cubicBezTo>
                  <a:cubicBezTo>
                    <a:pt x="8" y="21"/>
                    <a:pt x="8" y="17"/>
                    <a:pt x="8" y="13"/>
                  </a:cubicBezTo>
                  <a:cubicBezTo>
                    <a:pt x="8" y="5"/>
                    <a:pt x="15" y="7"/>
                    <a:pt x="21" y="9"/>
                  </a:cubicBezTo>
                  <a:cubicBezTo>
                    <a:pt x="24" y="10"/>
                    <a:pt x="29" y="6"/>
                    <a:pt x="25" y="4"/>
                  </a:cubicBezTo>
                  <a:cubicBezTo>
                    <a:pt x="9" y="0"/>
                    <a:pt x="1" y="2"/>
                    <a:pt x="1" y="18"/>
                  </a:cubicBezTo>
                  <a:cubicBezTo>
                    <a:pt x="0" y="43"/>
                    <a:pt x="1" y="68"/>
                    <a:pt x="2" y="94"/>
                  </a:cubicBezTo>
                  <a:cubicBezTo>
                    <a:pt x="4" y="147"/>
                    <a:pt x="5" y="201"/>
                    <a:pt x="10" y="254"/>
                  </a:cubicBezTo>
                  <a:cubicBezTo>
                    <a:pt x="10" y="262"/>
                    <a:pt x="20" y="260"/>
                    <a:pt x="27" y="261"/>
                  </a:cubicBezTo>
                  <a:cubicBezTo>
                    <a:pt x="49" y="262"/>
                    <a:pt x="72" y="261"/>
                    <a:pt x="94" y="261"/>
                  </a:cubicBezTo>
                  <a:cubicBezTo>
                    <a:pt x="157" y="262"/>
                    <a:pt x="219" y="261"/>
                    <a:pt x="282" y="260"/>
                  </a:cubicBezTo>
                  <a:cubicBezTo>
                    <a:pt x="299" y="260"/>
                    <a:pt x="317" y="259"/>
                    <a:pt x="335" y="259"/>
                  </a:cubicBezTo>
                  <a:cubicBezTo>
                    <a:pt x="336" y="259"/>
                    <a:pt x="338" y="258"/>
                    <a:pt x="338" y="256"/>
                  </a:cubicBezTo>
                  <a:cubicBezTo>
                    <a:pt x="341" y="238"/>
                    <a:pt x="342" y="231"/>
                    <a:pt x="325" y="230"/>
                  </a:cubicBezTo>
                  <a:cubicBezTo>
                    <a:pt x="303" y="229"/>
                    <a:pt x="280" y="229"/>
                    <a:pt x="259" y="229"/>
                  </a:cubicBezTo>
                  <a:cubicBezTo>
                    <a:pt x="197" y="229"/>
                    <a:pt x="135" y="230"/>
                    <a:pt x="73" y="231"/>
                  </a:cubicBezTo>
                  <a:cubicBezTo>
                    <a:pt x="58" y="231"/>
                    <a:pt x="44" y="232"/>
                    <a:pt x="30" y="232"/>
                  </a:cubicBezTo>
                  <a:cubicBezTo>
                    <a:pt x="33" y="232"/>
                    <a:pt x="33" y="236"/>
                    <a:pt x="33" y="232"/>
                  </a:cubicBezTo>
                  <a:cubicBezTo>
                    <a:pt x="33" y="229"/>
                    <a:pt x="33" y="227"/>
                    <a:pt x="32" y="224"/>
                  </a:cubicBezTo>
                  <a:cubicBezTo>
                    <a:pt x="32" y="213"/>
                    <a:pt x="32" y="202"/>
                    <a:pt x="32" y="191"/>
                  </a:cubicBezTo>
                  <a:cubicBezTo>
                    <a:pt x="30" y="133"/>
                    <a:pt x="29" y="76"/>
                    <a:pt x="27" y="19"/>
                  </a:cubicBezTo>
                  <a:cubicBezTo>
                    <a:pt x="27" y="15"/>
                    <a:pt x="27" y="11"/>
                    <a:pt x="27" y="6"/>
                  </a:cubicBezTo>
                  <a:cubicBezTo>
                    <a:pt x="27" y="3"/>
                    <a:pt x="20" y="4"/>
                    <a:pt x="20" y="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4" name="Freeform 16">
              <a:extLst>
                <a:ext uri="{FF2B5EF4-FFF2-40B4-BE49-F238E27FC236}">
                  <a16:creationId xmlns:a16="http://schemas.microsoft.com/office/drawing/2014/main" xmlns="" id="{387946DA-AD10-49CC-B307-8A26DCF63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1675" y="801687"/>
              <a:ext cx="96838" cy="192088"/>
            </a:xfrm>
            <a:custGeom>
              <a:avLst/>
              <a:gdLst>
                <a:gd name="T0" fmla="*/ 3 w 42"/>
                <a:gd name="T1" fmla="*/ 11 h 84"/>
                <a:gd name="T2" fmla="*/ 4 w 42"/>
                <a:gd name="T3" fmla="*/ 68 h 84"/>
                <a:gd name="T4" fmla="*/ 9 w 42"/>
                <a:gd name="T5" fmla="*/ 82 h 84"/>
                <a:gd name="T6" fmla="*/ 37 w 42"/>
                <a:gd name="T7" fmla="*/ 81 h 84"/>
                <a:gd name="T8" fmla="*/ 42 w 42"/>
                <a:gd name="T9" fmla="*/ 79 h 84"/>
                <a:gd name="T10" fmla="*/ 39 w 42"/>
                <a:gd name="T11" fmla="*/ 14 h 84"/>
                <a:gd name="T12" fmla="*/ 34 w 42"/>
                <a:gd name="T13" fmla="*/ 1 h 84"/>
                <a:gd name="T14" fmla="*/ 5 w 42"/>
                <a:gd name="T15" fmla="*/ 9 h 84"/>
                <a:gd name="T16" fmla="*/ 7 w 42"/>
                <a:gd name="T17" fmla="*/ 11 h 84"/>
                <a:gd name="T18" fmla="*/ 32 w 42"/>
                <a:gd name="T19" fmla="*/ 7 h 84"/>
                <a:gd name="T20" fmla="*/ 33 w 42"/>
                <a:gd name="T21" fmla="*/ 32 h 84"/>
                <a:gd name="T22" fmla="*/ 35 w 42"/>
                <a:gd name="T23" fmla="*/ 81 h 84"/>
                <a:gd name="T24" fmla="*/ 40 w 42"/>
                <a:gd name="T25" fmla="*/ 78 h 84"/>
                <a:gd name="T26" fmla="*/ 13 w 42"/>
                <a:gd name="T27" fmla="*/ 78 h 84"/>
                <a:gd name="T28" fmla="*/ 10 w 42"/>
                <a:gd name="T29" fmla="*/ 55 h 84"/>
                <a:gd name="T30" fmla="*/ 10 w 42"/>
                <a:gd name="T31" fmla="*/ 9 h 84"/>
                <a:gd name="T32" fmla="*/ 3 w 42"/>
                <a:gd name="T33" fmla="*/ 1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84">
                  <a:moveTo>
                    <a:pt x="3" y="11"/>
                  </a:moveTo>
                  <a:cubicBezTo>
                    <a:pt x="3" y="30"/>
                    <a:pt x="3" y="49"/>
                    <a:pt x="4" y="68"/>
                  </a:cubicBezTo>
                  <a:cubicBezTo>
                    <a:pt x="5" y="72"/>
                    <a:pt x="4" y="80"/>
                    <a:pt x="9" y="82"/>
                  </a:cubicBezTo>
                  <a:cubicBezTo>
                    <a:pt x="18" y="84"/>
                    <a:pt x="29" y="82"/>
                    <a:pt x="37" y="81"/>
                  </a:cubicBezTo>
                  <a:cubicBezTo>
                    <a:pt x="39" y="81"/>
                    <a:pt x="42" y="81"/>
                    <a:pt x="42" y="79"/>
                  </a:cubicBezTo>
                  <a:cubicBezTo>
                    <a:pt x="42" y="57"/>
                    <a:pt x="41" y="35"/>
                    <a:pt x="39" y="14"/>
                  </a:cubicBezTo>
                  <a:cubicBezTo>
                    <a:pt x="39" y="9"/>
                    <a:pt x="40" y="0"/>
                    <a:pt x="34" y="1"/>
                  </a:cubicBezTo>
                  <a:cubicBezTo>
                    <a:pt x="24" y="1"/>
                    <a:pt x="14" y="5"/>
                    <a:pt x="5" y="9"/>
                  </a:cubicBezTo>
                  <a:cubicBezTo>
                    <a:pt x="0" y="11"/>
                    <a:pt x="5" y="12"/>
                    <a:pt x="7" y="11"/>
                  </a:cubicBezTo>
                  <a:cubicBezTo>
                    <a:pt x="12" y="9"/>
                    <a:pt x="30" y="0"/>
                    <a:pt x="32" y="7"/>
                  </a:cubicBezTo>
                  <a:cubicBezTo>
                    <a:pt x="33" y="15"/>
                    <a:pt x="33" y="23"/>
                    <a:pt x="33" y="32"/>
                  </a:cubicBezTo>
                  <a:cubicBezTo>
                    <a:pt x="34" y="48"/>
                    <a:pt x="35" y="64"/>
                    <a:pt x="35" y="81"/>
                  </a:cubicBezTo>
                  <a:cubicBezTo>
                    <a:pt x="37" y="80"/>
                    <a:pt x="39" y="79"/>
                    <a:pt x="40" y="78"/>
                  </a:cubicBezTo>
                  <a:cubicBezTo>
                    <a:pt x="35" y="79"/>
                    <a:pt x="16" y="82"/>
                    <a:pt x="13" y="78"/>
                  </a:cubicBezTo>
                  <a:cubicBezTo>
                    <a:pt x="10" y="72"/>
                    <a:pt x="11" y="61"/>
                    <a:pt x="10" y="55"/>
                  </a:cubicBezTo>
                  <a:cubicBezTo>
                    <a:pt x="10" y="40"/>
                    <a:pt x="10" y="24"/>
                    <a:pt x="10" y="9"/>
                  </a:cubicBezTo>
                  <a:cubicBezTo>
                    <a:pt x="10" y="8"/>
                    <a:pt x="3" y="9"/>
                    <a:pt x="3" y="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5" name="Freeform 17">
              <a:extLst>
                <a:ext uri="{FF2B5EF4-FFF2-40B4-BE49-F238E27FC236}">
                  <a16:creationId xmlns:a16="http://schemas.microsoft.com/office/drawing/2014/main" xmlns="" id="{D6CDFC97-43CB-4ECE-9EFF-7BA1ABDE9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663" y="704850"/>
              <a:ext cx="87313" cy="279400"/>
            </a:xfrm>
            <a:custGeom>
              <a:avLst/>
              <a:gdLst>
                <a:gd name="T0" fmla="*/ 2 w 38"/>
                <a:gd name="T1" fmla="*/ 14 h 122"/>
                <a:gd name="T2" fmla="*/ 2 w 38"/>
                <a:gd name="T3" fmla="*/ 67 h 122"/>
                <a:gd name="T4" fmla="*/ 2 w 38"/>
                <a:gd name="T5" fmla="*/ 120 h 122"/>
                <a:gd name="T6" fmla="*/ 4 w 38"/>
                <a:gd name="T7" fmla="*/ 122 h 122"/>
                <a:gd name="T8" fmla="*/ 32 w 38"/>
                <a:gd name="T9" fmla="*/ 122 h 122"/>
                <a:gd name="T10" fmla="*/ 36 w 38"/>
                <a:gd name="T11" fmla="*/ 119 h 122"/>
                <a:gd name="T12" fmla="*/ 36 w 38"/>
                <a:gd name="T13" fmla="*/ 39 h 122"/>
                <a:gd name="T14" fmla="*/ 32 w 38"/>
                <a:gd name="T15" fmla="*/ 7 h 122"/>
                <a:gd name="T16" fmla="*/ 4 w 38"/>
                <a:gd name="T17" fmla="*/ 12 h 122"/>
                <a:gd name="T18" fmla="*/ 7 w 38"/>
                <a:gd name="T19" fmla="*/ 15 h 122"/>
                <a:gd name="T20" fmla="*/ 27 w 38"/>
                <a:gd name="T21" fmla="*/ 19 h 122"/>
                <a:gd name="T22" fmla="*/ 29 w 38"/>
                <a:gd name="T23" fmla="*/ 60 h 122"/>
                <a:gd name="T24" fmla="*/ 29 w 38"/>
                <a:gd name="T25" fmla="*/ 120 h 122"/>
                <a:gd name="T26" fmla="*/ 34 w 38"/>
                <a:gd name="T27" fmla="*/ 117 h 122"/>
                <a:gd name="T28" fmla="*/ 18 w 38"/>
                <a:gd name="T29" fmla="*/ 117 h 122"/>
                <a:gd name="T30" fmla="*/ 9 w 38"/>
                <a:gd name="T31" fmla="*/ 117 h 122"/>
                <a:gd name="T32" fmla="*/ 9 w 38"/>
                <a:gd name="T33" fmla="*/ 118 h 122"/>
                <a:gd name="T34" fmla="*/ 9 w 38"/>
                <a:gd name="T35" fmla="*/ 86 h 122"/>
                <a:gd name="T36" fmla="*/ 9 w 38"/>
                <a:gd name="T37" fmla="*/ 13 h 122"/>
                <a:gd name="T38" fmla="*/ 2 w 38"/>
                <a:gd name="T39" fmla="*/ 1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22">
                  <a:moveTo>
                    <a:pt x="2" y="14"/>
                  </a:moveTo>
                  <a:cubicBezTo>
                    <a:pt x="2" y="31"/>
                    <a:pt x="2" y="49"/>
                    <a:pt x="2" y="67"/>
                  </a:cubicBezTo>
                  <a:cubicBezTo>
                    <a:pt x="2" y="83"/>
                    <a:pt x="6" y="104"/>
                    <a:pt x="2" y="120"/>
                  </a:cubicBezTo>
                  <a:cubicBezTo>
                    <a:pt x="2" y="121"/>
                    <a:pt x="3" y="122"/>
                    <a:pt x="4" y="122"/>
                  </a:cubicBezTo>
                  <a:cubicBezTo>
                    <a:pt x="13" y="122"/>
                    <a:pt x="22" y="122"/>
                    <a:pt x="32" y="122"/>
                  </a:cubicBezTo>
                  <a:cubicBezTo>
                    <a:pt x="33" y="122"/>
                    <a:pt x="36" y="121"/>
                    <a:pt x="36" y="119"/>
                  </a:cubicBezTo>
                  <a:cubicBezTo>
                    <a:pt x="37" y="92"/>
                    <a:pt x="37" y="66"/>
                    <a:pt x="36" y="39"/>
                  </a:cubicBezTo>
                  <a:cubicBezTo>
                    <a:pt x="36" y="32"/>
                    <a:pt x="38" y="13"/>
                    <a:pt x="32" y="7"/>
                  </a:cubicBezTo>
                  <a:cubicBezTo>
                    <a:pt x="26" y="0"/>
                    <a:pt x="10" y="8"/>
                    <a:pt x="4" y="12"/>
                  </a:cubicBezTo>
                  <a:cubicBezTo>
                    <a:pt x="0" y="14"/>
                    <a:pt x="4" y="17"/>
                    <a:pt x="7" y="15"/>
                  </a:cubicBezTo>
                  <a:cubicBezTo>
                    <a:pt x="17" y="10"/>
                    <a:pt x="26" y="6"/>
                    <a:pt x="27" y="19"/>
                  </a:cubicBezTo>
                  <a:cubicBezTo>
                    <a:pt x="29" y="32"/>
                    <a:pt x="29" y="46"/>
                    <a:pt x="29" y="60"/>
                  </a:cubicBezTo>
                  <a:cubicBezTo>
                    <a:pt x="30" y="80"/>
                    <a:pt x="30" y="100"/>
                    <a:pt x="29" y="120"/>
                  </a:cubicBezTo>
                  <a:cubicBezTo>
                    <a:pt x="31" y="119"/>
                    <a:pt x="33" y="118"/>
                    <a:pt x="34" y="117"/>
                  </a:cubicBezTo>
                  <a:cubicBezTo>
                    <a:pt x="29" y="117"/>
                    <a:pt x="24" y="117"/>
                    <a:pt x="18" y="117"/>
                  </a:cubicBezTo>
                  <a:cubicBezTo>
                    <a:pt x="15" y="117"/>
                    <a:pt x="12" y="117"/>
                    <a:pt x="9" y="117"/>
                  </a:cubicBezTo>
                  <a:cubicBezTo>
                    <a:pt x="5" y="117"/>
                    <a:pt x="9" y="119"/>
                    <a:pt x="9" y="118"/>
                  </a:cubicBezTo>
                  <a:cubicBezTo>
                    <a:pt x="10" y="108"/>
                    <a:pt x="9" y="96"/>
                    <a:pt x="9" y="86"/>
                  </a:cubicBezTo>
                  <a:cubicBezTo>
                    <a:pt x="9" y="61"/>
                    <a:pt x="9" y="37"/>
                    <a:pt x="9" y="13"/>
                  </a:cubicBezTo>
                  <a:cubicBezTo>
                    <a:pt x="9" y="10"/>
                    <a:pt x="2" y="11"/>
                    <a:pt x="2" y="1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6" name="Freeform 18">
              <a:extLst>
                <a:ext uri="{FF2B5EF4-FFF2-40B4-BE49-F238E27FC236}">
                  <a16:creationId xmlns:a16="http://schemas.microsoft.com/office/drawing/2014/main" xmlns="" id="{379EBB26-0454-4AB5-A2C1-0AD5A3B4B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300" y="650875"/>
              <a:ext cx="88900" cy="346075"/>
            </a:xfrm>
            <a:custGeom>
              <a:avLst/>
              <a:gdLst>
                <a:gd name="T0" fmla="*/ 3 w 39"/>
                <a:gd name="T1" fmla="*/ 14 h 150"/>
                <a:gd name="T2" fmla="*/ 0 w 39"/>
                <a:gd name="T3" fmla="*/ 97 h 150"/>
                <a:gd name="T4" fmla="*/ 1 w 39"/>
                <a:gd name="T5" fmla="*/ 140 h 150"/>
                <a:gd name="T6" fmla="*/ 29 w 39"/>
                <a:gd name="T7" fmla="*/ 144 h 150"/>
                <a:gd name="T8" fmla="*/ 33 w 39"/>
                <a:gd name="T9" fmla="*/ 142 h 150"/>
                <a:gd name="T10" fmla="*/ 36 w 39"/>
                <a:gd name="T11" fmla="*/ 39 h 150"/>
                <a:gd name="T12" fmla="*/ 33 w 39"/>
                <a:gd name="T13" fmla="*/ 4 h 150"/>
                <a:gd name="T14" fmla="*/ 2 w 39"/>
                <a:gd name="T15" fmla="*/ 12 h 150"/>
                <a:gd name="T16" fmla="*/ 2 w 39"/>
                <a:gd name="T17" fmla="*/ 14 h 150"/>
                <a:gd name="T18" fmla="*/ 3 w 39"/>
                <a:gd name="T19" fmla="*/ 14 h 150"/>
                <a:gd name="T20" fmla="*/ 9 w 39"/>
                <a:gd name="T21" fmla="*/ 12 h 150"/>
                <a:gd name="T22" fmla="*/ 27 w 39"/>
                <a:gd name="T23" fmla="*/ 8 h 150"/>
                <a:gd name="T24" fmla="*/ 28 w 39"/>
                <a:gd name="T25" fmla="*/ 22 h 150"/>
                <a:gd name="T26" fmla="*/ 28 w 39"/>
                <a:gd name="T27" fmla="*/ 71 h 150"/>
                <a:gd name="T28" fmla="*/ 26 w 39"/>
                <a:gd name="T29" fmla="*/ 143 h 150"/>
                <a:gd name="T30" fmla="*/ 31 w 39"/>
                <a:gd name="T31" fmla="*/ 141 h 150"/>
                <a:gd name="T32" fmla="*/ 8 w 39"/>
                <a:gd name="T33" fmla="*/ 133 h 150"/>
                <a:gd name="T34" fmla="*/ 7 w 39"/>
                <a:gd name="T35" fmla="*/ 91 h 150"/>
                <a:gd name="T36" fmla="*/ 10 w 39"/>
                <a:gd name="T37" fmla="*/ 13 h 150"/>
                <a:gd name="T38" fmla="*/ 3 w 39"/>
                <a:gd name="T39" fmla="*/ 1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150">
                  <a:moveTo>
                    <a:pt x="3" y="14"/>
                  </a:moveTo>
                  <a:cubicBezTo>
                    <a:pt x="2" y="41"/>
                    <a:pt x="1" y="69"/>
                    <a:pt x="0" y="97"/>
                  </a:cubicBezTo>
                  <a:cubicBezTo>
                    <a:pt x="0" y="111"/>
                    <a:pt x="0" y="126"/>
                    <a:pt x="1" y="140"/>
                  </a:cubicBezTo>
                  <a:cubicBezTo>
                    <a:pt x="3" y="150"/>
                    <a:pt x="22" y="144"/>
                    <a:pt x="29" y="144"/>
                  </a:cubicBezTo>
                  <a:cubicBezTo>
                    <a:pt x="30" y="144"/>
                    <a:pt x="33" y="144"/>
                    <a:pt x="33" y="142"/>
                  </a:cubicBezTo>
                  <a:cubicBezTo>
                    <a:pt x="35" y="108"/>
                    <a:pt x="36" y="73"/>
                    <a:pt x="36" y="39"/>
                  </a:cubicBezTo>
                  <a:cubicBezTo>
                    <a:pt x="36" y="33"/>
                    <a:pt x="39" y="7"/>
                    <a:pt x="33" y="4"/>
                  </a:cubicBezTo>
                  <a:cubicBezTo>
                    <a:pt x="27" y="0"/>
                    <a:pt x="6" y="7"/>
                    <a:pt x="2" y="12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4" y="16"/>
                    <a:pt x="11" y="14"/>
                    <a:pt x="9" y="12"/>
                  </a:cubicBezTo>
                  <a:cubicBezTo>
                    <a:pt x="11" y="14"/>
                    <a:pt x="26" y="2"/>
                    <a:pt x="27" y="8"/>
                  </a:cubicBezTo>
                  <a:cubicBezTo>
                    <a:pt x="28" y="13"/>
                    <a:pt x="28" y="18"/>
                    <a:pt x="28" y="22"/>
                  </a:cubicBezTo>
                  <a:cubicBezTo>
                    <a:pt x="29" y="38"/>
                    <a:pt x="29" y="54"/>
                    <a:pt x="28" y="71"/>
                  </a:cubicBezTo>
                  <a:cubicBezTo>
                    <a:pt x="28" y="95"/>
                    <a:pt x="27" y="119"/>
                    <a:pt x="26" y="143"/>
                  </a:cubicBezTo>
                  <a:cubicBezTo>
                    <a:pt x="28" y="142"/>
                    <a:pt x="30" y="141"/>
                    <a:pt x="31" y="141"/>
                  </a:cubicBezTo>
                  <a:cubicBezTo>
                    <a:pt x="20" y="140"/>
                    <a:pt x="9" y="146"/>
                    <a:pt x="8" y="133"/>
                  </a:cubicBezTo>
                  <a:cubicBezTo>
                    <a:pt x="7" y="119"/>
                    <a:pt x="7" y="105"/>
                    <a:pt x="7" y="91"/>
                  </a:cubicBezTo>
                  <a:cubicBezTo>
                    <a:pt x="8" y="65"/>
                    <a:pt x="9" y="39"/>
                    <a:pt x="10" y="13"/>
                  </a:cubicBezTo>
                  <a:cubicBezTo>
                    <a:pt x="10" y="10"/>
                    <a:pt x="3" y="11"/>
                    <a:pt x="3" y="1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7" name="Freeform 19">
              <a:extLst>
                <a:ext uri="{FF2B5EF4-FFF2-40B4-BE49-F238E27FC236}">
                  <a16:creationId xmlns:a16="http://schemas.microsoft.com/office/drawing/2014/main" xmlns="" id="{7D247F8A-6FF3-4229-8876-83E6894F7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050" y="587375"/>
              <a:ext cx="77788" cy="401638"/>
            </a:xfrm>
            <a:custGeom>
              <a:avLst/>
              <a:gdLst>
                <a:gd name="T0" fmla="*/ 3 w 34"/>
                <a:gd name="T1" fmla="*/ 13 h 175"/>
                <a:gd name="T2" fmla="*/ 2 w 34"/>
                <a:gd name="T3" fmla="*/ 114 h 175"/>
                <a:gd name="T4" fmla="*/ 2 w 34"/>
                <a:gd name="T5" fmla="*/ 164 h 175"/>
                <a:gd name="T6" fmla="*/ 28 w 34"/>
                <a:gd name="T7" fmla="*/ 169 h 175"/>
                <a:gd name="T8" fmla="*/ 33 w 34"/>
                <a:gd name="T9" fmla="*/ 167 h 175"/>
                <a:gd name="T10" fmla="*/ 34 w 34"/>
                <a:gd name="T11" fmla="*/ 57 h 175"/>
                <a:gd name="T12" fmla="*/ 33 w 34"/>
                <a:gd name="T13" fmla="*/ 9 h 175"/>
                <a:gd name="T14" fmla="*/ 5 w 34"/>
                <a:gd name="T15" fmla="*/ 11 h 175"/>
                <a:gd name="T16" fmla="*/ 8 w 34"/>
                <a:gd name="T17" fmla="*/ 13 h 175"/>
                <a:gd name="T18" fmla="*/ 26 w 34"/>
                <a:gd name="T19" fmla="*/ 12 h 175"/>
                <a:gd name="T20" fmla="*/ 27 w 34"/>
                <a:gd name="T21" fmla="*/ 29 h 175"/>
                <a:gd name="T22" fmla="*/ 27 w 34"/>
                <a:gd name="T23" fmla="*/ 83 h 175"/>
                <a:gd name="T24" fmla="*/ 26 w 34"/>
                <a:gd name="T25" fmla="*/ 169 h 175"/>
                <a:gd name="T26" fmla="*/ 31 w 34"/>
                <a:gd name="T27" fmla="*/ 166 h 175"/>
                <a:gd name="T28" fmla="*/ 9 w 34"/>
                <a:gd name="T29" fmla="*/ 166 h 175"/>
                <a:gd name="T30" fmla="*/ 9 w 34"/>
                <a:gd name="T31" fmla="*/ 154 h 175"/>
                <a:gd name="T32" fmla="*/ 9 w 34"/>
                <a:gd name="T33" fmla="*/ 101 h 175"/>
                <a:gd name="T34" fmla="*/ 10 w 34"/>
                <a:gd name="T35" fmla="*/ 11 h 175"/>
                <a:gd name="T36" fmla="*/ 3 w 34"/>
                <a:gd name="T37" fmla="*/ 1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175">
                  <a:moveTo>
                    <a:pt x="3" y="13"/>
                  </a:moveTo>
                  <a:cubicBezTo>
                    <a:pt x="2" y="47"/>
                    <a:pt x="2" y="81"/>
                    <a:pt x="2" y="114"/>
                  </a:cubicBezTo>
                  <a:cubicBezTo>
                    <a:pt x="1" y="131"/>
                    <a:pt x="1" y="147"/>
                    <a:pt x="2" y="164"/>
                  </a:cubicBezTo>
                  <a:cubicBezTo>
                    <a:pt x="3" y="175"/>
                    <a:pt x="20" y="169"/>
                    <a:pt x="28" y="169"/>
                  </a:cubicBezTo>
                  <a:cubicBezTo>
                    <a:pt x="29" y="169"/>
                    <a:pt x="33" y="168"/>
                    <a:pt x="33" y="167"/>
                  </a:cubicBezTo>
                  <a:cubicBezTo>
                    <a:pt x="33" y="130"/>
                    <a:pt x="34" y="94"/>
                    <a:pt x="34" y="57"/>
                  </a:cubicBezTo>
                  <a:cubicBezTo>
                    <a:pt x="34" y="41"/>
                    <a:pt x="34" y="25"/>
                    <a:pt x="33" y="9"/>
                  </a:cubicBezTo>
                  <a:cubicBezTo>
                    <a:pt x="32" y="0"/>
                    <a:pt x="9" y="10"/>
                    <a:pt x="5" y="11"/>
                  </a:cubicBezTo>
                  <a:cubicBezTo>
                    <a:pt x="0" y="13"/>
                    <a:pt x="5" y="14"/>
                    <a:pt x="8" y="13"/>
                  </a:cubicBezTo>
                  <a:cubicBezTo>
                    <a:pt x="13" y="11"/>
                    <a:pt x="26" y="4"/>
                    <a:pt x="26" y="12"/>
                  </a:cubicBezTo>
                  <a:cubicBezTo>
                    <a:pt x="27" y="18"/>
                    <a:pt x="27" y="23"/>
                    <a:pt x="27" y="29"/>
                  </a:cubicBezTo>
                  <a:cubicBezTo>
                    <a:pt x="27" y="47"/>
                    <a:pt x="27" y="65"/>
                    <a:pt x="27" y="83"/>
                  </a:cubicBezTo>
                  <a:cubicBezTo>
                    <a:pt x="27" y="111"/>
                    <a:pt x="26" y="140"/>
                    <a:pt x="26" y="169"/>
                  </a:cubicBezTo>
                  <a:cubicBezTo>
                    <a:pt x="27" y="168"/>
                    <a:pt x="29" y="167"/>
                    <a:pt x="31" y="166"/>
                  </a:cubicBezTo>
                  <a:cubicBezTo>
                    <a:pt x="28" y="166"/>
                    <a:pt x="10" y="168"/>
                    <a:pt x="9" y="166"/>
                  </a:cubicBezTo>
                  <a:cubicBezTo>
                    <a:pt x="8" y="162"/>
                    <a:pt x="9" y="158"/>
                    <a:pt x="9" y="154"/>
                  </a:cubicBezTo>
                  <a:cubicBezTo>
                    <a:pt x="8" y="136"/>
                    <a:pt x="8" y="118"/>
                    <a:pt x="9" y="101"/>
                  </a:cubicBezTo>
                  <a:cubicBezTo>
                    <a:pt x="9" y="71"/>
                    <a:pt x="9" y="41"/>
                    <a:pt x="10" y="11"/>
                  </a:cubicBezTo>
                  <a:cubicBezTo>
                    <a:pt x="10" y="10"/>
                    <a:pt x="3" y="11"/>
                    <a:pt x="3" y="1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8" name="Freeform 20">
              <a:extLst>
                <a:ext uri="{FF2B5EF4-FFF2-40B4-BE49-F238E27FC236}">
                  <a16:creationId xmlns:a16="http://schemas.microsoft.com/office/drawing/2014/main" xmlns="" id="{7D8405E2-5713-4452-AC2B-C69173192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325" y="473075"/>
              <a:ext cx="603250" cy="227013"/>
            </a:xfrm>
            <a:custGeom>
              <a:avLst/>
              <a:gdLst>
                <a:gd name="T0" fmla="*/ 8 w 263"/>
                <a:gd name="T1" fmla="*/ 98 h 99"/>
                <a:gd name="T2" fmla="*/ 258 w 263"/>
                <a:gd name="T3" fmla="*/ 5 h 99"/>
                <a:gd name="T4" fmla="*/ 255 w 263"/>
                <a:gd name="T5" fmla="*/ 1 h 99"/>
                <a:gd name="T6" fmla="*/ 5 w 263"/>
                <a:gd name="T7" fmla="*/ 94 h 99"/>
                <a:gd name="T8" fmla="*/ 8 w 263"/>
                <a:gd name="T9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99">
                  <a:moveTo>
                    <a:pt x="8" y="98"/>
                  </a:moveTo>
                  <a:cubicBezTo>
                    <a:pt x="91" y="67"/>
                    <a:pt x="175" y="36"/>
                    <a:pt x="258" y="5"/>
                  </a:cubicBezTo>
                  <a:cubicBezTo>
                    <a:pt x="263" y="3"/>
                    <a:pt x="259" y="0"/>
                    <a:pt x="255" y="1"/>
                  </a:cubicBezTo>
                  <a:cubicBezTo>
                    <a:pt x="172" y="32"/>
                    <a:pt x="88" y="63"/>
                    <a:pt x="5" y="94"/>
                  </a:cubicBezTo>
                  <a:cubicBezTo>
                    <a:pt x="0" y="96"/>
                    <a:pt x="4" y="99"/>
                    <a:pt x="8" y="9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9" name="Freeform 21">
              <a:extLst>
                <a:ext uri="{FF2B5EF4-FFF2-40B4-BE49-F238E27FC236}">
                  <a16:creationId xmlns:a16="http://schemas.microsoft.com/office/drawing/2014/main" xmlns="" id="{B429310B-87A8-46EC-8B94-ECD968D54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2200" y="468312"/>
              <a:ext cx="223838" cy="114300"/>
            </a:xfrm>
            <a:custGeom>
              <a:avLst/>
              <a:gdLst>
                <a:gd name="T0" fmla="*/ 4 w 97"/>
                <a:gd name="T1" fmla="*/ 7 h 50"/>
                <a:gd name="T2" fmla="*/ 91 w 97"/>
                <a:gd name="T3" fmla="*/ 4 h 50"/>
                <a:gd name="T4" fmla="*/ 91 w 97"/>
                <a:gd name="T5" fmla="*/ 1 h 50"/>
                <a:gd name="T6" fmla="*/ 86 w 97"/>
                <a:gd name="T7" fmla="*/ 5 h 50"/>
                <a:gd name="T8" fmla="*/ 65 w 97"/>
                <a:gd name="T9" fmla="*/ 20 h 50"/>
                <a:gd name="T10" fmla="*/ 30 w 97"/>
                <a:gd name="T11" fmla="*/ 46 h 50"/>
                <a:gd name="T12" fmla="*/ 34 w 97"/>
                <a:gd name="T13" fmla="*/ 48 h 50"/>
                <a:gd name="T14" fmla="*/ 96 w 97"/>
                <a:gd name="T15" fmla="*/ 3 h 50"/>
                <a:gd name="T16" fmla="*/ 95 w 97"/>
                <a:gd name="T17" fmla="*/ 0 h 50"/>
                <a:gd name="T18" fmla="*/ 7 w 97"/>
                <a:gd name="T19" fmla="*/ 3 h 50"/>
                <a:gd name="T20" fmla="*/ 4 w 97"/>
                <a:gd name="T2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50">
                  <a:moveTo>
                    <a:pt x="4" y="7"/>
                  </a:moveTo>
                  <a:cubicBezTo>
                    <a:pt x="33" y="6"/>
                    <a:pt x="62" y="5"/>
                    <a:pt x="91" y="4"/>
                  </a:cubicBezTo>
                  <a:cubicBezTo>
                    <a:pt x="93" y="4"/>
                    <a:pt x="92" y="0"/>
                    <a:pt x="91" y="1"/>
                  </a:cubicBezTo>
                  <a:cubicBezTo>
                    <a:pt x="89" y="2"/>
                    <a:pt x="88" y="3"/>
                    <a:pt x="86" y="5"/>
                  </a:cubicBezTo>
                  <a:cubicBezTo>
                    <a:pt x="79" y="10"/>
                    <a:pt x="72" y="15"/>
                    <a:pt x="65" y="20"/>
                  </a:cubicBezTo>
                  <a:cubicBezTo>
                    <a:pt x="53" y="29"/>
                    <a:pt x="41" y="37"/>
                    <a:pt x="30" y="46"/>
                  </a:cubicBezTo>
                  <a:cubicBezTo>
                    <a:pt x="26" y="49"/>
                    <a:pt x="32" y="50"/>
                    <a:pt x="34" y="48"/>
                  </a:cubicBezTo>
                  <a:cubicBezTo>
                    <a:pt x="55" y="33"/>
                    <a:pt x="75" y="18"/>
                    <a:pt x="96" y="3"/>
                  </a:cubicBezTo>
                  <a:cubicBezTo>
                    <a:pt x="97" y="2"/>
                    <a:pt x="97" y="0"/>
                    <a:pt x="95" y="0"/>
                  </a:cubicBezTo>
                  <a:cubicBezTo>
                    <a:pt x="66" y="1"/>
                    <a:pt x="36" y="2"/>
                    <a:pt x="7" y="3"/>
                  </a:cubicBezTo>
                  <a:cubicBezTo>
                    <a:pt x="4" y="3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0" name="Freeform 22">
              <a:extLst>
                <a:ext uri="{FF2B5EF4-FFF2-40B4-BE49-F238E27FC236}">
                  <a16:creationId xmlns:a16="http://schemas.microsoft.com/office/drawing/2014/main" xmlns="" id="{68912CF4-38E4-4633-BA98-9D58019AD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4250" y="752475"/>
              <a:ext cx="436563" cy="508000"/>
            </a:xfrm>
            <a:custGeom>
              <a:avLst/>
              <a:gdLst>
                <a:gd name="T0" fmla="*/ 83 w 190"/>
                <a:gd name="T1" fmla="*/ 217 h 221"/>
                <a:gd name="T2" fmla="*/ 83 w 190"/>
                <a:gd name="T3" fmla="*/ 173 h 221"/>
                <a:gd name="T4" fmla="*/ 82 w 190"/>
                <a:gd name="T5" fmla="*/ 171 h 221"/>
                <a:gd name="T6" fmla="*/ 27 w 190"/>
                <a:gd name="T7" fmla="*/ 64 h 221"/>
                <a:gd name="T8" fmla="*/ 157 w 190"/>
                <a:gd name="T9" fmla="*/ 35 h 221"/>
                <a:gd name="T10" fmla="*/ 181 w 190"/>
                <a:gd name="T11" fmla="*/ 101 h 221"/>
                <a:gd name="T12" fmla="*/ 161 w 190"/>
                <a:gd name="T13" fmla="*/ 143 h 221"/>
                <a:gd name="T14" fmla="*/ 128 w 190"/>
                <a:gd name="T15" fmla="*/ 169 h 221"/>
                <a:gd name="T16" fmla="*/ 128 w 190"/>
                <a:gd name="T17" fmla="*/ 195 h 221"/>
                <a:gd name="T18" fmla="*/ 128 w 190"/>
                <a:gd name="T19" fmla="*/ 209 h 221"/>
                <a:gd name="T20" fmla="*/ 131 w 190"/>
                <a:gd name="T21" fmla="*/ 215 h 221"/>
                <a:gd name="T22" fmla="*/ 80 w 190"/>
                <a:gd name="T23" fmla="*/ 215 h 221"/>
                <a:gd name="T24" fmla="*/ 80 w 190"/>
                <a:gd name="T25" fmla="*/ 219 h 221"/>
                <a:gd name="T26" fmla="*/ 131 w 190"/>
                <a:gd name="T27" fmla="*/ 219 h 221"/>
                <a:gd name="T28" fmla="*/ 135 w 190"/>
                <a:gd name="T29" fmla="*/ 217 h 221"/>
                <a:gd name="T30" fmla="*/ 135 w 190"/>
                <a:gd name="T31" fmla="*/ 187 h 221"/>
                <a:gd name="T32" fmla="*/ 135 w 190"/>
                <a:gd name="T33" fmla="*/ 171 h 221"/>
                <a:gd name="T34" fmla="*/ 154 w 190"/>
                <a:gd name="T35" fmla="*/ 156 h 221"/>
                <a:gd name="T36" fmla="*/ 188 w 190"/>
                <a:gd name="T37" fmla="*/ 85 h 221"/>
                <a:gd name="T38" fmla="*/ 152 w 190"/>
                <a:gd name="T39" fmla="*/ 23 h 221"/>
                <a:gd name="T40" fmla="*/ 91 w 190"/>
                <a:gd name="T41" fmla="*/ 11 h 221"/>
                <a:gd name="T42" fmla="*/ 27 w 190"/>
                <a:gd name="T43" fmla="*/ 132 h 221"/>
                <a:gd name="T44" fmla="*/ 72 w 190"/>
                <a:gd name="T45" fmla="*/ 174 h 221"/>
                <a:gd name="T46" fmla="*/ 76 w 190"/>
                <a:gd name="T47" fmla="*/ 183 h 221"/>
                <a:gd name="T48" fmla="*/ 76 w 190"/>
                <a:gd name="T49" fmla="*/ 217 h 221"/>
                <a:gd name="T50" fmla="*/ 83 w 190"/>
                <a:gd name="T51" fmla="*/ 217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0" h="221">
                  <a:moveTo>
                    <a:pt x="83" y="217"/>
                  </a:moveTo>
                  <a:cubicBezTo>
                    <a:pt x="83" y="202"/>
                    <a:pt x="83" y="188"/>
                    <a:pt x="83" y="173"/>
                  </a:cubicBezTo>
                  <a:cubicBezTo>
                    <a:pt x="83" y="172"/>
                    <a:pt x="83" y="172"/>
                    <a:pt x="82" y="171"/>
                  </a:cubicBezTo>
                  <a:cubicBezTo>
                    <a:pt x="38" y="157"/>
                    <a:pt x="17" y="107"/>
                    <a:pt x="27" y="64"/>
                  </a:cubicBezTo>
                  <a:cubicBezTo>
                    <a:pt x="41" y="10"/>
                    <a:pt x="121" y="0"/>
                    <a:pt x="157" y="35"/>
                  </a:cubicBezTo>
                  <a:cubicBezTo>
                    <a:pt x="174" y="52"/>
                    <a:pt x="183" y="77"/>
                    <a:pt x="181" y="101"/>
                  </a:cubicBezTo>
                  <a:cubicBezTo>
                    <a:pt x="179" y="117"/>
                    <a:pt x="171" y="131"/>
                    <a:pt x="161" y="143"/>
                  </a:cubicBezTo>
                  <a:cubicBezTo>
                    <a:pt x="157" y="147"/>
                    <a:pt x="128" y="165"/>
                    <a:pt x="128" y="169"/>
                  </a:cubicBezTo>
                  <a:cubicBezTo>
                    <a:pt x="128" y="178"/>
                    <a:pt x="128" y="186"/>
                    <a:pt x="128" y="195"/>
                  </a:cubicBezTo>
                  <a:cubicBezTo>
                    <a:pt x="128" y="200"/>
                    <a:pt x="128" y="204"/>
                    <a:pt x="128" y="209"/>
                  </a:cubicBezTo>
                  <a:cubicBezTo>
                    <a:pt x="128" y="217"/>
                    <a:pt x="126" y="215"/>
                    <a:pt x="131" y="215"/>
                  </a:cubicBezTo>
                  <a:cubicBezTo>
                    <a:pt x="114" y="215"/>
                    <a:pt x="97" y="215"/>
                    <a:pt x="80" y="215"/>
                  </a:cubicBezTo>
                  <a:cubicBezTo>
                    <a:pt x="76" y="215"/>
                    <a:pt x="75" y="219"/>
                    <a:pt x="80" y="219"/>
                  </a:cubicBezTo>
                  <a:cubicBezTo>
                    <a:pt x="97" y="219"/>
                    <a:pt x="114" y="219"/>
                    <a:pt x="131" y="219"/>
                  </a:cubicBezTo>
                  <a:cubicBezTo>
                    <a:pt x="132" y="219"/>
                    <a:pt x="135" y="218"/>
                    <a:pt x="135" y="217"/>
                  </a:cubicBezTo>
                  <a:cubicBezTo>
                    <a:pt x="135" y="207"/>
                    <a:pt x="135" y="197"/>
                    <a:pt x="135" y="187"/>
                  </a:cubicBezTo>
                  <a:cubicBezTo>
                    <a:pt x="135" y="181"/>
                    <a:pt x="135" y="176"/>
                    <a:pt x="135" y="171"/>
                  </a:cubicBezTo>
                  <a:cubicBezTo>
                    <a:pt x="135" y="166"/>
                    <a:pt x="149" y="160"/>
                    <a:pt x="154" y="156"/>
                  </a:cubicBezTo>
                  <a:cubicBezTo>
                    <a:pt x="177" y="139"/>
                    <a:pt x="190" y="113"/>
                    <a:pt x="188" y="85"/>
                  </a:cubicBezTo>
                  <a:cubicBezTo>
                    <a:pt x="186" y="60"/>
                    <a:pt x="171" y="38"/>
                    <a:pt x="152" y="23"/>
                  </a:cubicBezTo>
                  <a:cubicBezTo>
                    <a:pt x="135" y="9"/>
                    <a:pt x="112" y="8"/>
                    <a:pt x="91" y="11"/>
                  </a:cubicBezTo>
                  <a:cubicBezTo>
                    <a:pt x="30" y="18"/>
                    <a:pt x="0" y="77"/>
                    <a:pt x="27" y="132"/>
                  </a:cubicBezTo>
                  <a:cubicBezTo>
                    <a:pt x="36" y="151"/>
                    <a:pt x="53" y="165"/>
                    <a:pt x="72" y="174"/>
                  </a:cubicBezTo>
                  <a:cubicBezTo>
                    <a:pt x="80" y="177"/>
                    <a:pt x="76" y="173"/>
                    <a:pt x="76" y="183"/>
                  </a:cubicBezTo>
                  <a:cubicBezTo>
                    <a:pt x="76" y="194"/>
                    <a:pt x="76" y="206"/>
                    <a:pt x="76" y="217"/>
                  </a:cubicBezTo>
                  <a:cubicBezTo>
                    <a:pt x="76" y="221"/>
                    <a:pt x="83" y="220"/>
                    <a:pt x="83" y="21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1" name="Freeform 23">
              <a:extLst>
                <a:ext uri="{FF2B5EF4-FFF2-40B4-BE49-F238E27FC236}">
                  <a16:creationId xmlns:a16="http://schemas.microsoft.com/office/drawing/2014/main" xmlns="" id="{DECB4F14-3875-44C1-AFD8-B85BBC205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0938" y="1244600"/>
              <a:ext cx="157163" cy="111125"/>
            </a:xfrm>
            <a:custGeom>
              <a:avLst/>
              <a:gdLst>
                <a:gd name="T0" fmla="*/ 3 w 68"/>
                <a:gd name="T1" fmla="*/ 3 h 48"/>
                <a:gd name="T2" fmla="*/ 37 w 68"/>
                <a:gd name="T3" fmla="*/ 47 h 48"/>
                <a:gd name="T4" fmla="*/ 62 w 68"/>
                <a:gd name="T5" fmla="*/ 2 h 48"/>
                <a:gd name="T6" fmla="*/ 60 w 68"/>
                <a:gd name="T7" fmla="*/ 1 h 48"/>
                <a:gd name="T8" fmla="*/ 8 w 68"/>
                <a:gd name="T9" fmla="*/ 1 h 48"/>
                <a:gd name="T10" fmla="*/ 6 w 68"/>
                <a:gd name="T11" fmla="*/ 5 h 48"/>
                <a:gd name="T12" fmla="*/ 45 w 68"/>
                <a:gd name="T13" fmla="*/ 5 h 48"/>
                <a:gd name="T14" fmla="*/ 54 w 68"/>
                <a:gd name="T15" fmla="*/ 5 h 48"/>
                <a:gd name="T16" fmla="*/ 55 w 68"/>
                <a:gd name="T17" fmla="*/ 4 h 48"/>
                <a:gd name="T18" fmla="*/ 57 w 68"/>
                <a:gd name="T19" fmla="*/ 17 h 48"/>
                <a:gd name="T20" fmla="*/ 50 w 68"/>
                <a:gd name="T21" fmla="*/ 39 h 48"/>
                <a:gd name="T22" fmla="*/ 17 w 68"/>
                <a:gd name="T23" fmla="*/ 35 h 48"/>
                <a:gd name="T24" fmla="*/ 10 w 68"/>
                <a:gd name="T25" fmla="*/ 3 h 48"/>
                <a:gd name="T26" fmla="*/ 3 w 68"/>
                <a:gd name="T27" fmla="*/ 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48">
                  <a:moveTo>
                    <a:pt x="3" y="3"/>
                  </a:moveTo>
                  <a:cubicBezTo>
                    <a:pt x="0" y="27"/>
                    <a:pt x="11" y="48"/>
                    <a:pt x="37" y="47"/>
                  </a:cubicBezTo>
                  <a:cubicBezTo>
                    <a:pt x="61" y="47"/>
                    <a:pt x="68" y="22"/>
                    <a:pt x="62" y="2"/>
                  </a:cubicBezTo>
                  <a:cubicBezTo>
                    <a:pt x="62" y="1"/>
                    <a:pt x="61" y="1"/>
                    <a:pt x="60" y="1"/>
                  </a:cubicBezTo>
                  <a:cubicBezTo>
                    <a:pt x="43" y="1"/>
                    <a:pt x="25" y="1"/>
                    <a:pt x="8" y="1"/>
                  </a:cubicBezTo>
                  <a:cubicBezTo>
                    <a:pt x="6" y="1"/>
                    <a:pt x="1" y="5"/>
                    <a:pt x="6" y="5"/>
                  </a:cubicBezTo>
                  <a:cubicBezTo>
                    <a:pt x="19" y="5"/>
                    <a:pt x="32" y="5"/>
                    <a:pt x="45" y="5"/>
                  </a:cubicBezTo>
                  <a:cubicBezTo>
                    <a:pt x="48" y="5"/>
                    <a:pt x="51" y="5"/>
                    <a:pt x="54" y="5"/>
                  </a:cubicBezTo>
                  <a:cubicBezTo>
                    <a:pt x="58" y="5"/>
                    <a:pt x="55" y="6"/>
                    <a:pt x="55" y="4"/>
                  </a:cubicBezTo>
                  <a:cubicBezTo>
                    <a:pt x="56" y="8"/>
                    <a:pt x="57" y="13"/>
                    <a:pt x="57" y="17"/>
                  </a:cubicBezTo>
                  <a:cubicBezTo>
                    <a:pt x="57" y="25"/>
                    <a:pt x="56" y="34"/>
                    <a:pt x="50" y="39"/>
                  </a:cubicBezTo>
                  <a:cubicBezTo>
                    <a:pt x="41" y="48"/>
                    <a:pt x="24" y="43"/>
                    <a:pt x="17" y="35"/>
                  </a:cubicBezTo>
                  <a:cubicBezTo>
                    <a:pt x="10" y="27"/>
                    <a:pt x="9" y="13"/>
                    <a:pt x="10" y="3"/>
                  </a:cubicBezTo>
                  <a:cubicBezTo>
                    <a:pt x="11" y="0"/>
                    <a:pt x="4" y="1"/>
                    <a:pt x="3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2" name="Freeform 24">
              <a:extLst>
                <a:ext uri="{FF2B5EF4-FFF2-40B4-BE49-F238E27FC236}">
                  <a16:creationId xmlns:a16="http://schemas.microsoft.com/office/drawing/2014/main" xmlns="" id="{B34DD2D8-1237-4FF4-9B98-F1DB30730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5" y="982662"/>
              <a:ext cx="119063" cy="276225"/>
            </a:xfrm>
            <a:custGeom>
              <a:avLst/>
              <a:gdLst>
                <a:gd name="T0" fmla="*/ 0 w 52"/>
                <a:gd name="T1" fmla="*/ 26 h 120"/>
                <a:gd name="T2" fmla="*/ 23 w 52"/>
                <a:gd name="T3" fmla="*/ 118 h 120"/>
                <a:gd name="T4" fmla="*/ 30 w 52"/>
                <a:gd name="T5" fmla="*/ 116 h 120"/>
                <a:gd name="T6" fmla="*/ 52 w 52"/>
                <a:gd name="T7" fmla="*/ 2 h 120"/>
                <a:gd name="T8" fmla="*/ 45 w 52"/>
                <a:gd name="T9" fmla="*/ 3 h 120"/>
                <a:gd name="T10" fmla="*/ 23 w 52"/>
                <a:gd name="T11" fmla="*/ 118 h 120"/>
                <a:gd name="T12" fmla="*/ 30 w 52"/>
                <a:gd name="T13" fmla="*/ 116 h 120"/>
                <a:gd name="T14" fmla="*/ 7 w 52"/>
                <a:gd name="T15" fmla="*/ 24 h 120"/>
                <a:gd name="T16" fmla="*/ 0 w 52"/>
                <a:gd name="T17" fmla="*/ 2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20">
                  <a:moveTo>
                    <a:pt x="0" y="26"/>
                  </a:moveTo>
                  <a:cubicBezTo>
                    <a:pt x="8" y="57"/>
                    <a:pt x="16" y="87"/>
                    <a:pt x="23" y="118"/>
                  </a:cubicBezTo>
                  <a:cubicBezTo>
                    <a:pt x="24" y="120"/>
                    <a:pt x="30" y="118"/>
                    <a:pt x="30" y="116"/>
                  </a:cubicBezTo>
                  <a:cubicBezTo>
                    <a:pt x="37" y="78"/>
                    <a:pt x="44" y="40"/>
                    <a:pt x="52" y="2"/>
                  </a:cubicBezTo>
                  <a:cubicBezTo>
                    <a:pt x="52" y="0"/>
                    <a:pt x="45" y="1"/>
                    <a:pt x="45" y="3"/>
                  </a:cubicBezTo>
                  <a:cubicBezTo>
                    <a:pt x="38" y="41"/>
                    <a:pt x="30" y="79"/>
                    <a:pt x="23" y="118"/>
                  </a:cubicBezTo>
                  <a:cubicBezTo>
                    <a:pt x="26" y="117"/>
                    <a:pt x="28" y="117"/>
                    <a:pt x="30" y="116"/>
                  </a:cubicBezTo>
                  <a:cubicBezTo>
                    <a:pt x="23" y="85"/>
                    <a:pt x="15" y="55"/>
                    <a:pt x="7" y="24"/>
                  </a:cubicBezTo>
                  <a:cubicBezTo>
                    <a:pt x="6" y="22"/>
                    <a:pt x="0" y="24"/>
                    <a:pt x="0" y="2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3" name="Freeform 25">
              <a:extLst>
                <a:ext uri="{FF2B5EF4-FFF2-40B4-BE49-F238E27FC236}">
                  <a16:creationId xmlns:a16="http://schemas.microsoft.com/office/drawing/2014/main" xmlns="" id="{FE34C7FC-3EC7-4AF9-BCC1-AAB05DFF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950" y="1022350"/>
              <a:ext cx="188913" cy="68263"/>
            </a:xfrm>
            <a:custGeom>
              <a:avLst/>
              <a:gdLst>
                <a:gd name="T0" fmla="*/ 6 w 82"/>
                <a:gd name="T1" fmla="*/ 28 h 30"/>
                <a:gd name="T2" fmla="*/ 77 w 82"/>
                <a:gd name="T3" fmla="*/ 5 h 30"/>
                <a:gd name="T4" fmla="*/ 76 w 82"/>
                <a:gd name="T5" fmla="*/ 1 h 30"/>
                <a:gd name="T6" fmla="*/ 5 w 82"/>
                <a:gd name="T7" fmla="*/ 24 h 30"/>
                <a:gd name="T8" fmla="*/ 6 w 82"/>
                <a:gd name="T9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30">
                  <a:moveTo>
                    <a:pt x="6" y="28"/>
                  </a:moveTo>
                  <a:cubicBezTo>
                    <a:pt x="30" y="21"/>
                    <a:pt x="54" y="13"/>
                    <a:pt x="77" y="5"/>
                  </a:cubicBezTo>
                  <a:cubicBezTo>
                    <a:pt x="82" y="4"/>
                    <a:pt x="81" y="0"/>
                    <a:pt x="76" y="1"/>
                  </a:cubicBezTo>
                  <a:cubicBezTo>
                    <a:pt x="52" y="9"/>
                    <a:pt x="28" y="17"/>
                    <a:pt x="5" y="24"/>
                  </a:cubicBezTo>
                  <a:cubicBezTo>
                    <a:pt x="0" y="26"/>
                    <a:pt x="1" y="30"/>
                    <a:pt x="6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4" name="Freeform 26">
              <a:extLst>
                <a:ext uri="{FF2B5EF4-FFF2-40B4-BE49-F238E27FC236}">
                  <a16:creationId xmlns:a16="http://schemas.microsoft.com/office/drawing/2014/main" xmlns="" id="{06BC2409-6805-48F2-A1E4-579C7D01A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0788" y="568325"/>
              <a:ext cx="15875" cy="174625"/>
            </a:xfrm>
            <a:custGeom>
              <a:avLst/>
              <a:gdLst>
                <a:gd name="T0" fmla="*/ 0 w 7"/>
                <a:gd name="T1" fmla="*/ 4 h 76"/>
                <a:gd name="T2" fmla="*/ 0 w 7"/>
                <a:gd name="T3" fmla="*/ 73 h 76"/>
                <a:gd name="T4" fmla="*/ 7 w 7"/>
                <a:gd name="T5" fmla="*/ 72 h 76"/>
                <a:gd name="T6" fmla="*/ 7 w 7"/>
                <a:gd name="T7" fmla="*/ 3 h 76"/>
                <a:gd name="T8" fmla="*/ 0 w 7"/>
                <a:gd name="T9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6">
                  <a:moveTo>
                    <a:pt x="0" y="4"/>
                  </a:moveTo>
                  <a:cubicBezTo>
                    <a:pt x="0" y="27"/>
                    <a:pt x="0" y="50"/>
                    <a:pt x="0" y="73"/>
                  </a:cubicBezTo>
                  <a:cubicBezTo>
                    <a:pt x="0" y="76"/>
                    <a:pt x="7" y="75"/>
                    <a:pt x="7" y="72"/>
                  </a:cubicBezTo>
                  <a:cubicBezTo>
                    <a:pt x="7" y="49"/>
                    <a:pt x="7" y="26"/>
                    <a:pt x="7" y="3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5" name="Freeform 27">
              <a:extLst>
                <a:ext uri="{FF2B5EF4-FFF2-40B4-BE49-F238E27FC236}">
                  <a16:creationId xmlns:a16="http://schemas.microsoft.com/office/drawing/2014/main" xmlns="" id="{15E23A83-88A5-4876-B43A-347BC1540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363" y="622300"/>
              <a:ext cx="93663" cy="130175"/>
            </a:xfrm>
            <a:custGeom>
              <a:avLst/>
              <a:gdLst>
                <a:gd name="T0" fmla="*/ 2 w 41"/>
                <a:gd name="T1" fmla="*/ 5 h 57"/>
                <a:gd name="T2" fmla="*/ 33 w 41"/>
                <a:gd name="T3" fmla="*/ 55 h 57"/>
                <a:gd name="T4" fmla="*/ 40 w 41"/>
                <a:gd name="T5" fmla="*/ 53 h 57"/>
                <a:gd name="T6" fmla="*/ 8 w 41"/>
                <a:gd name="T7" fmla="*/ 2 h 57"/>
                <a:gd name="T8" fmla="*/ 2 w 41"/>
                <a:gd name="T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2" y="5"/>
                  </a:moveTo>
                  <a:cubicBezTo>
                    <a:pt x="12" y="22"/>
                    <a:pt x="23" y="38"/>
                    <a:pt x="33" y="55"/>
                  </a:cubicBezTo>
                  <a:cubicBezTo>
                    <a:pt x="34" y="57"/>
                    <a:pt x="41" y="55"/>
                    <a:pt x="40" y="53"/>
                  </a:cubicBezTo>
                  <a:cubicBezTo>
                    <a:pt x="29" y="36"/>
                    <a:pt x="19" y="19"/>
                    <a:pt x="8" y="2"/>
                  </a:cubicBezTo>
                  <a:cubicBezTo>
                    <a:pt x="7" y="0"/>
                    <a:pt x="0" y="2"/>
                    <a:pt x="2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6" name="Freeform 28">
              <a:extLst>
                <a:ext uri="{FF2B5EF4-FFF2-40B4-BE49-F238E27FC236}">
                  <a16:creationId xmlns:a16="http://schemas.microsoft.com/office/drawing/2014/main" xmlns="" id="{5EB9E1B9-0264-4D24-A5B8-96A46963E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375" y="730250"/>
              <a:ext cx="158750" cy="88900"/>
            </a:xfrm>
            <a:custGeom>
              <a:avLst/>
              <a:gdLst>
                <a:gd name="T0" fmla="*/ 3 w 69"/>
                <a:gd name="T1" fmla="*/ 4 h 39"/>
                <a:gd name="T2" fmla="*/ 61 w 69"/>
                <a:gd name="T3" fmla="*/ 38 h 39"/>
                <a:gd name="T4" fmla="*/ 66 w 69"/>
                <a:gd name="T5" fmla="*/ 35 h 39"/>
                <a:gd name="T6" fmla="*/ 8 w 69"/>
                <a:gd name="T7" fmla="*/ 1 h 39"/>
                <a:gd name="T8" fmla="*/ 3 w 69"/>
                <a:gd name="T9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9">
                  <a:moveTo>
                    <a:pt x="3" y="4"/>
                  </a:moveTo>
                  <a:cubicBezTo>
                    <a:pt x="22" y="15"/>
                    <a:pt x="42" y="27"/>
                    <a:pt x="61" y="38"/>
                  </a:cubicBezTo>
                  <a:cubicBezTo>
                    <a:pt x="63" y="39"/>
                    <a:pt x="69" y="36"/>
                    <a:pt x="66" y="35"/>
                  </a:cubicBezTo>
                  <a:cubicBezTo>
                    <a:pt x="47" y="23"/>
                    <a:pt x="28" y="12"/>
                    <a:pt x="8" y="1"/>
                  </a:cubicBezTo>
                  <a:cubicBezTo>
                    <a:pt x="7" y="0"/>
                    <a:pt x="0" y="2"/>
                    <a:pt x="3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7" name="Freeform 29">
              <a:extLst>
                <a:ext uri="{FF2B5EF4-FFF2-40B4-BE49-F238E27FC236}">
                  <a16:creationId xmlns:a16="http://schemas.microsoft.com/office/drawing/2014/main" xmlns="" id="{50271A9E-A66C-4BB1-972C-7DAACCD42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3275" y="895350"/>
              <a:ext cx="180975" cy="34925"/>
            </a:xfrm>
            <a:custGeom>
              <a:avLst/>
              <a:gdLst>
                <a:gd name="T0" fmla="*/ 5 w 79"/>
                <a:gd name="T1" fmla="*/ 6 h 15"/>
                <a:gd name="T2" fmla="*/ 72 w 79"/>
                <a:gd name="T3" fmla="*/ 15 h 15"/>
                <a:gd name="T4" fmla="*/ 75 w 79"/>
                <a:gd name="T5" fmla="*/ 10 h 15"/>
                <a:gd name="T6" fmla="*/ 7 w 79"/>
                <a:gd name="T7" fmla="*/ 1 h 15"/>
                <a:gd name="T8" fmla="*/ 5 w 79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5">
                  <a:moveTo>
                    <a:pt x="5" y="6"/>
                  </a:moveTo>
                  <a:cubicBezTo>
                    <a:pt x="27" y="9"/>
                    <a:pt x="50" y="12"/>
                    <a:pt x="72" y="15"/>
                  </a:cubicBezTo>
                  <a:cubicBezTo>
                    <a:pt x="76" y="15"/>
                    <a:pt x="79" y="10"/>
                    <a:pt x="75" y="10"/>
                  </a:cubicBezTo>
                  <a:cubicBezTo>
                    <a:pt x="52" y="7"/>
                    <a:pt x="30" y="4"/>
                    <a:pt x="7" y="1"/>
                  </a:cubicBezTo>
                  <a:cubicBezTo>
                    <a:pt x="4" y="0"/>
                    <a:pt x="0" y="5"/>
                    <a:pt x="5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8" name="Freeform 30">
              <a:extLst>
                <a:ext uri="{FF2B5EF4-FFF2-40B4-BE49-F238E27FC236}">
                  <a16:creationId xmlns:a16="http://schemas.microsoft.com/office/drawing/2014/main" xmlns="" id="{1022BD88-D8BF-4A82-A440-CE243E85B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6363" y="627062"/>
              <a:ext cx="92075" cy="120650"/>
            </a:xfrm>
            <a:custGeom>
              <a:avLst/>
              <a:gdLst>
                <a:gd name="T0" fmla="*/ 32 w 40"/>
                <a:gd name="T1" fmla="*/ 2 h 53"/>
                <a:gd name="T2" fmla="*/ 1 w 40"/>
                <a:gd name="T3" fmla="*/ 53 h 53"/>
                <a:gd name="T4" fmla="*/ 8 w 40"/>
                <a:gd name="T5" fmla="*/ 51 h 53"/>
                <a:gd name="T6" fmla="*/ 39 w 40"/>
                <a:gd name="T7" fmla="*/ 1 h 53"/>
                <a:gd name="T8" fmla="*/ 32 w 40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53">
                  <a:moveTo>
                    <a:pt x="32" y="2"/>
                  </a:moveTo>
                  <a:cubicBezTo>
                    <a:pt x="22" y="19"/>
                    <a:pt x="11" y="36"/>
                    <a:pt x="1" y="53"/>
                  </a:cubicBezTo>
                  <a:cubicBezTo>
                    <a:pt x="0" y="53"/>
                    <a:pt x="7" y="53"/>
                    <a:pt x="8" y="51"/>
                  </a:cubicBezTo>
                  <a:cubicBezTo>
                    <a:pt x="18" y="35"/>
                    <a:pt x="29" y="18"/>
                    <a:pt x="39" y="1"/>
                  </a:cubicBezTo>
                  <a:cubicBezTo>
                    <a:pt x="40" y="0"/>
                    <a:pt x="33" y="0"/>
                    <a:pt x="32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9" name="Freeform 31">
              <a:extLst>
                <a:ext uri="{FF2B5EF4-FFF2-40B4-BE49-F238E27FC236}">
                  <a16:creationId xmlns:a16="http://schemas.microsoft.com/office/drawing/2014/main" xmlns="" id="{99DE40BF-B078-4AEE-A094-0232BD31B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5" y="731837"/>
              <a:ext cx="158750" cy="85725"/>
            </a:xfrm>
            <a:custGeom>
              <a:avLst/>
              <a:gdLst>
                <a:gd name="T0" fmla="*/ 61 w 69"/>
                <a:gd name="T1" fmla="*/ 1 h 37"/>
                <a:gd name="T2" fmla="*/ 3 w 69"/>
                <a:gd name="T3" fmla="*/ 35 h 37"/>
                <a:gd name="T4" fmla="*/ 9 w 69"/>
                <a:gd name="T5" fmla="*/ 35 h 37"/>
                <a:gd name="T6" fmla="*/ 67 w 69"/>
                <a:gd name="T7" fmla="*/ 1 h 37"/>
                <a:gd name="T8" fmla="*/ 61 w 69"/>
                <a:gd name="T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1" y="1"/>
                  </a:moveTo>
                  <a:cubicBezTo>
                    <a:pt x="42" y="13"/>
                    <a:pt x="23" y="24"/>
                    <a:pt x="3" y="35"/>
                  </a:cubicBezTo>
                  <a:cubicBezTo>
                    <a:pt x="0" y="37"/>
                    <a:pt x="7" y="36"/>
                    <a:pt x="9" y="35"/>
                  </a:cubicBezTo>
                  <a:cubicBezTo>
                    <a:pt x="28" y="24"/>
                    <a:pt x="47" y="13"/>
                    <a:pt x="67" y="1"/>
                  </a:cubicBezTo>
                  <a:cubicBezTo>
                    <a:pt x="69" y="0"/>
                    <a:pt x="63" y="1"/>
                    <a:pt x="61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0" name="Freeform 32">
              <a:extLst>
                <a:ext uri="{FF2B5EF4-FFF2-40B4-BE49-F238E27FC236}">
                  <a16:creationId xmlns:a16="http://schemas.microsoft.com/office/drawing/2014/main" xmlns="" id="{1DD8C9FB-DE83-46F0-9A67-7AA600ED1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2725" y="896937"/>
              <a:ext cx="179388" cy="30163"/>
            </a:xfrm>
            <a:custGeom>
              <a:avLst/>
              <a:gdLst>
                <a:gd name="T0" fmla="*/ 73 w 78"/>
                <a:gd name="T1" fmla="*/ 1 h 13"/>
                <a:gd name="T2" fmla="*/ 6 w 78"/>
                <a:gd name="T3" fmla="*/ 10 h 13"/>
                <a:gd name="T4" fmla="*/ 5 w 78"/>
                <a:gd name="T5" fmla="*/ 13 h 13"/>
                <a:gd name="T6" fmla="*/ 72 w 78"/>
                <a:gd name="T7" fmla="*/ 3 h 13"/>
                <a:gd name="T8" fmla="*/ 73 w 78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3">
                  <a:moveTo>
                    <a:pt x="73" y="1"/>
                  </a:moveTo>
                  <a:cubicBezTo>
                    <a:pt x="51" y="4"/>
                    <a:pt x="28" y="7"/>
                    <a:pt x="6" y="10"/>
                  </a:cubicBezTo>
                  <a:cubicBezTo>
                    <a:pt x="3" y="10"/>
                    <a:pt x="0" y="13"/>
                    <a:pt x="5" y="13"/>
                  </a:cubicBezTo>
                  <a:cubicBezTo>
                    <a:pt x="27" y="10"/>
                    <a:pt x="50" y="7"/>
                    <a:pt x="72" y="3"/>
                  </a:cubicBezTo>
                  <a:cubicBezTo>
                    <a:pt x="75" y="3"/>
                    <a:pt x="78" y="0"/>
                    <a:pt x="73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1" name="Freeform 33">
              <a:extLst>
                <a:ext uri="{FF2B5EF4-FFF2-40B4-BE49-F238E27FC236}">
                  <a16:creationId xmlns:a16="http://schemas.microsoft.com/office/drawing/2014/main" xmlns="" id="{22D28730-74D5-4BA5-8911-987195196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200" y="55562"/>
              <a:ext cx="933450" cy="290513"/>
            </a:xfrm>
            <a:custGeom>
              <a:avLst/>
              <a:gdLst>
                <a:gd name="T0" fmla="*/ 83 w 406"/>
                <a:gd name="T1" fmla="*/ 4 h 126"/>
                <a:gd name="T2" fmla="*/ 41 w 406"/>
                <a:gd name="T3" fmla="*/ 57 h 126"/>
                <a:gd name="T4" fmla="*/ 14 w 406"/>
                <a:gd name="T5" fmla="*/ 93 h 126"/>
                <a:gd name="T6" fmla="*/ 1 w 406"/>
                <a:gd name="T7" fmla="*/ 115 h 126"/>
                <a:gd name="T8" fmla="*/ 90 w 406"/>
                <a:gd name="T9" fmla="*/ 123 h 126"/>
                <a:gd name="T10" fmla="*/ 281 w 406"/>
                <a:gd name="T11" fmla="*/ 125 h 126"/>
                <a:gd name="T12" fmla="*/ 356 w 406"/>
                <a:gd name="T13" fmla="*/ 123 h 126"/>
                <a:gd name="T14" fmla="*/ 392 w 406"/>
                <a:gd name="T15" fmla="*/ 117 h 126"/>
                <a:gd name="T16" fmla="*/ 350 w 406"/>
                <a:gd name="T17" fmla="*/ 41 h 126"/>
                <a:gd name="T18" fmla="*/ 320 w 406"/>
                <a:gd name="T19" fmla="*/ 3 h 126"/>
                <a:gd name="T20" fmla="*/ 302 w 406"/>
                <a:gd name="T21" fmla="*/ 2 h 126"/>
                <a:gd name="T22" fmla="*/ 88 w 406"/>
                <a:gd name="T23" fmla="*/ 2 h 126"/>
                <a:gd name="T24" fmla="*/ 85 w 406"/>
                <a:gd name="T25" fmla="*/ 6 h 126"/>
                <a:gd name="T26" fmla="*/ 226 w 406"/>
                <a:gd name="T27" fmla="*/ 6 h 126"/>
                <a:gd name="T28" fmla="*/ 303 w 406"/>
                <a:gd name="T29" fmla="*/ 6 h 126"/>
                <a:gd name="T30" fmla="*/ 312 w 406"/>
                <a:gd name="T31" fmla="*/ 6 h 126"/>
                <a:gd name="T32" fmla="*/ 313 w 406"/>
                <a:gd name="T33" fmla="*/ 6 h 126"/>
                <a:gd name="T34" fmla="*/ 330 w 406"/>
                <a:gd name="T35" fmla="*/ 26 h 126"/>
                <a:gd name="T36" fmla="*/ 384 w 406"/>
                <a:gd name="T37" fmla="*/ 104 h 126"/>
                <a:gd name="T38" fmla="*/ 384 w 406"/>
                <a:gd name="T39" fmla="*/ 116 h 126"/>
                <a:gd name="T40" fmla="*/ 360 w 406"/>
                <a:gd name="T41" fmla="*/ 119 h 126"/>
                <a:gd name="T42" fmla="*/ 183 w 406"/>
                <a:gd name="T43" fmla="*/ 121 h 126"/>
                <a:gd name="T44" fmla="*/ 14 w 406"/>
                <a:gd name="T45" fmla="*/ 114 h 126"/>
                <a:gd name="T46" fmla="*/ 12 w 406"/>
                <a:gd name="T47" fmla="*/ 107 h 126"/>
                <a:gd name="T48" fmla="*/ 38 w 406"/>
                <a:gd name="T49" fmla="*/ 70 h 126"/>
                <a:gd name="T50" fmla="*/ 90 w 406"/>
                <a:gd name="T51" fmla="*/ 4 h 126"/>
                <a:gd name="T52" fmla="*/ 83 w 406"/>
                <a:gd name="T53" fmla="*/ 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6" h="126">
                  <a:moveTo>
                    <a:pt x="83" y="4"/>
                  </a:moveTo>
                  <a:cubicBezTo>
                    <a:pt x="69" y="21"/>
                    <a:pt x="55" y="39"/>
                    <a:pt x="41" y="57"/>
                  </a:cubicBezTo>
                  <a:cubicBezTo>
                    <a:pt x="32" y="69"/>
                    <a:pt x="23" y="81"/>
                    <a:pt x="14" y="93"/>
                  </a:cubicBezTo>
                  <a:cubicBezTo>
                    <a:pt x="10" y="100"/>
                    <a:pt x="3" y="107"/>
                    <a:pt x="1" y="115"/>
                  </a:cubicBezTo>
                  <a:cubicBezTo>
                    <a:pt x="0" y="120"/>
                    <a:pt x="84" y="123"/>
                    <a:pt x="90" y="123"/>
                  </a:cubicBezTo>
                  <a:cubicBezTo>
                    <a:pt x="153" y="125"/>
                    <a:pt x="217" y="126"/>
                    <a:pt x="281" y="125"/>
                  </a:cubicBezTo>
                  <a:cubicBezTo>
                    <a:pt x="306" y="125"/>
                    <a:pt x="331" y="125"/>
                    <a:pt x="356" y="123"/>
                  </a:cubicBezTo>
                  <a:cubicBezTo>
                    <a:pt x="367" y="122"/>
                    <a:pt x="383" y="123"/>
                    <a:pt x="392" y="117"/>
                  </a:cubicBezTo>
                  <a:cubicBezTo>
                    <a:pt x="406" y="108"/>
                    <a:pt x="356" y="49"/>
                    <a:pt x="350" y="41"/>
                  </a:cubicBezTo>
                  <a:cubicBezTo>
                    <a:pt x="340" y="28"/>
                    <a:pt x="330" y="16"/>
                    <a:pt x="320" y="3"/>
                  </a:cubicBezTo>
                  <a:cubicBezTo>
                    <a:pt x="317" y="0"/>
                    <a:pt x="305" y="2"/>
                    <a:pt x="302" y="2"/>
                  </a:cubicBezTo>
                  <a:cubicBezTo>
                    <a:pt x="230" y="2"/>
                    <a:pt x="159" y="2"/>
                    <a:pt x="88" y="2"/>
                  </a:cubicBezTo>
                  <a:cubicBezTo>
                    <a:pt x="85" y="2"/>
                    <a:pt x="80" y="6"/>
                    <a:pt x="85" y="6"/>
                  </a:cubicBezTo>
                  <a:cubicBezTo>
                    <a:pt x="132" y="6"/>
                    <a:pt x="179" y="6"/>
                    <a:pt x="226" y="6"/>
                  </a:cubicBezTo>
                  <a:cubicBezTo>
                    <a:pt x="251" y="6"/>
                    <a:pt x="277" y="6"/>
                    <a:pt x="303" y="6"/>
                  </a:cubicBezTo>
                  <a:cubicBezTo>
                    <a:pt x="306" y="6"/>
                    <a:pt x="309" y="6"/>
                    <a:pt x="312" y="6"/>
                  </a:cubicBezTo>
                  <a:cubicBezTo>
                    <a:pt x="315" y="6"/>
                    <a:pt x="314" y="7"/>
                    <a:pt x="313" y="6"/>
                  </a:cubicBezTo>
                  <a:cubicBezTo>
                    <a:pt x="319" y="12"/>
                    <a:pt x="324" y="19"/>
                    <a:pt x="330" y="26"/>
                  </a:cubicBezTo>
                  <a:cubicBezTo>
                    <a:pt x="349" y="51"/>
                    <a:pt x="370" y="76"/>
                    <a:pt x="384" y="104"/>
                  </a:cubicBezTo>
                  <a:cubicBezTo>
                    <a:pt x="388" y="111"/>
                    <a:pt x="391" y="115"/>
                    <a:pt x="384" y="116"/>
                  </a:cubicBezTo>
                  <a:cubicBezTo>
                    <a:pt x="376" y="118"/>
                    <a:pt x="368" y="118"/>
                    <a:pt x="360" y="119"/>
                  </a:cubicBezTo>
                  <a:cubicBezTo>
                    <a:pt x="301" y="123"/>
                    <a:pt x="241" y="122"/>
                    <a:pt x="183" y="121"/>
                  </a:cubicBezTo>
                  <a:cubicBezTo>
                    <a:pt x="127" y="120"/>
                    <a:pt x="69" y="121"/>
                    <a:pt x="14" y="114"/>
                  </a:cubicBezTo>
                  <a:cubicBezTo>
                    <a:pt x="6" y="114"/>
                    <a:pt x="7" y="114"/>
                    <a:pt x="12" y="107"/>
                  </a:cubicBezTo>
                  <a:cubicBezTo>
                    <a:pt x="20" y="94"/>
                    <a:pt x="29" y="82"/>
                    <a:pt x="38" y="70"/>
                  </a:cubicBezTo>
                  <a:cubicBezTo>
                    <a:pt x="55" y="48"/>
                    <a:pt x="72" y="26"/>
                    <a:pt x="90" y="4"/>
                  </a:cubicBezTo>
                  <a:cubicBezTo>
                    <a:pt x="92" y="2"/>
                    <a:pt x="85" y="2"/>
                    <a:pt x="83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6" name="Freeform 38">
              <a:extLst>
                <a:ext uri="{FF2B5EF4-FFF2-40B4-BE49-F238E27FC236}">
                  <a16:creationId xmlns:a16="http://schemas.microsoft.com/office/drawing/2014/main" xmlns="" id="{CB4788B8-82E8-4E83-A788-814141647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913" y="228600"/>
              <a:ext cx="696913" cy="20638"/>
            </a:xfrm>
            <a:custGeom>
              <a:avLst/>
              <a:gdLst>
                <a:gd name="T0" fmla="*/ 4 w 303"/>
                <a:gd name="T1" fmla="*/ 8 h 9"/>
                <a:gd name="T2" fmla="*/ 137 w 303"/>
                <a:gd name="T3" fmla="*/ 5 h 9"/>
                <a:gd name="T4" fmla="*/ 238 w 303"/>
                <a:gd name="T5" fmla="*/ 5 h 9"/>
                <a:gd name="T6" fmla="*/ 295 w 303"/>
                <a:gd name="T7" fmla="*/ 8 h 9"/>
                <a:gd name="T8" fmla="*/ 301 w 303"/>
                <a:gd name="T9" fmla="*/ 5 h 9"/>
                <a:gd name="T10" fmla="*/ 249 w 303"/>
                <a:gd name="T11" fmla="*/ 2 h 9"/>
                <a:gd name="T12" fmla="*/ 152 w 303"/>
                <a:gd name="T13" fmla="*/ 2 h 9"/>
                <a:gd name="T14" fmla="*/ 7 w 303"/>
                <a:gd name="T15" fmla="*/ 5 h 9"/>
                <a:gd name="T16" fmla="*/ 4 w 303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3" h="9">
                  <a:moveTo>
                    <a:pt x="4" y="8"/>
                  </a:moveTo>
                  <a:cubicBezTo>
                    <a:pt x="48" y="7"/>
                    <a:pt x="93" y="6"/>
                    <a:pt x="137" y="5"/>
                  </a:cubicBezTo>
                  <a:cubicBezTo>
                    <a:pt x="170" y="5"/>
                    <a:pt x="204" y="5"/>
                    <a:pt x="238" y="5"/>
                  </a:cubicBezTo>
                  <a:cubicBezTo>
                    <a:pt x="255" y="5"/>
                    <a:pt x="278" y="2"/>
                    <a:pt x="295" y="8"/>
                  </a:cubicBezTo>
                  <a:cubicBezTo>
                    <a:pt x="297" y="9"/>
                    <a:pt x="303" y="6"/>
                    <a:pt x="301" y="5"/>
                  </a:cubicBezTo>
                  <a:cubicBezTo>
                    <a:pt x="285" y="0"/>
                    <a:pt x="265" y="2"/>
                    <a:pt x="249" y="2"/>
                  </a:cubicBezTo>
                  <a:cubicBezTo>
                    <a:pt x="217" y="1"/>
                    <a:pt x="184" y="2"/>
                    <a:pt x="152" y="2"/>
                  </a:cubicBezTo>
                  <a:cubicBezTo>
                    <a:pt x="104" y="3"/>
                    <a:pt x="56" y="4"/>
                    <a:pt x="7" y="5"/>
                  </a:cubicBezTo>
                  <a:cubicBezTo>
                    <a:pt x="5" y="5"/>
                    <a:pt x="0" y="8"/>
                    <a:pt x="4" y="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7" name="Freeform 39">
              <a:extLst>
                <a:ext uri="{FF2B5EF4-FFF2-40B4-BE49-F238E27FC236}">
                  <a16:creationId xmlns:a16="http://schemas.microsoft.com/office/drawing/2014/main" xmlns="" id="{9FAFCAAF-0ABA-4FEC-9C51-26D482DF1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258762"/>
              <a:ext cx="246063" cy="55563"/>
            </a:xfrm>
            <a:custGeom>
              <a:avLst/>
              <a:gdLst>
                <a:gd name="T0" fmla="*/ 14 w 107"/>
                <a:gd name="T1" fmla="*/ 2 h 24"/>
                <a:gd name="T2" fmla="*/ 1 w 107"/>
                <a:gd name="T3" fmla="*/ 23 h 24"/>
                <a:gd name="T4" fmla="*/ 3 w 107"/>
                <a:gd name="T5" fmla="*/ 24 h 24"/>
                <a:gd name="T6" fmla="*/ 101 w 107"/>
                <a:gd name="T7" fmla="*/ 24 h 24"/>
                <a:gd name="T8" fmla="*/ 106 w 107"/>
                <a:gd name="T9" fmla="*/ 22 h 24"/>
                <a:gd name="T10" fmla="*/ 95 w 107"/>
                <a:gd name="T11" fmla="*/ 0 h 24"/>
                <a:gd name="T12" fmla="*/ 93 w 107"/>
                <a:gd name="T13" fmla="*/ 0 h 24"/>
                <a:gd name="T14" fmla="*/ 19 w 107"/>
                <a:gd name="T15" fmla="*/ 0 h 24"/>
                <a:gd name="T16" fmla="*/ 16 w 107"/>
                <a:gd name="T17" fmla="*/ 3 h 24"/>
                <a:gd name="T18" fmla="*/ 69 w 107"/>
                <a:gd name="T19" fmla="*/ 3 h 24"/>
                <a:gd name="T20" fmla="*/ 90 w 107"/>
                <a:gd name="T21" fmla="*/ 3 h 24"/>
                <a:gd name="T22" fmla="*/ 99 w 107"/>
                <a:gd name="T23" fmla="*/ 24 h 24"/>
                <a:gd name="T24" fmla="*/ 104 w 107"/>
                <a:gd name="T25" fmla="*/ 21 h 24"/>
                <a:gd name="T26" fmla="*/ 40 w 107"/>
                <a:gd name="T27" fmla="*/ 21 h 24"/>
                <a:gd name="T28" fmla="*/ 8 w 107"/>
                <a:gd name="T29" fmla="*/ 21 h 24"/>
                <a:gd name="T30" fmla="*/ 8 w 107"/>
                <a:gd name="T31" fmla="*/ 21 h 24"/>
                <a:gd name="T32" fmla="*/ 12 w 107"/>
                <a:gd name="T33" fmla="*/ 15 h 24"/>
                <a:gd name="T34" fmla="*/ 21 w 107"/>
                <a:gd name="T35" fmla="*/ 1 h 24"/>
                <a:gd name="T36" fmla="*/ 14 w 107"/>
                <a:gd name="T3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24">
                  <a:moveTo>
                    <a:pt x="14" y="2"/>
                  </a:moveTo>
                  <a:cubicBezTo>
                    <a:pt x="9" y="9"/>
                    <a:pt x="5" y="16"/>
                    <a:pt x="1" y="23"/>
                  </a:cubicBezTo>
                  <a:cubicBezTo>
                    <a:pt x="0" y="24"/>
                    <a:pt x="3" y="24"/>
                    <a:pt x="3" y="24"/>
                  </a:cubicBezTo>
                  <a:cubicBezTo>
                    <a:pt x="36" y="24"/>
                    <a:pt x="68" y="24"/>
                    <a:pt x="101" y="24"/>
                  </a:cubicBezTo>
                  <a:cubicBezTo>
                    <a:pt x="102" y="24"/>
                    <a:pt x="107" y="23"/>
                    <a:pt x="106" y="22"/>
                  </a:cubicBezTo>
                  <a:cubicBezTo>
                    <a:pt x="102" y="15"/>
                    <a:pt x="98" y="8"/>
                    <a:pt x="95" y="0"/>
                  </a:cubicBezTo>
                  <a:cubicBezTo>
                    <a:pt x="94" y="0"/>
                    <a:pt x="93" y="0"/>
                    <a:pt x="93" y="0"/>
                  </a:cubicBezTo>
                  <a:cubicBezTo>
                    <a:pt x="68" y="0"/>
                    <a:pt x="43" y="0"/>
                    <a:pt x="19" y="0"/>
                  </a:cubicBezTo>
                  <a:cubicBezTo>
                    <a:pt x="17" y="0"/>
                    <a:pt x="11" y="3"/>
                    <a:pt x="16" y="3"/>
                  </a:cubicBezTo>
                  <a:cubicBezTo>
                    <a:pt x="34" y="3"/>
                    <a:pt x="52" y="3"/>
                    <a:pt x="69" y="3"/>
                  </a:cubicBezTo>
                  <a:cubicBezTo>
                    <a:pt x="76" y="3"/>
                    <a:pt x="83" y="3"/>
                    <a:pt x="90" y="3"/>
                  </a:cubicBezTo>
                  <a:cubicBezTo>
                    <a:pt x="88" y="3"/>
                    <a:pt x="97" y="20"/>
                    <a:pt x="99" y="24"/>
                  </a:cubicBezTo>
                  <a:cubicBezTo>
                    <a:pt x="101" y="23"/>
                    <a:pt x="102" y="22"/>
                    <a:pt x="104" y="21"/>
                  </a:cubicBezTo>
                  <a:cubicBezTo>
                    <a:pt x="82" y="21"/>
                    <a:pt x="61" y="21"/>
                    <a:pt x="40" y="21"/>
                  </a:cubicBezTo>
                  <a:cubicBezTo>
                    <a:pt x="29" y="21"/>
                    <a:pt x="18" y="21"/>
                    <a:pt x="8" y="21"/>
                  </a:cubicBezTo>
                  <a:cubicBezTo>
                    <a:pt x="4" y="21"/>
                    <a:pt x="8" y="21"/>
                    <a:pt x="8" y="21"/>
                  </a:cubicBezTo>
                  <a:cubicBezTo>
                    <a:pt x="10" y="19"/>
                    <a:pt x="11" y="17"/>
                    <a:pt x="12" y="15"/>
                  </a:cubicBezTo>
                  <a:cubicBezTo>
                    <a:pt x="15" y="10"/>
                    <a:pt x="18" y="5"/>
                    <a:pt x="21" y="1"/>
                  </a:cubicBezTo>
                  <a:cubicBezTo>
                    <a:pt x="21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8" name="Freeform 40">
              <a:extLst>
                <a:ext uri="{FF2B5EF4-FFF2-40B4-BE49-F238E27FC236}">
                  <a16:creationId xmlns:a16="http://schemas.microsoft.com/office/drawing/2014/main" xmlns="" id="{72945F00-A007-4450-A7C4-DFC91DE01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088" y="311150"/>
              <a:ext cx="987425" cy="73025"/>
            </a:xfrm>
            <a:custGeom>
              <a:avLst/>
              <a:gdLst>
                <a:gd name="T0" fmla="*/ 6 w 430"/>
                <a:gd name="T1" fmla="*/ 4 h 32"/>
                <a:gd name="T2" fmla="*/ 13 w 430"/>
                <a:gd name="T3" fmla="*/ 26 h 32"/>
                <a:gd name="T4" fmla="*/ 54 w 430"/>
                <a:gd name="T5" fmla="*/ 28 h 32"/>
                <a:gd name="T6" fmla="*/ 206 w 430"/>
                <a:gd name="T7" fmla="*/ 31 h 32"/>
                <a:gd name="T8" fmla="*/ 354 w 430"/>
                <a:gd name="T9" fmla="*/ 30 h 32"/>
                <a:gd name="T10" fmla="*/ 399 w 430"/>
                <a:gd name="T11" fmla="*/ 2 h 32"/>
                <a:gd name="T12" fmla="*/ 393 w 430"/>
                <a:gd name="T13" fmla="*/ 5 h 32"/>
                <a:gd name="T14" fmla="*/ 379 w 430"/>
                <a:gd name="T15" fmla="*/ 24 h 32"/>
                <a:gd name="T16" fmla="*/ 332 w 430"/>
                <a:gd name="T17" fmla="*/ 26 h 32"/>
                <a:gd name="T18" fmla="*/ 196 w 430"/>
                <a:gd name="T19" fmla="*/ 26 h 32"/>
                <a:gd name="T20" fmla="*/ 67 w 430"/>
                <a:gd name="T21" fmla="*/ 24 h 32"/>
                <a:gd name="T22" fmla="*/ 27 w 430"/>
                <a:gd name="T23" fmla="*/ 22 h 32"/>
                <a:gd name="T24" fmla="*/ 13 w 430"/>
                <a:gd name="T25" fmla="*/ 4 h 32"/>
                <a:gd name="T26" fmla="*/ 6 w 430"/>
                <a:gd name="T27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0" h="32">
                  <a:moveTo>
                    <a:pt x="6" y="4"/>
                  </a:moveTo>
                  <a:cubicBezTo>
                    <a:pt x="1" y="14"/>
                    <a:pt x="0" y="25"/>
                    <a:pt x="13" y="26"/>
                  </a:cubicBezTo>
                  <a:cubicBezTo>
                    <a:pt x="27" y="28"/>
                    <a:pt x="40" y="28"/>
                    <a:pt x="54" y="28"/>
                  </a:cubicBezTo>
                  <a:cubicBezTo>
                    <a:pt x="104" y="30"/>
                    <a:pt x="155" y="30"/>
                    <a:pt x="206" y="31"/>
                  </a:cubicBezTo>
                  <a:cubicBezTo>
                    <a:pt x="255" y="31"/>
                    <a:pt x="305" y="32"/>
                    <a:pt x="354" y="30"/>
                  </a:cubicBezTo>
                  <a:cubicBezTo>
                    <a:pt x="365" y="30"/>
                    <a:pt x="430" y="31"/>
                    <a:pt x="399" y="2"/>
                  </a:cubicBezTo>
                  <a:cubicBezTo>
                    <a:pt x="397" y="0"/>
                    <a:pt x="391" y="3"/>
                    <a:pt x="393" y="5"/>
                  </a:cubicBezTo>
                  <a:cubicBezTo>
                    <a:pt x="413" y="24"/>
                    <a:pt x="388" y="24"/>
                    <a:pt x="379" y="24"/>
                  </a:cubicBezTo>
                  <a:cubicBezTo>
                    <a:pt x="363" y="25"/>
                    <a:pt x="347" y="26"/>
                    <a:pt x="332" y="26"/>
                  </a:cubicBezTo>
                  <a:cubicBezTo>
                    <a:pt x="286" y="27"/>
                    <a:pt x="241" y="27"/>
                    <a:pt x="196" y="26"/>
                  </a:cubicBezTo>
                  <a:cubicBezTo>
                    <a:pt x="153" y="26"/>
                    <a:pt x="110" y="25"/>
                    <a:pt x="67" y="24"/>
                  </a:cubicBezTo>
                  <a:cubicBezTo>
                    <a:pt x="54" y="23"/>
                    <a:pt x="40" y="23"/>
                    <a:pt x="27" y="22"/>
                  </a:cubicBezTo>
                  <a:cubicBezTo>
                    <a:pt x="14" y="22"/>
                    <a:pt x="4" y="22"/>
                    <a:pt x="13" y="4"/>
                  </a:cubicBezTo>
                  <a:cubicBezTo>
                    <a:pt x="14" y="1"/>
                    <a:pt x="7" y="1"/>
                    <a:pt x="6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1" name="Freeform 43">
              <a:extLst>
                <a:ext uri="{FF2B5EF4-FFF2-40B4-BE49-F238E27FC236}">
                  <a16:creationId xmlns:a16="http://schemas.microsoft.com/office/drawing/2014/main" xmlns="" id="{1E9CEDD9-2141-44DB-9E9C-965753D82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588" y="90487"/>
              <a:ext cx="250825" cy="280988"/>
            </a:xfrm>
            <a:custGeom>
              <a:avLst/>
              <a:gdLst>
                <a:gd name="T0" fmla="*/ 2 w 109"/>
                <a:gd name="T1" fmla="*/ 28 h 122"/>
                <a:gd name="T2" fmla="*/ 43 w 109"/>
                <a:gd name="T3" fmla="*/ 85 h 122"/>
                <a:gd name="T4" fmla="*/ 87 w 109"/>
                <a:gd name="T5" fmla="*/ 107 h 122"/>
                <a:gd name="T6" fmla="*/ 78 w 109"/>
                <a:gd name="T7" fmla="*/ 60 h 122"/>
                <a:gd name="T8" fmla="*/ 33 w 109"/>
                <a:gd name="T9" fmla="*/ 2 h 122"/>
                <a:gd name="T10" fmla="*/ 26 w 109"/>
                <a:gd name="T11" fmla="*/ 5 h 122"/>
                <a:gd name="T12" fmla="*/ 57 w 109"/>
                <a:gd name="T13" fmla="*/ 44 h 122"/>
                <a:gd name="T14" fmla="*/ 78 w 109"/>
                <a:gd name="T15" fmla="*/ 72 h 122"/>
                <a:gd name="T16" fmla="*/ 91 w 109"/>
                <a:gd name="T17" fmla="*/ 93 h 122"/>
                <a:gd name="T18" fmla="*/ 70 w 109"/>
                <a:gd name="T19" fmla="*/ 107 h 122"/>
                <a:gd name="T20" fmla="*/ 60 w 109"/>
                <a:gd name="T21" fmla="*/ 97 h 122"/>
                <a:gd name="T22" fmla="*/ 37 w 109"/>
                <a:gd name="T23" fmla="*/ 67 h 122"/>
                <a:gd name="T24" fmla="*/ 8 w 109"/>
                <a:gd name="T25" fmla="*/ 26 h 122"/>
                <a:gd name="T26" fmla="*/ 2 w 109"/>
                <a:gd name="T27" fmla="*/ 2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122">
                  <a:moveTo>
                    <a:pt x="2" y="28"/>
                  </a:moveTo>
                  <a:cubicBezTo>
                    <a:pt x="15" y="48"/>
                    <a:pt x="28" y="67"/>
                    <a:pt x="43" y="85"/>
                  </a:cubicBezTo>
                  <a:cubicBezTo>
                    <a:pt x="55" y="102"/>
                    <a:pt x="66" y="122"/>
                    <a:pt x="87" y="107"/>
                  </a:cubicBezTo>
                  <a:cubicBezTo>
                    <a:pt x="109" y="91"/>
                    <a:pt x="90" y="75"/>
                    <a:pt x="78" y="60"/>
                  </a:cubicBezTo>
                  <a:cubicBezTo>
                    <a:pt x="63" y="41"/>
                    <a:pt x="48" y="21"/>
                    <a:pt x="33" y="2"/>
                  </a:cubicBezTo>
                  <a:cubicBezTo>
                    <a:pt x="31" y="0"/>
                    <a:pt x="25" y="3"/>
                    <a:pt x="26" y="5"/>
                  </a:cubicBezTo>
                  <a:cubicBezTo>
                    <a:pt x="37" y="18"/>
                    <a:pt x="47" y="31"/>
                    <a:pt x="57" y="44"/>
                  </a:cubicBezTo>
                  <a:cubicBezTo>
                    <a:pt x="64" y="53"/>
                    <a:pt x="71" y="62"/>
                    <a:pt x="78" y="72"/>
                  </a:cubicBezTo>
                  <a:cubicBezTo>
                    <a:pt x="82" y="77"/>
                    <a:pt x="91" y="86"/>
                    <a:pt x="91" y="93"/>
                  </a:cubicBezTo>
                  <a:cubicBezTo>
                    <a:pt x="91" y="101"/>
                    <a:pt x="78" y="113"/>
                    <a:pt x="70" y="107"/>
                  </a:cubicBezTo>
                  <a:cubicBezTo>
                    <a:pt x="66" y="104"/>
                    <a:pt x="63" y="100"/>
                    <a:pt x="60" y="97"/>
                  </a:cubicBezTo>
                  <a:cubicBezTo>
                    <a:pt x="52" y="87"/>
                    <a:pt x="44" y="77"/>
                    <a:pt x="37" y="67"/>
                  </a:cubicBezTo>
                  <a:cubicBezTo>
                    <a:pt x="27" y="53"/>
                    <a:pt x="18" y="40"/>
                    <a:pt x="8" y="26"/>
                  </a:cubicBezTo>
                  <a:cubicBezTo>
                    <a:pt x="7" y="24"/>
                    <a:pt x="0" y="26"/>
                    <a:pt x="2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2" name="Freeform 44">
              <a:extLst>
                <a:ext uri="{FF2B5EF4-FFF2-40B4-BE49-F238E27FC236}">
                  <a16:creationId xmlns:a16="http://schemas.microsoft.com/office/drawing/2014/main" xmlns="" id="{8B7DE8A1-0D65-4566-97C7-6AAFCD70A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188912"/>
              <a:ext cx="560388" cy="669925"/>
            </a:xfrm>
            <a:custGeom>
              <a:avLst/>
              <a:gdLst>
                <a:gd name="T0" fmla="*/ 92 w 244"/>
                <a:gd name="T1" fmla="*/ 287 h 291"/>
                <a:gd name="T2" fmla="*/ 19 w 244"/>
                <a:gd name="T3" fmla="*/ 147 h 291"/>
                <a:gd name="T4" fmla="*/ 18 w 244"/>
                <a:gd name="T5" fmla="*/ 40 h 291"/>
                <a:gd name="T6" fmla="*/ 106 w 244"/>
                <a:gd name="T7" fmla="*/ 6 h 291"/>
                <a:gd name="T8" fmla="*/ 85 w 244"/>
                <a:gd name="T9" fmla="*/ 289 h 291"/>
                <a:gd name="T10" fmla="*/ 92 w 244"/>
                <a:gd name="T11" fmla="*/ 288 h 291"/>
                <a:gd name="T12" fmla="*/ 173 w 244"/>
                <a:gd name="T13" fmla="*/ 127 h 291"/>
                <a:gd name="T14" fmla="*/ 163 w 244"/>
                <a:gd name="T15" fmla="*/ 34 h 291"/>
                <a:gd name="T16" fmla="*/ 94 w 244"/>
                <a:gd name="T17" fmla="*/ 1 h 291"/>
                <a:gd name="T18" fmla="*/ 30 w 244"/>
                <a:gd name="T19" fmla="*/ 20 h 291"/>
                <a:gd name="T20" fmla="*/ 3 w 244"/>
                <a:gd name="T21" fmla="*/ 107 h 291"/>
                <a:gd name="T22" fmla="*/ 85 w 244"/>
                <a:gd name="T23" fmla="*/ 289 h 291"/>
                <a:gd name="T24" fmla="*/ 85 w 244"/>
                <a:gd name="T25" fmla="*/ 289 h 291"/>
                <a:gd name="T26" fmla="*/ 92 w 244"/>
                <a:gd name="T27" fmla="*/ 28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291">
                  <a:moveTo>
                    <a:pt x="92" y="287"/>
                  </a:moveTo>
                  <a:cubicBezTo>
                    <a:pt x="60" y="245"/>
                    <a:pt x="35" y="197"/>
                    <a:pt x="19" y="147"/>
                  </a:cubicBezTo>
                  <a:cubicBezTo>
                    <a:pt x="9" y="113"/>
                    <a:pt x="2" y="72"/>
                    <a:pt x="18" y="40"/>
                  </a:cubicBezTo>
                  <a:cubicBezTo>
                    <a:pt x="35" y="8"/>
                    <a:pt x="74" y="0"/>
                    <a:pt x="106" y="6"/>
                  </a:cubicBezTo>
                  <a:cubicBezTo>
                    <a:pt x="244" y="35"/>
                    <a:pt x="131" y="225"/>
                    <a:pt x="85" y="289"/>
                  </a:cubicBezTo>
                  <a:cubicBezTo>
                    <a:pt x="84" y="289"/>
                    <a:pt x="90" y="289"/>
                    <a:pt x="92" y="288"/>
                  </a:cubicBezTo>
                  <a:cubicBezTo>
                    <a:pt x="127" y="240"/>
                    <a:pt x="158" y="184"/>
                    <a:pt x="173" y="127"/>
                  </a:cubicBezTo>
                  <a:cubicBezTo>
                    <a:pt x="182" y="95"/>
                    <a:pt x="184" y="61"/>
                    <a:pt x="163" y="34"/>
                  </a:cubicBezTo>
                  <a:cubicBezTo>
                    <a:pt x="146" y="13"/>
                    <a:pt x="119" y="3"/>
                    <a:pt x="94" y="1"/>
                  </a:cubicBezTo>
                  <a:cubicBezTo>
                    <a:pt x="71" y="0"/>
                    <a:pt x="48" y="6"/>
                    <a:pt x="30" y="20"/>
                  </a:cubicBezTo>
                  <a:cubicBezTo>
                    <a:pt x="2" y="40"/>
                    <a:pt x="0" y="76"/>
                    <a:pt x="3" y="107"/>
                  </a:cubicBezTo>
                  <a:cubicBezTo>
                    <a:pt x="10" y="172"/>
                    <a:pt x="46" y="237"/>
                    <a:pt x="85" y="289"/>
                  </a:cubicBezTo>
                  <a:cubicBezTo>
                    <a:pt x="85" y="289"/>
                    <a:pt x="85" y="289"/>
                    <a:pt x="85" y="289"/>
                  </a:cubicBezTo>
                  <a:cubicBezTo>
                    <a:pt x="86" y="291"/>
                    <a:pt x="92" y="288"/>
                    <a:pt x="92" y="28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3" name="Freeform 45">
              <a:extLst>
                <a:ext uri="{FF2B5EF4-FFF2-40B4-BE49-F238E27FC236}">
                  <a16:creationId xmlns:a16="http://schemas.microsoft.com/office/drawing/2014/main" xmlns="" id="{1D9D331D-828B-40E0-95CD-6122AF2D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3213" y="276225"/>
              <a:ext cx="228600" cy="285750"/>
            </a:xfrm>
            <a:custGeom>
              <a:avLst/>
              <a:gdLst>
                <a:gd name="T0" fmla="*/ 93 w 100"/>
                <a:gd name="T1" fmla="*/ 63 h 124"/>
                <a:gd name="T2" fmla="*/ 40 w 100"/>
                <a:gd name="T3" fmla="*/ 104 h 124"/>
                <a:gd name="T4" fmla="*/ 10 w 100"/>
                <a:gd name="T5" fmla="*/ 66 h 124"/>
                <a:gd name="T6" fmla="*/ 63 w 100"/>
                <a:gd name="T7" fmla="*/ 21 h 124"/>
                <a:gd name="T8" fmla="*/ 93 w 100"/>
                <a:gd name="T9" fmla="*/ 63 h 124"/>
                <a:gd name="T10" fmla="*/ 100 w 100"/>
                <a:gd name="T11" fmla="*/ 61 h 124"/>
                <a:gd name="T12" fmla="*/ 3 w 100"/>
                <a:gd name="T13" fmla="*/ 63 h 124"/>
                <a:gd name="T14" fmla="*/ 100 w 100"/>
                <a:gd name="T15" fmla="*/ 62 h 124"/>
                <a:gd name="T16" fmla="*/ 93 w 100"/>
                <a:gd name="T17" fmla="*/ 6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24">
                  <a:moveTo>
                    <a:pt x="93" y="63"/>
                  </a:moveTo>
                  <a:cubicBezTo>
                    <a:pt x="92" y="90"/>
                    <a:pt x="70" y="112"/>
                    <a:pt x="40" y="104"/>
                  </a:cubicBezTo>
                  <a:cubicBezTo>
                    <a:pt x="23" y="99"/>
                    <a:pt x="13" y="83"/>
                    <a:pt x="10" y="66"/>
                  </a:cubicBezTo>
                  <a:cubicBezTo>
                    <a:pt x="5" y="37"/>
                    <a:pt x="35" y="13"/>
                    <a:pt x="63" y="21"/>
                  </a:cubicBezTo>
                  <a:cubicBezTo>
                    <a:pt x="82" y="26"/>
                    <a:pt x="92" y="45"/>
                    <a:pt x="93" y="63"/>
                  </a:cubicBezTo>
                  <a:cubicBezTo>
                    <a:pt x="93" y="65"/>
                    <a:pt x="100" y="64"/>
                    <a:pt x="100" y="61"/>
                  </a:cubicBezTo>
                  <a:cubicBezTo>
                    <a:pt x="97" y="0"/>
                    <a:pt x="6" y="3"/>
                    <a:pt x="3" y="63"/>
                  </a:cubicBezTo>
                  <a:cubicBezTo>
                    <a:pt x="0" y="124"/>
                    <a:pt x="97" y="122"/>
                    <a:pt x="100" y="62"/>
                  </a:cubicBezTo>
                  <a:cubicBezTo>
                    <a:pt x="100" y="59"/>
                    <a:pt x="93" y="61"/>
                    <a:pt x="93" y="6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4" name="Freeform 46">
              <a:extLst>
                <a:ext uri="{FF2B5EF4-FFF2-40B4-BE49-F238E27FC236}">
                  <a16:creationId xmlns:a16="http://schemas.microsoft.com/office/drawing/2014/main" xmlns="" id="{647BB5F1-554D-4B62-BBAF-506877B10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0938" y="26987"/>
              <a:ext cx="1001713" cy="730250"/>
            </a:xfrm>
            <a:custGeom>
              <a:avLst/>
              <a:gdLst>
                <a:gd name="T0" fmla="*/ 181 w 436"/>
                <a:gd name="T1" fmla="*/ 255 h 318"/>
                <a:gd name="T2" fmla="*/ 163 w 436"/>
                <a:gd name="T3" fmla="*/ 310 h 318"/>
                <a:gd name="T4" fmla="*/ 163 w 436"/>
                <a:gd name="T5" fmla="*/ 315 h 318"/>
                <a:gd name="T6" fmla="*/ 241 w 436"/>
                <a:gd name="T7" fmla="*/ 253 h 318"/>
                <a:gd name="T8" fmla="*/ 234 w 436"/>
                <a:gd name="T9" fmla="*/ 255 h 318"/>
                <a:gd name="T10" fmla="*/ 274 w 436"/>
                <a:gd name="T11" fmla="*/ 274 h 318"/>
                <a:gd name="T12" fmla="*/ 307 w 436"/>
                <a:gd name="T13" fmla="*/ 267 h 318"/>
                <a:gd name="T14" fmla="*/ 320 w 436"/>
                <a:gd name="T15" fmla="*/ 255 h 318"/>
                <a:gd name="T16" fmla="*/ 327 w 436"/>
                <a:gd name="T17" fmla="*/ 260 h 318"/>
                <a:gd name="T18" fmla="*/ 422 w 436"/>
                <a:gd name="T19" fmla="*/ 198 h 318"/>
                <a:gd name="T20" fmla="*/ 403 w 436"/>
                <a:gd name="T21" fmla="*/ 173 h 318"/>
                <a:gd name="T22" fmla="*/ 396 w 436"/>
                <a:gd name="T23" fmla="*/ 172 h 318"/>
                <a:gd name="T24" fmla="*/ 403 w 436"/>
                <a:gd name="T25" fmla="*/ 167 h 318"/>
                <a:gd name="T26" fmla="*/ 427 w 436"/>
                <a:gd name="T27" fmla="*/ 123 h 318"/>
                <a:gd name="T28" fmla="*/ 348 w 436"/>
                <a:gd name="T29" fmla="*/ 94 h 318"/>
                <a:gd name="T30" fmla="*/ 353 w 436"/>
                <a:gd name="T31" fmla="*/ 95 h 318"/>
                <a:gd name="T32" fmla="*/ 306 w 436"/>
                <a:gd name="T33" fmla="*/ 32 h 318"/>
                <a:gd name="T34" fmla="*/ 210 w 436"/>
                <a:gd name="T35" fmla="*/ 68 h 318"/>
                <a:gd name="T36" fmla="*/ 217 w 436"/>
                <a:gd name="T37" fmla="*/ 67 h 318"/>
                <a:gd name="T38" fmla="*/ 84 w 436"/>
                <a:gd name="T39" fmla="*/ 96 h 318"/>
                <a:gd name="T40" fmla="*/ 91 w 436"/>
                <a:gd name="T41" fmla="*/ 93 h 318"/>
                <a:gd name="T42" fmla="*/ 23 w 436"/>
                <a:gd name="T43" fmla="*/ 97 h 318"/>
                <a:gd name="T44" fmla="*/ 11 w 436"/>
                <a:gd name="T45" fmla="*/ 140 h 318"/>
                <a:gd name="T46" fmla="*/ 24 w 436"/>
                <a:gd name="T47" fmla="*/ 156 h 318"/>
                <a:gd name="T48" fmla="*/ 30 w 436"/>
                <a:gd name="T49" fmla="*/ 161 h 318"/>
                <a:gd name="T50" fmla="*/ 34 w 436"/>
                <a:gd name="T51" fmla="*/ 160 h 318"/>
                <a:gd name="T52" fmla="*/ 24 w 436"/>
                <a:gd name="T53" fmla="*/ 233 h 318"/>
                <a:gd name="T54" fmla="*/ 94 w 436"/>
                <a:gd name="T55" fmla="*/ 223 h 318"/>
                <a:gd name="T56" fmla="*/ 89 w 436"/>
                <a:gd name="T57" fmla="*/ 222 h 318"/>
                <a:gd name="T58" fmla="*/ 131 w 436"/>
                <a:gd name="T59" fmla="*/ 270 h 318"/>
                <a:gd name="T60" fmla="*/ 187 w 436"/>
                <a:gd name="T61" fmla="*/ 254 h 318"/>
                <a:gd name="T62" fmla="*/ 181 w 436"/>
                <a:gd name="T63" fmla="*/ 253 h 318"/>
                <a:gd name="T64" fmla="*/ 124 w 436"/>
                <a:gd name="T65" fmla="*/ 262 h 318"/>
                <a:gd name="T66" fmla="*/ 96 w 436"/>
                <a:gd name="T67" fmla="*/ 221 h 318"/>
                <a:gd name="T68" fmla="*/ 90 w 436"/>
                <a:gd name="T69" fmla="*/ 220 h 318"/>
                <a:gd name="T70" fmla="*/ 27 w 436"/>
                <a:gd name="T71" fmla="*/ 225 h 318"/>
                <a:gd name="T72" fmla="*/ 39 w 436"/>
                <a:gd name="T73" fmla="*/ 163 h 318"/>
                <a:gd name="T74" fmla="*/ 40 w 436"/>
                <a:gd name="T75" fmla="*/ 159 h 318"/>
                <a:gd name="T76" fmla="*/ 15 w 436"/>
                <a:gd name="T77" fmla="*/ 119 h 318"/>
                <a:gd name="T78" fmla="*/ 85 w 436"/>
                <a:gd name="T79" fmla="*/ 96 h 318"/>
                <a:gd name="T80" fmla="*/ 91 w 436"/>
                <a:gd name="T81" fmla="*/ 94 h 318"/>
                <a:gd name="T82" fmla="*/ 210 w 436"/>
                <a:gd name="T83" fmla="*/ 69 h 318"/>
                <a:gd name="T84" fmla="*/ 217 w 436"/>
                <a:gd name="T85" fmla="*/ 69 h 318"/>
                <a:gd name="T86" fmla="*/ 304 w 436"/>
                <a:gd name="T87" fmla="*/ 37 h 318"/>
                <a:gd name="T88" fmla="*/ 346 w 436"/>
                <a:gd name="T89" fmla="*/ 96 h 318"/>
                <a:gd name="T90" fmla="*/ 351 w 436"/>
                <a:gd name="T91" fmla="*/ 98 h 318"/>
                <a:gd name="T92" fmla="*/ 413 w 436"/>
                <a:gd name="T93" fmla="*/ 102 h 318"/>
                <a:gd name="T94" fmla="*/ 391 w 436"/>
                <a:gd name="T95" fmla="*/ 168 h 318"/>
                <a:gd name="T96" fmla="*/ 390 w 436"/>
                <a:gd name="T97" fmla="*/ 172 h 318"/>
                <a:gd name="T98" fmla="*/ 400 w 436"/>
                <a:gd name="T99" fmla="*/ 245 h 318"/>
                <a:gd name="T100" fmla="*/ 325 w 436"/>
                <a:gd name="T101" fmla="*/ 251 h 318"/>
                <a:gd name="T102" fmla="*/ 320 w 436"/>
                <a:gd name="T103" fmla="*/ 252 h 318"/>
                <a:gd name="T104" fmla="*/ 240 w 436"/>
                <a:gd name="T105" fmla="*/ 252 h 318"/>
                <a:gd name="T106" fmla="*/ 234 w 436"/>
                <a:gd name="T107" fmla="*/ 253 h 318"/>
                <a:gd name="T108" fmla="*/ 166 w 436"/>
                <a:gd name="T109" fmla="*/ 310 h 318"/>
                <a:gd name="T110" fmla="*/ 166 w 436"/>
                <a:gd name="T111" fmla="*/ 314 h 318"/>
                <a:gd name="T112" fmla="*/ 187 w 436"/>
                <a:gd name="T113" fmla="*/ 252 h 318"/>
                <a:gd name="T114" fmla="*/ 181 w 436"/>
                <a:gd name="T115" fmla="*/ 255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6" h="318">
                  <a:moveTo>
                    <a:pt x="181" y="255"/>
                  </a:moveTo>
                  <a:cubicBezTo>
                    <a:pt x="198" y="276"/>
                    <a:pt x="185" y="299"/>
                    <a:pt x="163" y="310"/>
                  </a:cubicBezTo>
                  <a:cubicBezTo>
                    <a:pt x="161" y="312"/>
                    <a:pt x="160" y="315"/>
                    <a:pt x="163" y="315"/>
                  </a:cubicBezTo>
                  <a:cubicBezTo>
                    <a:pt x="204" y="318"/>
                    <a:pt x="239" y="296"/>
                    <a:pt x="241" y="253"/>
                  </a:cubicBezTo>
                  <a:cubicBezTo>
                    <a:pt x="239" y="254"/>
                    <a:pt x="236" y="254"/>
                    <a:pt x="234" y="255"/>
                  </a:cubicBezTo>
                  <a:cubicBezTo>
                    <a:pt x="245" y="266"/>
                    <a:pt x="259" y="272"/>
                    <a:pt x="274" y="274"/>
                  </a:cubicBezTo>
                  <a:cubicBezTo>
                    <a:pt x="285" y="275"/>
                    <a:pt x="296" y="272"/>
                    <a:pt x="307" y="267"/>
                  </a:cubicBezTo>
                  <a:cubicBezTo>
                    <a:pt x="308" y="266"/>
                    <a:pt x="323" y="258"/>
                    <a:pt x="320" y="255"/>
                  </a:cubicBezTo>
                  <a:cubicBezTo>
                    <a:pt x="322" y="257"/>
                    <a:pt x="325" y="259"/>
                    <a:pt x="327" y="260"/>
                  </a:cubicBezTo>
                  <a:cubicBezTo>
                    <a:pt x="367" y="280"/>
                    <a:pt x="436" y="248"/>
                    <a:pt x="422" y="198"/>
                  </a:cubicBezTo>
                  <a:cubicBezTo>
                    <a:pt x="419" y="188"/>
                    <a:pt x="411" y="180"/>
                    <a:pt x="403" y="173"/>
                  </a:cubicBezTo>
                  <a:cubicBezTo>
                    <a:pt x="400" y="170"/>
                    <a:pt x="393" y="173"/>
                    <a:pt x="396" y="172"/>
                  </a:cubicBezTo>
                  <a:cubicBezTo>
                    <a:pt x="399" y="170"/>
                    <a:pt x="401" y="169"/>
                    <a:pt x="403" y="167"/>
                  </a:cubicBezTo>
                  <a:cubicBezTo>
                    <a:pt x="418" y="158"/>
                    <a:pt x="429" y="141"/>
                    <a:pt x="427" y="123"/>
                  </a:cubicBezTo>
                  <a:cubicBezTo>
                    <a:pt x="422" y="79"/>
                    <a:pt x="381" y="76"/>
                    <a:pt x="348" y="94"/>
                  </a:cubicBezTo>
                  <a:cubicBezTo>
                    <a:pt x="350" y="94"/>
                    <a:pt x="352" y="95"/>
                    <a:pt x="353" y="95"/>
                  </a:cubicBezTo>
                  <a:cubicBezTo>
                    <a:pt x="359" y="63"/>
                    <a:pt x="337" y="39"/>
                    <a:pt x="306" y="32"/>
                  </a:cubicBezTo>
                  <a:cubicBezTo>
                    <a:pt x="276" y="26"/>
                    <a:pt x="223" y="33"/>
                    <a:pt x="210" y="68"/>
                  </a:cubicBezTo>
                  <a:cubicBezTo>
                    <a:pt x="213" y="68"/>
                    <a:pt x="215" y="67"/>
                    <a:pt x="217" y="67"/>
                  </a:cubicBezTo>
                  <a:cubicBezTo>
                    <a:pt x="195" y="0"/>
                    <a:pt x="75" y="26"/>
                    <a:pt x="84" y="96"/>
                  </a:cubicBezTo>
                  <a:cubicBezTo>
                    <a:pt x="87" y="95"/>
                    <a:pt x="89" y="94"/>
                    <a:pt x="91" y="93"/>
                  </a:cubicBezTo>
                  <a:cubicBezTo>
                    <a:pt x="73" y="70"/>
                    <a:pt x="41" y="78"/>
                    <a:pt x="23" y="97"/>
                  </a:cubicBezTo>
                  <a:cubicBezTo>
                    <a:pt x="12" y="108"/>
                    <a:pt x="3" y="124"/>
                    <a:pt x="11" y="140"/>
                  </a:cubicBezTo>
                  <a:cubicBezTo>
                    <a:pt x="15" y="146"/>
                    <a:pt x="19" y="151"/>
                    <a:pt x="24" y="156"/>
                  </a:cubicBezTo>
                  <a:cubicBezTo>
                    <a:pt x="26" y="158"/>
                    <a:pt x="28" y="159"/>
                    <a:pt x="30" y="161"/>
                  </a:cubicBezTo>
                  <a:cubicBezTo>
                    <a:pt x="35" y="164"/>
                    <a:pt x="31" y="162"/>
                    <a:pt x="34" y="160"/>
                  </a:cubicBezTo>
                  <a:cubicBezTo>
                    <a:pt x="10" y="175"/>
                    <a:pt x="0" y="212"/>
                    <a:pt x="24" y="233"/>
                  </a:cubicBezTo>
                  <a:cubicBezTo>
                    <a:pt x="45" y="251"/>
                    <a:pt x="75" y="238"/>
                    <a:pt x="94" y="223"/>
                  </a:cubicBezTo>
                  <a:cubicBezTo>
                    <a:pt x="92" y="223"/>
                    <a:pt x="90" y="222"/>
                    <a:pt x="89" y="222"/>
                  </a:cubicBezTo>
                  <a:cubicBezTo>
                    <a:pt x="88" y="247"/>
                    <a:pt x="109" y="264"/>
                    <a:pt x="131" y="270"/>
                  </a:cubicBezTo>
                  <a:cubicBezTo>
                    <a:pt x="148" y="275"/>
                    <a:pt x="180" y="275"/>
                    <a:pt x="187" y="254"/>
                  </a:cubicBezTo>
                  <a:cubicBezTo>
                    <a:pt x="189" y="250"/>
                    <a:pt x="182" y="250"/>
                    <a:pt x="181" y="253"/>
                  </a:cubicBezTo>
                  <a:cubicBezTo>
                    <a:pt x="173" y="274"/>
                    <a:pt x="140" y="267"/>
                    <a:pt x="124" y="262"/>
                  </a:cubicBezTo>
                  <a:cubicBezTo>
                    <a:pt x="108" y="256"/>
                    <a:pt x="95" y="239"/>
                    <a:pt x="96" y="221"/>
                  </a:cubicBezTo>
                  <a:cubicBezTo>
                    <a:pt x="96" y="218"/>
                    <a:pt x="91" y="219"/>
                    <a:pt x="90" y="220"/>
                  </a:cubicBezTo>
                  <a:cubicBezTo>
                    <a:pt x="72" y="234"/>
                    <a:pt x="44" y="246"/>
                    <a:pt x="27" y="225"/>
                  </a:cubicBezTo>
                  <a:cubicBezTo>
                    <a:pt x="9" y="205"/>
                    <a:pt x="18" y="176"/>
                    <a:pt x="39" y="163"/>
                  </a:cubicBezTo>
                  <a:cubicBezTo>
                    <a:pt x="40" y="162"/>
                    <a:pt x="41" y="160"/>
                    <a:pt x="40" y="159"/>
                  </a:cubicBezTo>
                  <a:cubicBezTo>
                    <a:pt x="25" y="151"/>
                    <a:pt x="13" y="137"/>
                    <a:pt x="15" y="119"/>
                  </a:cubicBezTo>
                  <a:cubicBezTo>
                    <a:pt x="19" y="90"/>
                    <a:pt x="65" y="71"/>
                    <a:pt x="85" y="96"/>
                  </a:cubicBezTo>
                  <a:cubicBezTo>
                    <a:pt x="87" y="98"/>
                    <a:pt x="92" y="97"/>
                    <a:pt x="91" y="94"/>
                  </a:cubicBezTo>
                  <a:cubicBezTo>
                    <a:pt x="83" y="31"/>
                    <a:pt x="190" y="9"/>
                    <a:pt x="210" y="69"/>
                  </a:cubicBezTo>
                  <a:cubicBezTo>
                    <a:pt x="211" y="72"/>
                    <a:pt x="216" y="71"/>
                    <a:pt x="217" y="69"/>
                  </a:cubicBezTo>
                  <a:cubicBezTo>
                    <a:pt x="229" y="35"/>
                    <a:pt x="276" y="33"/>
                    <a:pt x="304" y="37"/>
                  </a:cubicBezTo>
                  <a:cubicBezTo>
                    <a:pt x="333" y="42"/>
                    <a:pt x="352" y="67"/>
                    <a:pt x="346" y="96"/>
                  </a:cubicBezTo>
                  <a:cubicBezTo>
                    <a:pt x="346" y="99"/>
                    <a:pt x="350" y="98"/>
                    <a:pt x="351" y="98"/>
                  </a:cubicBezTo>
                  <a:cubicBezTo>
                    <a:pt x="371" y="87"/>
                    <a:pt x="398" y="81"/>
                    <a:pt x="413" y="102"/>
                  </a:cubicBezTo>
                  <a:cubicBezTo>
                    <a:pt x="430" y="126"/>
                    <a:pt x="416" y="158"/>
                    <a:pt x="391" y="168"/>
                  </a:cubicBezTo>
                  <a:cubicBezTo>
                    <a:pt x="390" y="169"/>
                    <a:pt x="388" y="171"/>
                    <a:pt x="390" y="172"/>
                  </a:cubicBezTo>
                  <a:cubicBezTo>
                    <a:pt x="418" y="189"/>
                    <a:pt x="426" y="222"/>
                    <a:pt x="400" y="245"/>
                  </a:cubicBezTo>
                  <a:cubicBezTo>
                    <a:pt x="381" y="262"/>
                    <a:pt x="346" y="268"/>
                    <a:pt x="325" y="251"/>
                  </a:cubicBezTo>
                  <a:cubicBezTo>
                    <a:pt x="323" y="250"/>
                    <a:pt x="321" y="251"/>
                    <a:pt x="320" y="252"/>
                  </a:cubicBezTo>
                  <a:cubicBezTo>
                    <a:pt x="296" y="272"/>
                    <a:pt x="263" y="275"/>
                    <a:pt x="240" y="252"/>
                  </a:cubicBezTo>
                  <a:cubicBezTo>
                    <a:pt x="239" y="250"/>
                    <a:pt x="234" y="251"/>
                    <a:pt x="234" y="253"/>
                  </a:cubicBezTo>
                  <a:cubicBezTo>
                    <a:pt x="233" y="292"/>
                    <a:pt x="202" y="313"/>
                    <a:pt x="166" y="310"/>
                  </a:cubicBezTo>
                  <a:cubicBezTo>
                    <a:pt x="166" y="312"/>
                    <a:pt x="166" y="313"/>
                    <a:pt x="166" y="314"/>
                  </a:cubicBezTo>
                  <a:cubicBezTo>
                    <a:pt x="190" y="301"/>
                    <a:pt x="207" y="277"/>
                    <a:pt x="187" y="252"/>
                  </a:cubicBezTo>
                  <a:cubicBezTo>
                    <a:pt x="185" y="249"/>
                    <a:pt x="179" y="252"/>
                    <a:pt x="181" y="25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5" name="Freeform 47">
              <a:extLst>
                <a:ext uri="{FF2B5EF4-FFF2-40B4-BE49-F238E27FC236}">
                  <a16:creationId xmlns:a16="http://schemas.microsoft.com/office/drawing/2014/main" xmlns="" id="{574DAE29-FD31-4221-9B1D-AD8DD5B03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355600"/>
              <a:ext cx="74613" cy="79375"/>
            </a:xfrm>
            <a:custGeom>
              <a:avLst/>
              <a:gdLst>
                <a:gd name="T0" fmla="*/ 25 w 32"/>
                <a:gd name="T1" fmla="*/ 21 h 35"/>
                <a:gd name="T2" fmla="*/ 16 w 32"/>
                <a:gd name="T3" fmla="*/ 30 h 35"/>
                <a:gd name="T4" fmla="*/ 7 w 32"/>
                <a:gd name="T5" fmla="*/ 20 h 35"/>
                <a:gd name="T6" fmla="*/ 16 w 32"/>
                <a:gd name="T7" fmla="*/ 11 h 35"/>
                <a:gd name="T8" fmla="*/ 25 w 32"/>
                <a:gd name="T9" fmla="*/ 21 h 35"/>
                <a:gd name="T10" fmla="*/ 32 w 32"/>
                <a:gd name="T11" fmla="*/ 20 h 35"/>
                <a:gd name="T12" fmla="*/ 0 w 32"/>
                <a:gd name="T13" fmla="*/ 21 h 35"/>
                <a:gd name="T14" fmla="*/ 16 w 32"/>
                <a:gd name="T15" fmla="*/ 35 h 35"/>
                <a:gd name="T16" fmla="*/ 32 w 32"/>
                <a:gd name="T17" fmla="*/ 20 h 35"/>
                <a:gd name="T18" fmla="*/ 25 w 32"/>
                <a:gd name="T1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5">
                  <a:moveTo>
                    <a:pt x="25" y="21"/>
                  </a:moveTo>
                  <a:cubicBezTo>
                    <a:pt x="25" y="26"/>
                    <a:pt x="21" y="30"/>
                    <a:pt x="16" y="30"/>
                  </a:cubicBezTo>
                  <a:cubicBezTo>
                    <a:pt x="11" y="30"/>
                    <a:pt x="8" y="25"/>
                    <a:pt x="7" y="20"/>
                  </a:cubicBezTo>
                  <a:cubicBezTo>
                    <a:pt x="7" y="15"/>
                    <a:pt x="11" y="10"/>
                    <a:pt x="16" y="11"/>
                  </a:cubicBezTo>
                  <a:cubicBezTo>
                    <a:pt x="21" y="11"/>
                    <a:pt x="25" y="16"/>
                    <a:pt x="25" y="21"/>
                  </a:cubicBezTo>
                  <a:cubicBezTo>
                    <a:pt x="25" y="24"/>
                    <a:pt x="32" y="23"/>
                    <a:pt x="32" y="20"/>
                  </a:cubicBezTo>
                  <a:cubicBezTo>
                    <a:pt x="31" y="0"/>
                    <a:pt x="1" y="2"/>
                    <a:pt x="0" y="21"/>
                  </a:cubicBezTo>
                  <a:cubicBezTo>
                    <a:pt x="0" y="29"/>
                    <a:pt x="8" y="35"/>
                    <a:pt x="16" y="35"/>
                  </a:cubicBezTo>
                  <a:cubicBezTo>
                    <a:pt x="24" y="35"/>
                    <a:pt x="31" y="29"/>
                    <a:pt x="32" y="20"/>
                  </a:cubicBezTo>
                  <a:cubicBezTo>
                    <a:pt x="32" y="16"/>
                    <a:pt x="25" y="17"/>
                    <a:pt x="25" y="2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6" name="Freeform 48">
              <a:extLst>
                <a:ext uri="{FF2B5EF4-FFF2-40B4-BE49-F238E27FC236}">
                  <a16:creationId xmlns:a16="http://schemas.microsoft.com/office/drawing/2014/main" xmlns="" id="{F66BCFFE-F67C-4034-A2E5-131B5F172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313" y="357187"/>
              <a:ext cx="74613" cy="90488"/>
            </a:xfrm>
            <a:custGeom>
              <a:avLst/>
              <a:gdLst>
                <a:gd name="T0" fmla="*/ 26 w 33"/>
                <a:gd name="T1" fmla="*/ 20 h 39"/>
                <a:gd name="T2" fmla="*/ 16 w 33"/>
                <a:gd name="T3" fmla="*/ 29 h 39"/>
                <a:gd name="T4" fmla="*/ 8 w 33"/>
                <a:gd name="T5" fmla="*/ 20 h 39"/>
                <a:gd name="T6" fmla="*/ 18 w 33"/>
                <a:gd name="T7" fmla="*/ 9 h 39"/>
                <a:gd name="T8" fmla="*/ 26 w 33"/>
                <a:gd name="T9" fmla="*/ 20 h 39"/>
                <a:gd name="T10" fmla="*/ 33 w 33"/>
                <a:gd name="T11" fmla="*/ 18 h 39"/>
                <a:gd name="T12" fmla="*/ 1 w 33"/>
                <a:gd name="T13" fmla="*/ 20 h 39"/>
                <a:gd name="T14" fmla="*/ 32 w 33"/>
                <a:gd name="T15" fmla="*/ 19 h 39"/>
                <a:gd name="T16" fmla="*/ 26 w 33"/>
                <a:gd name="T17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9">
                  <a:moveTo>
                    <a:pt x="26" y="20"/>
                  </a:moveTo>
                  <a:cubicBezTo>
                    <a:pt x="25" y="25"/>
                    <a:pt x="22" y="31"/>
                    <a:pt x="16" y="29"/>
                  </a:cubicBezTo>
                  <a:cubicBezTo>
                    <a:pt x="11" y="28"/>
                    <a:pt x="9" y="24"/>
                    <a:pt x="8" y="20"/>
                  </a:cubicBezTo>
                  <a:cubicBezTo>
                    <a:pt x="7" y="14"/>
                    <a:pt x="12" y="7"/>
                    <a:pt x="18" y="9"/>
                  </a:cubicBezTo>
                  <a:cubicBezTo>
                    <a:pt x="23" y="10"/>
                    <a:pt x="25" y="15"/>
                    <a:pt x="26" y="20"/>
                  </a:cubicBezTo>
                  <a:cubicBezTo>
                    <a:pt x="26" y="22"/>
                    <a:pt x="33" y="21"/>
                    <a:pt x="33" y="18"/>
                  </a:cubicBezTo>
                  <a:cubicBezTo>
                    <a:pt x="32" y="0"/>
                    <a:pt x="2" y="2"/>
                    <a:pt x="1" y="20"/>
                  </a:cubicBezTo>
                  <a:cubicBezTo>
                    <a:pt x="0" y="39"/>
                    <a:pt x="32" y="36"/>
                    <a:pt x="32" y="19"/>
                  </a:cubicBezTo>
                  <a:cubicBezTo>
                    <a:pt x="33" y="16"/>
                    <a:pt x="26" y="18"/>
                    <a:pt x="26" y="2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7" name="Freeform 49">
              <a:extLst>
                <a:ext uri="{FF2B5EF4-FFF2-40B4-BE49-F238E27FC236}">
                  <a16:creationId xmlns:a16="http://schemas.microsoft.com/office/drawing/2014/main" xmlns="" id="{107D0320-057D-4E84-89B8-7CA7E27D5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3875" y="357187"/>
              <a:ext cx="74613" cy="77788"/>
            </a:xfrm>
            <a:custGeom>
              <a:avLst/>
              <a:gdLst>
                <a:gd name="T0" fmla="*/ 25 w 32"/>
                <a:gd name="T1" fmla="*/ 20 h 34"/>
                <a:gd name="T2" fmla="*/ 15 w 32"/>
                <a:gd name="T3" fmla="*/ 29 h 34"/>
                <a:gd name="T4" fmla="*/ 8 w 32"/>
                <a:gd name="T5" fmla="*/ 18 h 34"/>
                <a:gd name="T6" fmla="*/ 10 w 32"/>
                <a:gd name="T7" fmla="*/ 11 h 34"/>
                <a:gd name="T8" fmla="*/ 18 w 32"/>
                <a:gd name="T9" fmla="*/ 9 h 34"/>
                <a:gd name="T10" fmla="*/ 25 w 32"/>
                <a:gd name="T11" fmla="*/ 20 h 34"/>
                <a:gd name="T12" fmla="*/ 32 w 32"/>
                <a:gd name="T13" fmla="*/ 18 h 34"/>
                <a:gd name="T14" fmla="*/ 1 w 32"/>
                <a:gd name="T15" fmla="*/ 20 h 34"/>
                <a:gd name="T16" fmla="*/ 17 w 32"/>
                <a:gd name="T17" fmla="*/ 33 h 34"/>
                <a:gd name="T18" fmla="*/ 32 w 32"/>
                <a:gd name="T19" fmla="*/ 18 h 34"/>
                <a:gd name="T20" fmla="*/ 25 w 32"/>
                <a:gd name="T21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4">
                  <a:moveTo>
                    <a:pt x="25" y="20"/>
                  </a:moveTo>
                  <a:cubicBezTo>
                    <a:pt x="25" y="26"/>
                    <a:pt x="21" y="32"/>
                    <a:pt x="15" y="29"/>
                  </a:cubicBezTo>
                  <a:cubicBezTo>
                    <a:pt x="10" y="27"/>
                    <a:pt x="8" y="23"/>
                    <a:pt x="8" y="18"/>
                  </a:cubicBezTo>
                  <a:cubicBezTo>
                    <a:pt x="8" y="16"/>
                    <a:pt x="9" y="13"/>
                    <a:pt x="10" y="11"/>
                  </a:cubicBezTo>
                  <a:cubicBezTo>
                    <a:pt x="12" y="8"/>
                    <a:pt x="15" y="8"/>
                    <a:pt x="18" y="9"/>
                  </a:cubicBezTo>
                  <a:cubicBezTo>
                    <a:pt x="23" y="11"/>
                    <a:pt x="25" y="16"/>
                    <a:pt x="25" y="20"/>
                  </a:cubicBezTo>
                  <a:cubicBezTo>
                    <a:pt x="25" y="21"/>
                    <a:pt x="32" y="20"/>
                    <a:pt x="32" y="18"/>
                  </a:cubicBezTo>
                  <a:cubicBezTo>
                    <a:pt x="31" y="0"/>
                    <a:pt x="2" y="3"/>
                    <a:pt x="1" y="20"/>
                  </a:cubicBezTo>
                  <a:cubicBezTo>
                    <a:pt x="0" y="29"/>
                    <a:pt x="10" y="34"/>
                    <a:pt x="17" y="33"/>
                  </a:cubicBezTo>
                  <a:cubicBezTo>
                    <a:pt x="25" y="31"/>
                    <a:pt x="32" y="27"/>
                    <a:pt x="32" y="18"/>
                  </a:cubicBezTo>
                  <a:cubicBezTo>
                    <a:pt x="32" y="18"/>
                    <a:pt x="25" y="18"/>
                    <a:pt x="25" y="2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8" name="Freeform 50">
              <a:extLst>
                <a:ext uri="{FF2B5EF4-FFF2-40B4-BE49-F238E27FC236}">
                  <a16:creationId xmlns:a16="http://schemas.microsoft.com/office/drawing/2014/main" xmlns="" id="{346F7E3B-BAE9-43F3-B657-C72DCF097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425" y="842962"/>
              <a:ext cx="833438" cy="450850"/>
            </a:xfrm>
            <a:custGeom>
              <a:avLst/>
              <a:gdLst>
                <a:gd name="T0" fmla="*/ 356 w 363"/>
                <a:gd name="T1" fmla="*/ 1 h 196"/>
                <a:gd name="T2" fmla="*/ 263 w 363"/>
                <a:gd name="T3" fmla="*/ 43 h 196"/>
                <a:gd name="T4" fmla="*/ 261 w 363"/>
                <a:gd name="T5" fmla="*/ 45 h 196"/>
                <a:gd name="T6" fmla="*/ 261 w 363"/>
                <a:gd name="T7" fmla="*/ 195 h 196"/>
                <a:gd name="T8" fmla="*/ 265 w 363"/>
                <a:gd name="T9" fmla="*/ 192 h 196"/>
                <a:gd name="T10" fmla="*/ 98 w 363"/>
                <a:gd name="T11" fmla="*/ 192 h 196"/>
                <a:gd name="T12" fmla="*/ 86 w 363"/>
                <a:gd name="T13" fmla="*/ 192 h 196"/>
                <a:gd name="T14" fmla="*/ 84 w 363"/>
                <a:gd name="T15" fmla="*/ 192 h 196"/>
                <a:gd name="T16" fmla="*/ 60 w 363"/>
                <a:gd name="T17" fmla="*/ 162 h 196"/>
                <a:gd name="T18" fmla="*/ 8 w 363"/>
                <a:gd name="T19" fmla="*/ 97 h 196"/>
                <a:gd name="T20" fmla="*/ 4 w 363"/>
                <a:gd name="T21" fmla="*/ 101 h 196"/>
                <a:gd name="T22" fmla="*/ 251 w 363"/>
                <a:gd name="T23" fmla="*/ 101 h 196"/>
                <a:gd name="T24" fmla="*/ 254 w 363"/>
                <a:gd name="T25" fmla="*/ 96 h 196"/>
                <a:gd name="T26" fmla="*/ 6 w 363"/>
                <a:gd name="T27" fmla="*/ 96 h 196"/>
                <a:gd name="T28" fmla="*/ 2 w 363"/>
                <a:gd name="T29" fmla="*/ 100 h 196"/>
                <a:gd name="T30" fmla="*/ 54 w 363"/>
                <a:gd name="T31" fmla="*/ 164 h 196"/>
                <a:gd name="T32" fmla="*/ 89 w 363"/>
                <a:gd name="T33" fmla="*/ 196 h 196"/>
                <a:gd name="T34" fmla="*/ 263 w 363"/>
                <a:gd name="T35" fmla="*/ 196 h 196"/>
                <a:gd name="T36" fmla="*/ 268 w 363"/>
                <a:gd name="T37" fmla="*/ 194 h 196"/>
                <a:gd name="T38" fmla="*/ 268 w 363"/>
                <a:gd name="T39" fmla="*/ 57 h 196"/>
                <a:gd name="T40" fmla="*/ 268 w 363"/>
                <a:gd name="T41" fmla="*/ 47 h 196"/>
                <a:gd name="T42" fmla="*/ 267 w 363"/>
                <a:gd name="T43" fmla="*/ 46 h 196"/>
                <a:gd name="T44" fmla="*/ 296 w 363"/>
                <a:gd name="T45" fmla="*/ 33 h 196"/>
                <a:gd name="T46" fmla="*/ 359 w 363"/>
                <a:gd name="T47" fmla="*/ 5 h 196"/>
                <a:gd name="T48" fmla="*/ 356 w 363"/>
                <a:gd name="T49" fmla="*/ 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3" h="196">
                  <a:moveTo>
                    <a:pt x="356" y="1"/>
                  </a:moveTo>
                  <a:cubicBezTo>
                    <a:pt x="325" y="15"/>
                    <a:pt x="294" y="29"/>
                    <a:pt x="263" y="43"/>
                  </a:cubicBezTo>
                  <a:cubicBezTo>
                    <a:pt x="262" y="44"/>
                    <a:pt x="261" y="44"/>
                    <a:pt x="261" y="45"/>
                  </a:cubicBezTo>
                  <a:cubicBezTo>
                    <a:pt x="261" y="95"/>
                    <a:pt x="261" y="145"/>
                    <a:pt x="261" y="195"/>
                  </a:cubicBezTo>
                  <a:cubicBezTo>
                    <a:pt x="262" y="194"/>
                    <a:pt x="264" y="193"/>
                    <a:pt x="265" y="192"/>
                  </a:cubicBezTo>
                  <a:cubicBezTo>
                    <a:pt x="210" y="192"/>
                    <a:pt x="154" y="192"/>
                    <a:pt x="98" y="192"/>
                  </a:cubicBezTo>
                  <a:cubicBezTo>
                    <a:pt x="94" y="192"/>
                    <a:pt x="90" y="192"/>
                    <a:pt x="86" y="192"/>
                  </a:cubicBezTo>
                  <a:cubicBezTo>
                    <a:pt x="82" y="192"/>
                    <a:pt x="86" y="193"/>
                    <a:pt x="84" y="192"/>
                  </a:cubicBezTo>
                  <a:cubicBezTo>
                    <a:pt x="76" y="182"/>
                    <a:pt x="68" y="172"/>
                    <a:pt x="60" y="162"/>
                  </a:cubicBezTo>
                  <a:cubicBezTo>
                    <a:pt x="43" y="140"/>
                    <a:pt x="25" y="119"/>
                    <a:pt x="8" y="97"/>
                  </a:cubicBezTo>
                  <a:cubicBezTo>
                    <a:pt x="7" y="98"/>
                    <a:pt x="5" y="100"/>
                    <a:pt x="4" y="101"/>
                  </a:cubicBezTo>
                  <a:cubicBezTo>
                    <a:pt x="86" y="101"/>
                    <a:pt x="169" y="101"/>
                    <a:pt x="251" y="101"/>
                  </a:cubicBezTo>
                  <a:cubicBezTo>
                    <a:pt x="254" y="101"/>
                    <a:pt x="258" y="96"/>
                    <a:pt x="254" y="96"/>
                  </a:cubicBezTo>
                  <a:cubicBezTo>
                    <a:pt x="171" y="96"/>
                    <a:pt x="89" y="96"/>
                    <a:pt x="6" y="96"/>
                  </a:cubicBezTo>
                  <a:cubicBezTo>
                    <a:pt x="5" y="96"/>
                    <a:pt x="0" y="98"/>
                    <a:pt x="2" y="100"/>
                  </a:cubicBezTo>
                  <a:cubicBezTo>
                    <a:pt x="19" y="121"/>
                    <a:pt x="36" y="143"/>
                    <a:pt x="54" y="164"/>
                  </a:cubicBezTo>
                  <a:cubicBezTo>
                    <a:pt x="64" y="177"/>
                    <a:pt x="72" y="196"/>
                    <a:pt x="89" y="196"/>
                  </a:cubicBezTo>
                  <a:cubicBezTo>
                    <a:pt x="147" y="196"/>
                    <a:pt x="205" y="196"/>
                    <a:pt x="263" y="196"/>
                  </a:cubicBezTo>
                  <a:cubicBezTo>
                    <a:pt x="264" y="196"/>
                    <a:pt x="268" y="196"/>
                    <a:pt x="268" y="194"/>
                  </a:cubicBezTo>
                  <a:cubicBezTo>
                    <a:pt x="268" y="148"/>
                    <a:pt x="268" y="102"/>
                    <a:pt x="268" y="57"/>
                  </a:cubicBezTo>
                  <a:cubicBezTo>
                    <a:pt x="268" y="53"/>
                    <a:pt x="268" y="50"/>
                    <a:pt x="268" y="47"/>
                  </a:cubicBezTo>
                  <a:cubicBezTo>
                    <a:pt x="268" y="43"/>
                    <a:pt x="264" y="47"/>
                    <a:pt x="267" y="46"/>
                  </a:cubicBezTo>
                  <a:cubicBezTo>
                    <a:pt x="277" y="41"/>
                    <a:pt x="287" y="37"/>
                    <a:pt x="296" y="33"/>
                  </a:cubicBezTo>
                  <a:cubicBezTo>
                    <a:pt x="317" y="23"/>
                    <a:pt x="338" y="14"/>
                    <a:pt x="359" y="5"/>
                  </a:cubicBezTo>
                  <a:cubicBezTo>
                    <a:pt x="363" y="3"/>
                    <a:pt x="359" y="0"/>
                    <a:pt x="356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9" name="Freeform 51">
              <a:extLst>
                <a:ext uri="{FF2B5EF4-FFF2-40B4-BE49-F238E27FC236}">
                  <a16:creationId xmlns:a16="http://schemas.microsoft.com/office/drawing/2014/main" xmlns="" id="{E09BA49C-106A-4B3D-9C0F-02561EF4A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250950"/>
              <a:ext cx="214313" cy="239713"/>
            </a:xfrm>
            <a:custGeom>
              <a:avLst/>
              <a:gdLst>
                <a:gd name="T0" fmla="*/ 86 w 93"/>
                <a:gd name="T1" fmla="*/ 59 h 104"/>
                <a:gd name="T2" fmla="*/ 44 w 93"/>
                <a:gd name="T3" fmla="*/ 98 h 104"/>
                <a:gd name="T4" fmla="*/ 9 w 93"/>
                <a:gd name="T5" fmla="*/ 58 h 104"/>
                <a:gd name="T6" fmla="*/ 51 w 93"/>
                <a:gd name="T7" fmla="*/ 19 h 104"/>
                <a:gd name="T8" fmla="*/ 86 w 93"/>
                <a:gd name="T9" fmla="*/ 59 h 104"/>
                <a:gd name="T10" fmla="*/ 93 w 93"/>
                <a:gd name="T11" fmla="*/ 58 h 104"/>
                <a:gd name="T12" fmla="*/ 2 w 93"/>
                <a:gd name="T13" fmla="*/ 59 h 104"/>
                <a:gd name="T14" fmla="*/ 47 w 93"/>
                <a:gd name="T15" fmla="*/ 103 h 104"/>
                <a:gd name="T16" fmla="*/ 93 w 93"/>
                <a:gd name="T17" fmla="*/ 58 h 104"/>
                <a:gd name="T18" fmla="*/ 86 w 93"/>
                <a:gd name="T1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04">
                  <a:moveTo>
                    <a:pt x="86" y="59"/>
                  </a:moveTo>
                  <a:cubicBezTo>
                    <a:pt x="84" y="82"/>
                    <a:pt x="68" y="99"/>
                    <a:pt x="44" y="98"/>
                  </a:cubicBezTo>
                  <a:cubicBezTo>
                    <a:pt x="23" y="97"/>
                    <a:pt x="10" y="77"/>
                    <a:pt x="9" y="58"/>
                  </a:cubicBezTo>
                  <a:cubicBezTo>
                    <a:pt x="7" y="35"/>
                    <a:pt x="29" y="18"/>
                    <a:pt x="51" y="19"/>
                  </a:cubicBezTo>
                  <a:cubicBezTo>
                    <a:pt x="71" y="20"/>
                    <a:pt x="85" y="40"/>
                    <a:pt x="86" y="59"/>
                  </a:cubicBezTo>
                  <a:cubicBezTo>
                    <a:pt x="86" y="62"/>
                    <a:pt x="93" y="61"/>
                    <a:pt x="93" y="58"/>
                  </a:cubicBezTo>
                  <a:cubicBezTo>
                    <a:pt x="90" y="0"/>
                    <a:pt x="5" y="1"/>
                    <a:pt x="2" y="59"/>
                  </a:cubicBezTo>
                  <a:cubicBezTo>
                    <a:pt x="0" y="82"/>
                    <a:pt x="23" y="104"/>
                    <a:pt x="47" y="103"/>
                  </a:cubicBezTo>
                  <a:cubicBezTo>
                    <a:pt x="72" y="101"/>
                    <a:pt x="91" y="84"/>
                    <a:pt x="93" y="58"/>
                  </a:cubicBezTo>
                  <a:cubicBezTo>
                    <a:pt x="93" y="54"/>
                    <a:pt x="86" y="56"/>
                    <a:pt x="86" y="5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0" name="Freeform 52">
              <a:extLst>
                <a:ext uri="{FF2B5EF4-FFF2-40B4-BE49-F238E27FC236}">
                  <a16:creationId xmlns:a16="http://schemas.microsoft.com/office/drawing/2014/main" xmlns="" id="{3E105406-AC2A-4014-8094-038D37F62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438" y="1250950"/>
              <a:ext cx="212725" cy="244475"/>
            </a:xfrm>
            <a:custGeom>
              <a:avLst/>
              <a:gdLst>
                <a:gd name="T0" fmla="*/ 86 w 93"/>
                <a:gd name="T1" fmla="*/ 59 h 106"/>
                <a:gd name="T2" fmla="*/ 32 w 93"/>
                <a:gd name="T3" fmla="*/ 95 h 106"/>
                <a:gd name="T4" fmla="*/ 8 w 93"/>
                <a:gd name="T5" fmla="*/ 57 h 106"/>
                <a:gd name="T6" fmla="*/ 62 w 93"/>
                <a:gd name="T7" fmla="*/ 22 h 106"/>
                <a:gd name="T8" fmla="*/ 86 w 93"/>
                <a:gd name="T9" fmla="*/ 59 h 106"/>
                <a:gd name="T10" fmla="*/ 92 w 93"/>
                <a:gd name="T11" fmla="*/ 57 h 106"/>
                <a:gd name="T12" fmla="*/ 1 w 93"/>
                <a:gd name="T13" fmla="*/ 59 h 106"/>
                <a:gd name="T14" fmla="*/ 51 w 93"/>
                <a:gd name="T15" fmla="*/ 102 h 106"/>
                <a:gd name="T16" fmla="*/ 92 w 93"/>
                <a:gd name="T17" fmla="*/ 57 h 106"/>
                <a:gd name="T18" fmla="*/ 86 w 93"/>
                <a:gd name="T19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06">
                  <a:moveTo>
                    <a:pt x="86" y="59"/>
                  </a:moveTo>
                  <a:cubicBezTo>
                    <a:pt x="84" y="86"/>
                    <a:pt x="60" y="106"/>
                    <a:pt x="32" y="95"/>
                  </a:cubicBezTo>
                  <a:cubicBezTo>
                    <a:pt x="17" y="89"/>
                    <a:pt x="9" y="73"/>
                    <a:pt x="8" y="57"/>
                  </a:cubicBezTo>
                  <a:cubicBezTo>
                    <a:pt x="7" y="30"/>
                    <a:pt x="37" y="12"/>
                    <a:pt x="62" y="22"/>
                  </a:cubicBezTo>
                  <a:cubicBezTo>
                    <a:pt x="77" y="28"/>
                    <a:pt x="85" y="44"/>
                    <a:pt x="86" y="59"/>
                  </a:cubicBezTo>
                  <a:cubicBezTo>
                    <a:pt x="86" y="61"/>
                    <a:pt x="93" y="60"/>
                    <a:pt x="92" y="57"/>
                  </a:cubicBezTo>
                  <a:cubicBezTo>
                    <a:pt x="89" y="0"/>
                    <a:pt x="4" y="3"/>
                    <a:pt x="1" y="59"/>
                  </a:cubicBezTo>
                  <a:cubicBezTo>
                    <a:pt x="0" y="85"/>
                    <a:pt x="27" y="106"/>
                    <a:pt x="51" y="102"/>
                  </a:cubicBezTo>
                  <a:cubicBezTo>
                    <a:pt x="74" y="98"/>
                    <a:pt x="91" y="82"/>
                    <a:pt x="92" y="57"/>
                  </a:cubicBezTo>
                  <a:cubicBezTo>
                    <a:pt x="93" y="56"/>
                    <a:pt x="86" y="57"/>
                    <a:pt x="86" y="5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1" name="Freeform 53">
              <a:extLst>
                <a:ext uri="{FF2B5EF4-FFF2-40B4-BE49-F238E27FC236}">
                  <a16:creationId xmlns:a16="http://schemas.microsoft.com/office/drawing/2014/main" xmlns="" id="{D7CE55AC-CB3B-4550-B404-23B0FAA39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060450"/>
              <a:ext cx="87313" cy="236538"/>
            </a:xfrm>
            <a:custGeom>
              <a:avLst/>
              <a:gdLst>
                <a:gd name="T0" fmla="*/ 1 w 38"/>
                <a:gd name="T1" fmla="*/ 5 h 103"/>
                <a:gd name="T2" fmla="*/ 30 w 38"/>
                <a:gd name="T3" fmla="*/ 100 h 103"/>
                <a:gd name="T4" fmla="*/ 37 w 38"/>
                <a:gd name="T5" fmla="*/ 98 h 103"/>
                <a:gd name="T6" fmla="*/ 8 w 38"/>
                <a:gd name="T7" fmla="*/ 3 h 103"/>
                <a:gd name="T8" fmla="*/ 1 w 38"/>
                <a:gd name="T9" fmla="*/ 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03">
                  <a:moveTo>
                    <a:pt x="1" y="5"/>
                  </a:moveTo>
                  <a:cubicBezTo>
                    <a:pt x="10" y="36"/>
                    <a:pt x="20" y="68"/>
                    <a:pt x="30" y="100"/>
                  </a:cubicBezTo>
                  <a:cubicBezTo>
                    <a:pt x="31" y="103"/>
                    <a:pt x="38" y="102"/>
                    <a:pt x="37" y="98"/>
                  </a:cubicBezTo>
                  <a:cubicBezTo>
                    <a:pt x="27" y="66"/>
                    <a:pt x="17" y="35"/>
                    <a:pt x="8" y="3"/>
                  </a:cubicBezTo>
                  <a:cubicBezTo>
                    <a:pt x="7" y="0"/>
                    <a:pt x="0" y="1"/>
                    <a:pt x="1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2" name="Freeform 54">
              <a:extLst>
                <a:ext uri="{FF2B5EF4-FFF2-40B4-BE49-F238E27FC236}">
                  <a16:creationId xmlns:a16="http://schemas.microsoft.com/office/drawing/2014/main" xmlns="" id="{88847A9B-14CF-4868-95E6-BBB851B93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000" y="1063625"/>
              <a:ext cx="15875" cy="231775"/>
            </a:xfrm>
            <a:custGeom>
              <a:avLst/>
              <a:gdLst>
                <a:gd name="T0" fmla="*/ 0 w 7"/>
                <a:gd name="T1" fmla="*/ 4 h 101"/>
                <a:gd name="T2" fmla="*/ 0 w 7"/>
                <a:gd name="T3" fmla="*/ 99 h 101"/>
                <a:gd name="T4" fmla="*/ 7 w 7"/>
                <a:gd name="T5" fmla="*/ 97 h 101"/>
                <a:gd name="T6" fmla="*/ 7 w 7"/>
                <a:gd name="T7" fmla="*/ 2 h 101"/>
                <a:gd name="T8" fmla="*/ 0 w 7"/>
                <a:gd name="T9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1">
                  <a:moveTo>
                    <a:pt x="0" y="4"/>
                  </a:moveTo>
                  <a:cubicBezTo>
                    <a:pt x="0" y="35"/>
                    <a:pt x="0" y="67"/>
                    <a:pt x="0" y="99"/>
                  </a:cubicBezTo>
                  <a:cubicBezTo>
                    <a:pt x="0" y="101"/>
                    <a:pt x="7" y="100"/>
                    <a:pt x="7" y="97"/>
                  </a:cubicBezTo>
                  <a:cubicBezTo>
                    <a:pt x="7" y="65"/>
                    <a:pt x="7" y="34"/>
                    <a:pt x="7" y="2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3" name="Freeform 55">
              <a:extLst>
                <a:ext uri="{FF2B5EF4-FFF2-40B4-BE49-F238E27FC236}">
                  <a16:creationId xmlns:a16="http://schemas.microsoft.com/office/drawing/2014/main" xmlns="" id="{584AF9CB-886F-4AF7-86B0-D8A941347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325" y="1173162"/>
              <a:ext cx="528638" cy="11113"/>
            </a:xfrm>
            <a:custGeom>
              <a:avLst/>
              <a:gdLst>
                <a:gd name="T0" fmla="*/ 4 w 230"/>
                <a:gd name="T1" fmla="*/ 5 h 5"/>
                <a:gd name="T2" fmla="*/ 225 w 230"/>
                <a:gd name="T3" fmla="*/ 5 h 5"/>
                <a:gd name="T4" fmla="*/ 225 w 230"/>
                <a:gd name="T5" fmla="*/ 0 h 5"/>
                <a:gd name="T6" fmla="*/ 5 w 230"/>
                <a:gd name="T7" fmla="*/ 0 h 5"/>
                <a:gd name="T8" fmla="*/ 4 w 230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">
                  <a:moveTo>
                    <a:pt x="4" y="5"/>
                  </a:moveTo>
                  <a:cubicBezTo>
                    <a:pt x="78" y="5"/>
                    <a:pt x="151" y="5"/>
                    <a:pt x="225" y="5"/>
                  </a:cubicBezTo>
                  <a:cubicBezTo>
                    <a:pt x="229" y="5"/>
                    <a:pt x="230" y="0"/>
                    <a:pt x="225" y="0"/>
                  </a:cubicBezTo>
                  <a:cubicBezTo>
                    <a:pt x="152" y="0"/>
                    <a:pt x="78" y="0"/>
                    <a:pt x="5" y="0"/>
                  </a:cubicBezTo>
                  <a:cubicBezTo>
                    <a:pt x="1" y="0"/>
                    <a:pt x="0" y="5"/>
                    <a:pt x="4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4" name="Freeform 56">
              <a:extLst>
                <a:ext uri="{FF2B5EF4-FFF2-40B4-BE49-F238E27FC236}">
                  <a16:creationId xmlns:a16="http://schemas.microsoft.com/office/drawing/2014/main" xmlns="" id="{D9A68F47-9FF2-4ED7-A9F8-36675664B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675" y="617537"/>
              <a:ext cx="138113" cy="100013"/>
            </a:xfrm>
            <a:custGeom>
              <a:avLst/>
              <a:gdLst>
                <a:gd name="T0" fmla="*/ 55 w 60"/>
                <a:gd name="T1" fmla="*/ 1 h 44"/>
                <a:gd name="T2" fmla="*/ 20 w 60"/>
                <a:gd name="T3" fmla="*/ 4 h 44"/>
                <a:gd name="T4" fmla="*/ 7 w 60"/>
                <a:gd name="T5" fmla="*/ 8 h 44"/>
                <a:gd name="T6" fmla="*/ 2 w 60"/>
                <a:gd name="T7" fmla="*/ 21 h 44"/>
                <a:gd name="T8" fmla="*/ 3 w 60"/>
                <a:gd name="T9" fmla="*/ 40 h 44"/>
                <a:gd name="T10" fmla="*/ 15 w 60"/>
                <a:gd name="T11" fmla="*/ 43 h 44"/>
                <a:gd name="T12" fmla="*/ 51 w 60"/>
                <a:gd name="T13" fmla="*/ 42 h 44"/>
                <a:gd name="T14" fmla="*/ 55 w 60"/>
                <a:gd name="T15" fmla="*/ 39 h 44"/>
                <a:gd name="T16" fmla="*/ 58 w 60"/>
                <a:gd name="T17" fmla="*/ 4 h 44"/>
                <a:gd name="T18" fmla="*/ 51 w 60"/>
                <a:gd name="T19" fmla="*/ 4 h 44"/>
                <a:gd name="T20" fmla="*/ 48 w 60"/>
                <a:gd name="T21" fmla="*/ 40 h 44"/>
                <a:gd name="T22" fmla="*/ 52 w 60"/>
                <a:gd name="T23" fmla="*/ 37 h 44"/>
                <a:gd name="T24" fmla="*/ 26 w 60"/>
                <a:gd name="T25" fmla="*/ 38 h 44"/>
                <a:gd name="T26" fmla="*/ 11 w 60"/>
                <a:gd name="T27" fmla="*/ 38 h 44"/>
                <a:gd name="T28" fmla="*/ 9 w 60"/>
                <a:gd name="T29" fmla="*/ 20 h 44"/>
                <a:gd name="T30" fmla="*/ 10 w 60"/>
                <a:gd name="T31" fmla="*/ 13 h 44"/>
                <a:gd name="T32" fmla="*/ 12 w 60"/>
                <a:gd name="T33" fmla="*/ 11 h 44"/>
                <a:gd name="T34" fmla="*/ 29 w 60"/>
                <a:gd name="T35" fmla="*/ 8 h 44"/>
                <a:gd name="T36" fmla="*/ 54 w 60"/>
                <a:gd name="T37" fmla="*/ 6 h 44"/>
                <a:gd name="T38" fmla="*/ 55 w 60"/>
                <a:gd name="T3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55" y="1"/>
                  </a:moveTo>
                  <a:cubicBezTo>
                    <a:pt x="43" y="2"/>
                    <a:pt x="32" y="3"/>
                    <a:pt x="20" y="4"/>
                  </a:cubicBezTo>
                  <a:cubicBezTo>
                    <a:pt x="16" y="5"/>
                    <a:pt x="11" y="5"/>
                    <a:pt x="7" y="8"/>
                  </a:cubicBezTo>
                  <a:cubicBezTo>
                    <a:pt x="3" y="10"/>
                    <a:pt x="3" y="17"/>
                    <a:pt x="2" y="21"/>
                  </a:cubicBezTo>
                  <a:cubicBezTo>
                    <a:pt x="2" y="26"/>
                    <a:pt x="0" y="35"/>
                    <a:pt x="3" y="40"/>
                  </a:cubicBezTo>
                  <a:cubicBezTo>
                    <a:pt x="6" y="44"/>
                    <a:pt x="11" y="43"/>
                    <a:pt x="15" y="43"/>
                  </a:cubicBezTo>
                  <a:cubicBezTo>
                    <a:pt x="27" y="44"/>
                    <a:pt x="39" y="43"/>
                    <a:pt x="51" y="42"/>
                  </a:cubicBezTo>
                  <a:cubicBezTo>
                    <a:pt x="53" y="42"/>
                    <a:pt x="55" y="41"/>
                    <a:pt x="55" y="39"/>
                  </a:cubicBezTo>
                  <a:cubicBezTo>
                    <a:pt x="56" y="28"/>
                    <a:pt x="57" y="16"/>
                    <a:pt x="58" y="4"/>
                  </a:cubicBezTo>
                  <a:cubicBezTo>
                    <a:pt x="59" y="0"/>
                    <a:pt x="52" y="1"/>
                    <a:pt x="51" y="4"/>
                  </a:cubicBezTo>
                  <a:cubicBezTo>
                    <a:pt x="50" y="16"/>
                    <a:pt x="49" y="28"/>
                    <a:pt x="48" y="40"/>
                  </a:cubicBezTo>
                  <a:cubicBezTo>
                    <a:pt x="49" y="39"/>
                    <a:pt x="51" y="38"/>
                    <a:pt x="52" y="37"/>
                  </a:cubicBezTo>
                  <a:cubicBezTo>
                    <a:pt x="43" y="38"/>
                    <a:pt x="35" y="38"/>
                    <a:pt x="26" y="38"/>
                  </a:cubicBezTo>
                  <a:cubicBezTo>
                    <a:pt x="21" y="38"/>
                    <a:pt x="16" y="38"/>
                    <a:pt x="11" y="38"/>
                  </a:cubicBezTo>
                  <a:cubicBezTo>
                    <a:pt x="7" y="37"/>
                    <a:pt x="9" y="23"/>
                    <a:pt x="9" y="20"/>
                  </a:cubicBezTo>
                  <a:cubicBezTo>
                    <a:pt x="10" y="18"/>
                    <a:pt x="10" y="16"/>
                    <a:pt x="10" y="13"/>
                  </a:cubicBezTo>
                  <a:cubicBezTo>
                    <a:pt x="11" y="10"/>
                    <a:pt x="10" y="12"/>
                    <a:pt x="12" y="11"/>
                  </a:cubicBezTo>
                  <a:cubicBezTo>
                    <a:pt x="17" y="9"/>
                    <a:pt x="23" y="9"/>
                    <a:pt x="29" y="8"/>
                  </a:cubicBezTo>
                  <a:cubicBezTo>
                    <a:pt x="37" y="8"/>
                    <a:pt x="46" y="7"/>
                    <a:pt x="54" y="6"/>
                  </a:cubicBezTo>
                  <a:cubicBezTo>
                    <a:pt x="58" y="6"/>
                    <a:pt x="60" y="1"/>
                    <a:pt x="55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5" name="Freeform 57">
              <a:extLst>
                <a:ext uri="{FF2B5EF4-FFF2-40B4-BE49-F238E27FC236}">
                  <a16:creationId xmlns:a16="http://schemas.microsoft.com/office/drawing/2014/main" xmlns="" id="{3682C5FC-6724-42E2-B2ED-FA544976A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541337"/>
              <a:ext cx="168275" cy="231775"/>
            </a:xfrm>
            <a:custGeom>
              <a:avLst/>
              <a:gdLst>
                <a:gd name="T0" fmla="*/ 9 w 73"/>
                <a:gd name="T1" fmla="*/ 4 h 101"/>
                <a:gd name="T2" fmla="*/ 1 w 73"/>
                <a:gd name="T3" fmla="*/ 85 h 101"/>
                <a:gd name="T4" fmla="*/ 64 w 73"/>
                <a:gd name="T5" fmla="*/ 92 h 101"/>
                <a:gd name="T6" fmla="*/ 71 w 73"/>
                <a:gd name="T7" fmla="*/ 72 h 101"/>
                <a:gd name="T8" fmla="*/ 72 w 73"/>
                <a:gd name="T9" fmla="*/ 17 h 101"/>
                <a:gd name="T10" fmla="*/ 57 w 73"/>
                <a:gd name="T11" fmla="*/ 1 h 101"/>
                <a:gd name="T12" fmla="*/ 14 w 73"/>
                <a:gd name="T13" fmla="*/ 1 h 101"/>
                <a:gd name="T14" fmla="*/ 11 w 73"/>
                <a:gd name="T15" fmla="*/ 4 h 101"/>
                <a:gd name="T16" fmla="*/ 43 w 73"/>
                <a:gd name="T17" fmla="*/ 4 h 101"/>
                <a:gd name="T18" fmla="*/ 64 w 73"/>
                <a:gd name="T19" fmla="*/ 16 h 101"/>
                <a:gd name="T20" fmla="*/ 60 w 73"/>
                <a:gd name="T21" fmla="*/ 91 h 101"/>
                <a:gd name="T22" fmla="*/ 14 w 73"/>
                <a:gd name="T23" fmla="*/ 90 h 101"/>
                <a:gd name="T24" fmla="*/ 9 w 73"/>
                <a:gd name="T25" fmla="*/ 65 h 101"/>
                <a:gd name="T26" fmla="*/ 16 w 73"/>
                <a:gd name="T27" fmla="*/ 2 h 101"/>
                <a:gd name="T28" fmla="*/ 9 w 73"/>
                <a:gd name="T29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" h="101">
                  <a:moveTo>
                    <a:pt x="9" y="4"/>
                  </a:moveTo>
                  <a:cubicBezTo>
                    <a:pt x="5" y="30"/>
                    <a:pt x="0" y="58"/>
                    <a:pt x="1" y="85"/>
                  </a:cubicBezTo>
                  <a:cubicBezTo>
                    <a:pt x="2" y="101"/>
                    <a:pt x="53" y="96"/>
                    <a:pt x="64" y="92"/>
                  </a:cubicBezTo>
                  <a:cubicBezTo>
                    <a:pt x="72" y="89"/>
                    <a:pt x="70" y="78"/>
                    <a:pt x="71" y="72"/>
                  </a:cubicBezTo>
                  <a:cubicBezTo>
                    <a:pt x="72" y="54"/>
                    <a:pt x="73" y="35"/>
                    <a:pt x="72" y="17"/>
                  </a:cubicBezTo>
                  <a:cubicBezTo>
                    <a:pt x="71" y="5"/>
                    <a:pt x="69" y="2"/>
                    <a:pt x="57" y="1"/>
                  </a:cubicBezTo>
                  <a:cubicBezTo>
                    <a:pt x="43" y="0"/>
                    <a:pt x="28" y="1"/>
                    <a:pt x="14" y="1"/>
                  </a:cubicBezTo>
                  <a:cubicBezTo>
                    <a:pt x="12" y="2"/>
                    <a:pt x="6" y="4"/>
                    <a:pt x="11" y="4"/>
                  </a:cubicBezTo>
                  <a:cubicBezTo>
                    <a:pt x="21" y="4"/>
                    <a:pt x="32" y="3"/>
                    <a:pt x="43" y="4"/>
                  </a:cubicBezTo>
                  <a:cubicBezTo>
                    <a:pt x="56" y="4"/>
                    <a:pt x="63" y="3"/>
                    <a:pt x="64" y="16"/>
                  </a:cubicBezTo>
                  <a:cubicBezTo>
                    <a:pt x="65" y="26"/>
                    <a:pt x="70" y="89"/>
                    <a:pt x="60" y="91"/>
                  </a:cubicBezTo>
                  <a:cubicBezTo>
                    <a:pt x="45" y="94"/>
                    <a:pt x="28" y="92"/>
                    <a:pt x="14" y="90"/>
                  </a:cubicBezTo>
                  <a:cubicBezTo>
                    <a:pt x="4" y="88"/>
                    <a:pt x="8" y="72"/>
                    <a:pt x="9" y="65"/>
                  </a:cubicBezTo>
                  <a:cubicBezTo>
                    <a:pt x="10" y="44"/>
                    <a:pt x="13" y="23"/>
                    <a:pt x="16" y="2"/>
                  </a:cubicBezTo>
                  <a:cubicBezTo>
                    <a:pt x="16" y="1"/>
                    <a:pt x="9" y="2"/>
                    <a:pt x="9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6" name="Freeform 58">
              <a:extLst>
                <a:ext uri="{FF2B5EF4-FFF2-40B4-BE49-F238E27FC236}">
                  <a16:creationId xmlns:a16="http://schemas.microsoft.com/office/drawing/2014/main" xmlns="" id="{51B0E042-F0BA-4120-8116-5E44CD5DD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738" y="409575"/>
              <a:ext cx="363538" cy="496888"/>
            </a:xfrm>
            <a:custGeom>
              <a:avLst/>
              <a:gdLst>
                <a:gd name="T0" fmla="*/ 11 w 158"/>
                <a:gd name="T1" fmla="*/ 91 h 216"/>
                <a:gd name="T2" fmla="*/ 143 w 158"/>
                <a:gd name="T3" fmla="*/ 3 h 216"/>
                <a:gd name="T4" fmla="*/ 137 w 158"/>
                <a:gd name="T5" fmla="*/ 4 h 216"/>
                <a:gd name="T6" fmla="*/ 145 w 158"/>
                <a:gd name="T7" fmla="*/ 83 h 216"/>
                <a:gd name="T8" fmla="*/ 137 w 158"/>
                <a:gd name="T9" fmla="*/ 214 h 216"/>
                <a:gd name="T10" fmla="*/ 144 w 158"/>
                <a:gd name="T11" fmla="*/ 212 h 216"/>
                <a:gd name="T12" fmla="*/ 58 w 158"/>
                <a:gd name="T13" fmla="*/ 155 h 216"/>
                <a:gd name="T14" fmla="*/ 15 w 158"/>
                <a:gd name="T15" fmla="*/ 126 h 216"/>
                <a:gd name="T16" fmla="*/ 12 w 158"/>
                <a:gd name="T17" fmla="*/ 90 h 216"/>
                <a:gd name="T18" fmla="*/ 5 w 158"/>
                <a:gd name="T19" fmla="*/ 92 h 216"/>
                <a:gd name="T20" fmla="*/ 6 w 158"/>
                <a:gd name="T21" fmla="*/ 127 h 216"/>
                <a:gd name="T22" fmla="*/ 48 w 158"/>
                <a:gd name="T23" fmla="*/ 155 h 216"/>
                <a:gd name="T24" fmla="*/ 137 w 158"/>
                <a:gd name="T25" fmla="*/ 215 h 216"/>
                <a:gd name="T26" fmla="*/ 144 w 158"/>
                <a:gd name="T27" fmla="*/ 213 h 216"/>
                <a:gd name="T28" fmla="*/ 153 w 158"/>
                <a:gd name="T29" fmla="*/ 86 h 216"/>
                <a:gd name="T30" fmla="*/ 144 w 158"/>
                <a:gd name="T31" fmla="*/ 2 h 216"/>
                <a:gd name="T32" fmla="*/ 138 w 158"/>
                <a:gd name="T33" fmla="*/ 3 h 216"/>
                <a:gd name="T34" fmla="*/ 6 w 158"/>
                <a:gd name="T35" fmla="*/ 91 h 216"/>
                <a:gd name="T36" fmla="*/ 11 w 158"/>
                <a:gd name="T37" fmla="*/ 9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216">
                  <a:moveTo>
                    <a:pt x="11" y="91"/>
                  </a:moveTo>
                  <a:cubicBezTo>
                    <a:pt x="55" y="62"/>
                    <a:pt x="99" y="32"/>
                    <a:pt x="143" y="3"/>
                  </a:cubicBezTo>
                  <a:cubicBezTo>
                    <a:pt x="141" y="3"/>
                    <a:pt x="139" y="4"/>
                    <a:pt x="137" y="4"/>
                  </a:cubicBezTo>
                  <a:cubicBezTo>
                    <a:pt x="141" y="30"/>
                    <a:pt x="144" y="57"/>
                    <a:pt x="145" y="83"/>
                  </a:cubicBezTo>
                  <a:cubicBezTo>
                    <a:pt x="148" y="126"/>
                    <a:pt x="151" y="173"/>
                    <a:pt x="137" y="214"/>
                  </a:cubicBezTo>
                  <a:cubicBezTo>
                    <a:pt x="139" y="214"/>
                    <a:pt x="142" y="213"/>
                    <a:pt x="144" y="212"/>
                  </a:cubicBezTo>
                  <a:cubicBezTo>
                    <a:pt x="115" y="193"/>
                    <a:pt x="86" y="174"/>
                    <a:pt x="58" y="155"/>
                  </a:cubicBezTo>
                  <a:cubicBezTo>
                    <a:pt x="43" y="145"/>
                    <a:pt x="29" y="136"/>
                    <a:pt x="15" y="126"/>
                  </a:cubicBezTo>
                  <a:cubicBezTo>
                    <a:pt x="6" y="121"/>
                    <a:pt x="12" y="99"/>
                    <a:pt x="12" y="90"/>
                  </a:cubicBezTo>
                  <a:cubicBezTo>
                    <a:pt x="12" y="89"/>
                    <a:pt x="5" y="90"/>
                    <a:pt x="5" y="92"/>
                  </a:cubicBezTo>
                  <a:cubicBezTo>
                    <a:pt x="5" y="99"/>
                    <a:pt x="0" y="123"/>
                    <a:pt x="6" y="127"/>
                  </a:cubicBezTo>
                  <a:cubicBezTo>
                    <a:pt x="20" y="137"/>
                    <a:pt x="34" y="146"/>
                    <a:pt x="48" y="155"/>
                  </a:cubicBezTo>
                  <a:cubicBezTo>
                    <a:pt x="78" y="175"/>
                    <a:pt x="108" y="195"/>
                    <a:pt x="137" y="215"/>
                  </a:cubicBezTo>
                  <a:cubicBezTo>
                    <a:pt x="138" y="216"/>
                    <a:pt x="143" y="215"/>
                    <a:pt x="144" y="213"/>
                  </a:cubicBezTo>
                  <a:cubicBezTo>
                    <a:pt x="158" y="173"/>
                    <a:pt x="155" y="128"/>
                    <a:pt x="153" y="86"/>
                  </a:cubicBezTo>
                  <a:cubicBezTo>
                    <a:pt x="151" y="58"/>
                    <a:pt x="148" y="30"/>
                    <a:pt x="144" y="2"/>
                  </a:cubicBezTo>
                  <a:cubicBezTo>
                    <a:pt x="144" y="0"/>
                    <a:pt x="138" y="2"/>
                    <a:pt x="138" y="3"/>
                  </a:cubicBezTo>
                  <a:cubicBezTo>
                    <a:pt x="94" y="32"/>
                    <a:pt x="50" y="62"/>
                    <a:pt x="6" y="91"/>
                  </a:cubicBezTo>
                  <a:cubicBezTo>
                    <a:pt x="3" y="93"/>
                    <a:pt x="10" y="92"/>
                    <a:pt x="11" y="9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7" name="Freeform 59">
              <a:extLst>
                <a:ext uri="{FF2B5EF4-FFF2-40B4-BE49-F238E27FC236}">
                  <a16:creationId xmlns:a16="http://schemas.microsoft.com/office/drawing/2014/main" xmlns="" id="{AD0ED1D6-8C85-43AF-968F-C4253EAE1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0475" y="360362"/>
              <a:ext cx="122238" cy="592138"/>
            </a:xfrm>
            <a:custGeom>
              <a:avLst/>
              <a:gdLst>
                <a:gd name="T0" fmla="*/ 8 w 53"/>
                <a:gd name="T1" fmla="*/ 25 h 258"/>
                <a:gd name="T2" fmla="*/ 31 w 53"/>
                <a:gd name="T3" fmla="*/ 18 h 258"/>
                <a:gd name="T4" fmla="*/ 36 w 53"/>
                <a:gd name="T5" fmla="*/ 36 h 258"/>
                <a:gd name="T6" fmla="*/ 44 w 53"/>
                <a:gd name="T7" fmla="*/ 103 h 258"/>
                <a:gd name="T8" fmla="*/ 43 w 53"/>
                <a:gd name="T9" fmla="*/ 189 h 258"/>
                <a:gd name="T10" fmla="*/ 35 w 53"/>
                <a:gd name="T11" fmla="*/ 234 h 258"/>
                <a:gd name="T12" fmla="*/ 8 w 53"/>
                <a:gd name="T13" fmla="*/ 234 h 258"/>
                <a:gd name="T14" fmla="*/ 1 w 53"/>
                <a:gd name="T15" fmla="*/ 237 h 258"/>
                <a:gd name="T16" fmla="*/ 41 w 53"/>
                <a:gd name="T17" fmla="*/ 237 h 258"/>
                <a:gd name="T18" fmla="*/ 52 w 53"/>
                <a:gd name="T19" fmla="*/ 112 h 258"/>
                <a:gd name="T20" fmla="*/ 39 w 53"/>
                <a:gd name="T21" fmla="*/ 17 h 258"/>
                <a:gd name="T22" fmla="*/ 1 w 53"/>
                <a:gd name="T23" fmla="*/ 25 h 258"/>
                <a:gd name="T24" fmla="*/ 8 w 53"/>
                <a:gd name="T25" fmla="*/ 2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258">
                  <a:moveTo>
                    <a:pt x="8" y="25"/>
                  </a:moveTo>
                  <a:cubicBezTo>
                    <a:pt x="13" y="19"/>
                    <a:pt x="26" y="8"/>
                    <a:pt x="31" y="18"/>
                  </a:cubicBezTo>
                  <a:cubicBezTo>
                    <a:pt x="34" y="23"/>
                    <a:pt x="35" y="30"/>
                    <a:pt x="36" y="36"/>
                  </a:cubicBezTo>
                  <a:cubicBezTo>
                    <a:pt x="41" y="58"/>
                    <a:pt x="43" y="81"/>
                    <a:pt x="44" y="103"/>
                  </a:cubicBezTo>
                  <a:cubicBezTo>
                    <a:pt x="46" y="132"/>
                    <a:pt x="46" y="160"/>
                    <a:pt x="43" y="189"/>
                  </a:cubicBezTo>
                  <a:cubicBezTo>
                    <a:pt x="41" y="204"/>
                    <a:pt x="39" y="219"/>
                    <a:pt x="35" y="234"/>
                  </a:cubicBezTo>
                  <a:cubicBezTo>
                    <a:pt x="31" y="252"/>
                    <a:pt x="18" y="246"/>
                    <a:pt x="8" y="234"/>
                  </a:cubicBezTo>
                  <a:cubicBezTo>
                    <a:pt x="7" y="233"/>
                    <a:pt x="0" y="236"/>
                    <a:pt x="1" y="237"/>
                  </a:cubicBezTo>
                  <a:cubicBezTo>
                    <a:pt x="12" y="249"/>
                    <a:pt x="35" y="258"/>
                    <a:pt x="41" y="237"/>
                  </a:cubicBezTo>
                  <a:cubicBezTo>
                    <a:pt x="53" y="197"/>
                    <a:pt x="53" y="153"/>
                    <a:pt x="52" y="112"/>
                  </a:cubicBezTo>
                  <a:cubicBezTo>
                    <a:pt x="51" y="81"/>
                    <a:pt x="50" y="46"/>
                    <a:pt x="39" y="17"/>
                  </a:cubicBezTo>
                  <a:cubicBezTo>
                    <a:pt x="32" y="0"/>
                    <a:pt x="8" y="18"/>
                    <a:pt x="1" y="25"/>
                  </a:cubicBezTo>
                  <a:cubicBezTo>
                    <a:pt x="0" y="27"/>
                    <a:pt x="7" y="26"/>
                    <a:pt x="8" y="2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8" name="Freeform 60">
              <a:extLst>
                <a:ext uri="{FF2B5EF4-FFF2-40B4-BE49-F238E27FC236}">
                  <a16:creationId xmlns:a16="http://schemas.microsoft.com/office/drawing/2014/main" xmlns="" id="{C9E6AF17-FB70-408E-809B-E75B3E69E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075" y="746125"/>
              <a:ext cx="106363" cy="252413"/>
            </a:xfrm>
            <a:custGeom>
              <a:avLst/>
              <a:gdLst>
                <a:gd name="T0" fmla="*/ 2 w 46"/>
                <a:gd name="T1" fmla="*/ 4 h 110"/>
                <a:gd name="T2" fmla="*/ 1 w 46"/>
                <a:gd name="T3" fmla="*/ 73 h 110"/>
                <a:gd name="T4" fmla="*/ 2 w 46"/>
                <a:gd name="T5" fmla="*/ 103 h 110"/>
                <a:gd name="T6" fmla="*/ 24 w 46"/>
                <a:gd name="T7" fmla="*/ 108 h 110"/>
                <a:gd name="T8" fmla="*/ 39 w 46"/>
                <a:gd name="T9" fmla="*/ 77 h 110"/>
                <a:gd name="T10" fmla="*/ 34 w 46"/>
                <a:gd name="T11" fmla="*/ 3 h 110"/>
                <a:gd name="T12" fmla="*/ 31 w 46"/>
                <a:gd name="T13" fmla="*/ 1 h 110"/>
                <a:gd name="T14" fmla="*/ 7 w 46"/>
                <a:gd name="T15" fmla="*/ 1 h 110"/>
                <a:gd name="T16" fmla="*/ 5 w 46"/>
                <a:gd name="T17" fmla="*/ 6 h 110"/>
                <a:gd name="T18" fmla="*/ 17 w 46"/>
                <a:gd name="T19" fmla="*/ 6 h 110"/>
                <a:gd name="T20" fmla="*/ 27 w 46"/>
                <a:gd name="T21" fmla="*/ 5 h 110"/>
                <a:gd name="T22" fmla="*/ 29 w 46"/>
                <a:gd name="T23" fmla="*/ 29 h 110"/>
                <a:gd name="T24" fmla="*/ 33 w 46"/>
                <a:gd name="T25" fmla="*/ 102 h 110"/>
                <a:gd name="T26" fmla="*/ 9 w 46"/>
                <a:gd name="T27" fmla="*/ 98 h 110"/>
                <a:gd name="T28" fmla="*/ 8 w 46"/>
                <a:gd name="T29" fmla="*/ 61 h 110"/>
                <a:gd name="T30" fmla="*/ 10 w 46"/>
                <a:gd name="T31" fmla="*/ 3 h 110"/>
                <a:gd name="T32" fmla="*/ 2 w 46"/>
                <a:gd name="T33" fmla="*/ 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10">
                  <a:moveTo>
                    <a:pt x="2" y="4"/>
                  </a:moveTo>
                  <a:cubicBezTo>
                    <a:pt x="2" y="27"/>
                    <a:pt x="1" y="50"/>
                    <a:pt x="1" y="73"/>
                  </a:cubicBezTo>
                  <a:cubicBezTo>
                    <a:pt x="1" y="83"/>
                    <a:pt x="1" y="93"/>
                    <a:pt x="2" y="103"/>
                  </a:cubicBezTo>
                  <a:cubicBezTo>
                    <a:pt x="3" y="110"/>
                    <a:pt x="20" y="108"/>
                    <a:pt x="24" y="108"/>
                  </a:cubicBezTo>
                  <a:cubicBezTo>
                    <a:pt x="46" y="108"/>
                    <a:pt x="41" y="94"/>
                    <a:pt x="39" y="77"/>
                  </a:cubicBezTo>
                  <a:cubicBezTo>
                    <a:pt x="38" y="52"/>
                    <a:pt x="36" y="28"/>
                    <a:pt x="34" y="3"/>
                  </a:cubicBezTo>
                  <a:cubicBezTo>
                    <a:pt x="33" y="2"/>
                    <a:pt x="32" y="1"/>
                    <a:pt x="31" y="1"/>
                  </a:cubicBezTo>
                  <a:cubicBezTo>
                    <a:pt x="23" y="1"/>
                    <a:pt x="15" y="1"/>
                    <a:pt x="7" y="1"/>
                  </a:cubicBezTo>
                  <a:cubicBezTo>
                    <a:pt x="4" y="1"/>
                    <a:pt x="0" y="6"/>
                    <a:pt x="5" y="6"/>
                  </a:cubicBezTo>
                  <a:cubicBezTo>
                    <a:pt x="9" y="6"/>
                    <a:pt x="13" y="6"/>
                    <a:pt x="17" y="6"/>
                  </a:cubicBezTo>
                  <a:cubicBezTo>
                    <a:pt x="22" y="6"/>
                    <a:pt x="27" y="7"/>
                    <a:pt x="27" y="5"/>
                  </a:cubicBezTo>
                  <a:cubicBezTo>
                    <a:pt x="27" y="13"/>
                    <a:pt x="28" y="21"/>
                    <a:pt x="29" y="29"/>
                  </a:cubicBezTo>
                  <a:cubicBezTo>
                    <a:pt x="31" y="53"/>
                    <a:pt x="34" y="78"/>
                    <a:pt x="33" y="102"/>
                  </a:cubicBezTo>
                  <a:cubicBezTo>
                    <a:pt x="33" y="103"/>
                    <a:pt x="9" y="107"/>
                    <a:pt x="9" y="98"/>
                  </a:cubicBezTo>
                  <a:cubicBezTo>
                    <a:pt x="8" y="86"/>
                    <a:pt x="8" y="73"/>
                    <a:pt x="8" y="61"/>
                  </a:cubicBezTo>
                  <a:cubicBezTo>
                    <a:pt x="8" y="42"/>
                    <a:pt x="9" y="23"/>
                    <a:pt x="10" y="3"/>
                  </a:cubicBezTo>
                  <a:cubicBezTo>
                    <a:pt x="10" y="0"/>
                    <a:pt x="3" y="1"/>
                    <a:pt x="2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9" name="Freeform 61">
              <a:extLst>
                <a:ext uri="{FF2B5EF4-FFF2-40B4-BE49-F238E27FC236}">
                  <a16:creationId xmlns:a16="http://schemas.microsoft.com/office/drawing/2014/main" xmlns="" id="{DA0D04E2-ED0B-4D5A-BACE-0D2243D51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600" y="428625"/>
              <a:ext cx="192088" cy="103188"/>
            </a:xfrm>
            <a:custGeom>
              <a:avLst/>
              <a:gdLst>
                <a:gd name="T0" fmla="*/ 9 w 84"/>
                <a:gd name="T1" fmla="*/ 44 h 45"/>
                <a:gd name="T2" fmla="*/ 80 w 84"/>
                <a:gd name="T3" fmla="*/ 3 h 45"/>
                <a:gd name="T4" fmla="*/ 76 w 84"/>
                <a:gd name="T5" fmla="*/ 1 h 45"/>
                <a:gd name="T6" fmla="*/ 4 w 84"/>
                <a:gd name="T7" fmla="*/ 42 h 45"/>
                <a:gd name="T8" fmla="*/ 9 w 84"/>
                <a:gd name="T9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5">
                  <a:moveTo>
                    <a:pt x="9" y="44"/>
                  </a:moveTo>
                  <a:cubicBezTo>
                    <a:pt x="32" y="30"/>
                    <a:pt x="56" y="16"/>
                    <a:pt x="80" y="3"/>
                  </a:cubicBezTo>
                  <a:cubicBezTo>
                    <a:pt x="84" y="0"/>
                    <a:pt x="78" y="0"/>
                    <a:pt x="76" y="1"/>
                  </a:cubicBezTo>
                  <a:cubicBezTo>
                    <a:pt x="52" y="15"/>
                    <a:pt x="28" y="28"/>
                    <a:pt x="4" y="42"/>
                  </a:cubicBezTo>
                  <a:cubicBezTo>
                    <a:pt x="0" y="44"/>
                    <a:pt x="7" y="45"/>
                    <a:pt x="9" y="4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0" name="Freeform 62">
              <a:extLst>
                <a:ext uri="{FF2B5EF4-FFF2-40B4-BE49-F238E27FC236}">
                  <a16:creationId xmlns:a16="http://schemas.microsoft.com/office/drawing/2014/main" xmlns="" id="{92197057-3AD2-4E7D-9E8B-A4F74922F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2713" y="647700"/>
              <a:ext cx="222250" cy="17463"/>
            </a:xfrm>
            <a:custGeom>
              <a:avLst/>
              <a:gdLst>
                <a:gd name="T0" fmla="*/ 4 w 97"/>
                <a:gd name="T1" fmla="*/ 7 h 8"/>
                <a:gd name="T2" fmla="*/ 91 w 97"/>
                <a:gd name="T3" fmla="*/ 3 h 8"/>
                <a:gd name="T4" fmla="*/ 93 w 97"/>
                <a:gd name="T5" fmla="*/ 0 h 8"/>
                <a:gd name="T6" fmla="*/ 8 w 97"/>
                <a:gd name="T7" fmla="*/ 4 h 8"/>
                <a:gd name="T8" fmla="*/ 4 w 9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">
                  <a:moveTo>
                    <a:pt x="4" y="7"/>
                  </a:moveTo>
                  <a:cubicBezTo>
                    <a:pt x="32" y="6"/>
                    <a:pt x="63" y="8"/>
                    <a:pt x="91" y="3"/>
                  </a:cubicBezTo>
                  <a:cubicBezTo>
                    <a:pt x="94" y="2"/>
                    <a:pt x="97" y="0"/>
                    <a:pt x="93" y="0"/>
                  </a:cubicBezTo>
                  <a:cubicBezTo>
                    <a:pt x="65" y="6"/>
                    <a:pt x="36" y="4"/>
                    <a:pt x="8" y="4"/>
                  </a:cubicBezTo>
                  <a:cubicBezTo>
                    <a:pt x="7" y="4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1" name="Freeform 63">
              <a:extLst>
                <a:ext uri="{FF2B5EF4-FFF2-40B4-BE49-F238E27FC236}">
                  <a16:creationId xmlns:a16="http://schemas.microsoft.com/office/drawing/2014/main" xmlns="" id="{9F536EE1-8079-4616-97C1-A9AA168FA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2713" y="787400"/>
              <a:ext cx="246063" cy="68263"/>
            </a:xfrm>
            <a:custGeom>
              <a:avLst/>
              <a:gdLst>
                <a:gd name="T0" fmla="*/ 5 w 107"/>
                <a:gd name="T1" fmla="*/ 6 h 30"/>
                <a:gd name="T2" fmla="*/ 100 w 107"/>
                <a:gd name="T3" fmla="*/ 29 h 30"/>
                <a:gd name="T4" fmla="*/ 103 w 107"/>
                <a:gd name="T5" fmla="*/ 24 h 30"/>
                <a:gd name="T6" fmla="*/ 7 w 107"/>
                <a:gd name="T7" fmla="*/ 1 h 30"/>
                <a:gd name="T8" fmla="*/ 5 w 107"/>
                <a:gd name="T9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30">
                  <a:moveTo>
                    <a:pt x="5" y="6"/>
                  </a:moveTo>
                  <a:cubicBezTo>
                    <a:pt x="37" y="14"/>
                    <a:pt x="69" y="21"/>
                    <a:pt x="100" y="29"/>
                  </a:cubicBezTo>
                  <a:cubicBezTo>
                    <a:pt x="104" y="30"/>
                    <a:pt x="107" y="25"/>
                    <a:pt x="103" y="24"/>
                  </a:cubicBezTo>
                  <a:cubicBezTo>
                    <a:pt x="71" y="16"/>
                    <a:pt x="39" y="9"/>
                    <a:pt x="7" y="1"/>
                  </a:cubicBezTo>
                  <a:cubicBezTo>
                    <a:pt x="4" y="0"/>
                    <a:pt x="0" y="5"/>
                    <a:pt x="5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6" name="Freeform 68">
              <a:extLst>
                <a:ext uri="{FF2B5EF4-FFF2-40B4-BE49-F238E27FC236}">
                  <a16:creationId xmlns:a16="http://schemas.microsoft.com/office/drawing/2014/main" xmlns="" id="{2DE43EEC-91B1-402A-9B7B-C903AD99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152400"/>
              <a:ext cx="138113" cy="153988"/>
            </a:xfrm>
            <a:custGeom>
              <a:avLst/>
              <a:gdLst>
                <a:gd name="T0" fmla="*/ 53 w 60"/>
                <a:gd name="T1" fmla="*/ 38 h 67"/>
                <a:gd name="T2" fmla="*/ 29 w 60"/>
                <a:gd name="T3" fmla="*/ 60 h 67"/>
                <a:gd name="T4" fmla="*/ 8 w 60"/>
                <a:gd name="T5" fmla="*/ 37 h 67"/>
                <a:gd name="T6" fmla="*/ 32 w 60"/>
                <a:gd name="T7" fmla="*/ 15 h 67"/>
                <a:gd name="T8" fmla="*/ 53 w 60"/>
                <a:gd name="T9" fmla="*/ 38 h 67"/>
                <a:gd name="T10" fmla="*/ 60 w 60"/>
                <a:gd name="T11" fmla="*/ 37 h 67"/>
                <a:gd name="T12" fmla="*/ 1 w 60"/>
                <a:gd name="T13" fmla="*/ 38 h 67"/>
                <a:gd name="T14" fmla="*/ 30 w 60"/>
                <a:gd name="T15" fmla="*/ 66 h 67"/>
                <a:gd name="T16" fmla="*/ 60 w 60"/>
                <a:gd name="T17" fmla="*/ 37 h 67"/>
                <a:gd name="T18" fmla="*/ 53 w 60"/>
                <a:gd name="T19" fmla="*/ 3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7">
                  <a:moveTo>
                    <a:pt x="53" y="38"/>
                  </a:moveTo>
                  <a:cubicBezTo>
                    <a:pt x="52" y="51"/>
                    <a:pt x="43" y="61"/>
                    <a:pt x="29" y="60"/>
                  </a:cubicBezTo>
                  <a:cubicBezTo>
                    <a:pt x="17" y="60"/>
                    <a:pt x="9" y="48"/>
                    <a:pt x="8" y="37"/>
                  </a:cubicBezTo>
                  <a:cubicBezTo>
                    <a:pt x="8" y="24"/>
                    <a:pt x="19" y="14"/>
                    <a:pt x="32" y="15"/>
                  </a:cubicBezTo>
                  <a:cubicBezTo>
                    <a:pt x="44" y="15"/>
                    <a:pt x="52" y="27"/>
                    <a:pt x="53" y="38"/>
                  </a:cubicBezTo>
                  <a:cubicBezTo>
                    <a:pt x="53" y="42"/>
                    <a:pt x="60" y="41"/>
                    <a:pt x="60" y="37"/>
                  </a:cubicBezTo>
                  <a:cubicBezTo>
                    <a:pt x="58" y="0"/>
                    <a:pt x="3" y="1"/>
                    <a:pt x="1" y="38"/>
                  </a:cubicBezTo>
                  <a:cubicBezTo>
                    <a:pt x="0" y="53"/>
                    <a:pt x="15" y="67"/>
                    <a:pt x="30" y="66"/>
                  </a:cubicBezTo>
                  <a:cubicBezTo>
                    <a:pt x="46" y="65"/>
                    <a:pt x="59" y="54"/>
                    <a:pt x="60" y="37"/>
                  </a:cubicBezTo>
                  <a:cubicBezTo>
                    <a:pt x="60" y="34"/>
                    <a:pt x="53" y="35"/>
                    <a:pt x="53" y="3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7" name="Freeform 119">
              <a:extLst>
                <a:ext uri="{FF2B5EF4-FFF2-40B4-BE49-F238E27FC236}">
                  <a16:creationId xmlns:a16="http://schemas.microsoft.com/office/drawing/2014/main" xmlns="" id="{5504A936-47A4-43C6-B555-D1A9C95D1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7338" y="-315913"/>
              <a:ext cx="1006475" cy="723900"/>
            </a:xfrm>
            <a:custGeom>
              <a:avLst/>
              <a:gdLst>
                <a:gd name="T0" fmla="*/ 179 w 438"/>
                <a:gd name="T1" fmla="*/ 252 h 315"/>
                <a:gd name="T2" fmla="*/ 160 w 438"/>
                <a:gd name="T3" fmla="*/ 310 h 315"/>
                <a:gd name="T4" fmla="*/ 161 w 438"/>
                <a:gd name="T5" fmla="*/ 312 h 315"/>
                <a:gd name="T6" fmla="*/ 239 w 438"/>
                <a:gd name="T7" fmla="*/ 250 h 315"/>
                <a:gd name="T8" fmla="*/ 232 w 438"/>
                <a:gd name="T9" fmla="*/ 252 h 315"/>
                <a:gd name="T10" fmla="*/ 324 w 438"/>
                <a:gd name="T11" fmla="*/ 251 h 315"/>
                <a:gd name="T12" fmla="*/ 317 w 438"/>
                <a:gd name="T13" fmla="*/ 252 h 315"/>
                <a:gd name="T14" fmla="*/ 399 w 438"/>
                <a:gd name="T15" fmla="*/ 248 h 315"/>
                <a:gd name="T16" fmla="*/ 421 w 438"/>
                <a:gd name="T17" fmla="*/ 200 h 315"/>
                <a:gd name="T18" fmla="*/ 409 w 438"/>
                <a:gd name="T19" fmla="*/ 178 h 315"/>
                <a:gd name="T20" fmla="*/ 393 w 438"/>
                <a:gd name="T21" fmla="*/ 169 h 315"/>
                <a:gd name="T22" fmla="*/ 397 w 438"/>
                <a:gd name="T23" fmla="*/ 167 h 315"/>
                <a:gd name="T24" fmla="*/ 410 w 438"/>
                <a:gd name="T25" fmla="*/ 88 h 315"/>
                <a:gd name="T26" fmla="*/ 346 w 438"/>
                <a:gd name="T27" fmla="*/ 94 h 315"/>
                <a:gd name="T28" fmla="*/ 352 w 438"/>
                <a:gd name="T29" fmla="*/ 93 h 315"/>
                <a:gd name="T30" fmla="*/ 295 w 438"/>
                <a:gd name="T31" fmla="*/ 30 h 315"/>
                <a:gd name="T32" fmla="*/ 209 w 438"/>
                <a:gd name="T33" fmla="*/ 67 h 315"/>
                <a:gd name="T34" fmla="*/ 216 w 438"/>
                <a:gd name="T35" fmla="*/ 65 h 315"/>
                <a:gd name="T36" fmla="*/ 83 w 438"/>
                <a:gd name="T37" fmla="*/ 94 h 315"/>
                <a:gd name="T38" fmla="*/ 90 w 438"/>
                <a:gd name="T39" fmla="*/ 92 h 315"/>
                <a:gd name="T40" fmla="*/ 32 w 438"/>
                <a:gd name="T41" fmla="*/ 87 h 315"/>
                <a:gd name="T42" fmla="*/ 9 w 438"/>
                <a:gd name="T43" fmla="*/ 137 h 315"/>
                <a:gd name="T44" fmla="*/ 32 w 438"/>
                <a:gd name="T45" fmla="*/ 159 h 315"/>
                <a:gd name="T46" fmla="*/ 29 w 438"/>
                <a:gd name="T47" fmla="*/ 235 h 315"/>
                <a:gd name="T48" fmla="*/ 94 w 438"/>
                <a:gd name="T49" fmla="*/ 219 h 315"/>
                <a:gd name="T50" fmla="*/ 87 w 438"/>
                <a:gd name="T51" fmla="*/ 220 h 315"/>
                <a:gd name="T52" fmla="*/ 141 w 438"/>
                <a:gd name="T53" fmla="*/ 269 h 315"/>
                <a:gd name="T54" fmla="*/ 186 w 438"/>
                <a:gd name="T55" fmla="*/ 251 h 315"/>
                <a:gd name="T56" fmla="*/ 179 w 438"/>
                <a:gd name="T57" fmla="*/ 252 h 315"/>
                <a:gd name="T58" fmla="*/ 111 w 438"/>
                <a:gd name="T59" fmla="*/ 254 h 315"/>
                <a:gd name="T60" fmla="*/ 94 w 438"/>
                <a:gd name="T61" fmla="*/ 219 h 315"/>
                <a:gd name="T62" fmla="*/ 87 w 438"/>
                <a:gd name="T63" fmla="*/ 220 h 315"/>
                <a:gd name="T64" fmla="*/ 18 w 438"/>
                <a:gd name="T65" fmla="*/ 209 h 315"/>
                <a:gd name="T66" fmla="*/ 38 w 438"/>
                <a:gd name="T67" fmla="*/ 159 h 315"/>
                <a:gd name="T68" fmla="*/ 39 w 438"/>
                <a:gd name="T69" fmla="*/ 158 h 315"/>
                <a:gd name="T70" fmla="*/ 13 w 438"/>
                <a:gd name="T71" fmla="*/ 125 h 315"/>
                <a:gd name="T72" fmla="*/ 83 w 438"/>
                <a:gd name="T73" fmla="*/ 94 h 315"/>
                <a:gd name="T74" fmla="*/ 90 w 438"/>
                <a:gd name="T75" fmla="*/ 92 h 315"/>
                <a:gd name="T76" fmla="*/ 209 w 438"/>
                <a:gd name="T77" fmla="*/ 67 h 315"/>
                <a:gd name="T78" fmla="*/ 216 w 438"/>
                <a:gd name="T79" fmla="*/ 66 h 315"/>
                <a:gd name="T80" fmla="*/ 318 w 438"/>
                <a:gd name="T81" fmla="*/ 40 h 315"/>
                <a:gd name="T82" fmla="*/ 345 w 438"/>
                <a:gd name="T83" fmla="*/ 94 h 315"/>
                <a:gd name="T84" fmla="*/ 351 w 438"/>
                <a:gd name="T85" fmla="*/ 94 h 315"/>
                <a:gd name="T86" fmla="*/ 417 w 438"/>
                <a:gd name="T87" fmla="*/ 113 h 315"/>
                <a:gd name="T88" fmla="*/ 389 w 438"/>
                <a:gd name="T89" fmla="*/ 168 h 315"/>
                <a:gd name="T90" fmla="*/ 388 w 438"/>
                <a:gd name="T91" fmla="*/ 170 h 315"/>
                <a:gd name="T92" fmla="*/ 410 w 438"/>
                <a:gd name="T93" fmla="*/ 230 h 315"/>
                <a:gd name="T94" fmla="*/ 324 w 438"/>
                <a:gd name="T95" fmla="*/ 250 h 315"/>
                <a:gd name="T96" fmla="*/ 317 w 438"/>
                <a:gd name="T97" fmla="*/ 251 h 315"/>
                <a:gd name="T98" fmla="*/ 239 w 438"/>
                <a:gd name="T99" fmla="*/ 250 h 315"/>
                <a:gd name="T100" fmla="*/ 232 w 438"/>
                <a:gd name="T101" fmla="*/ 252 h 315"/>
                <a:gd name="T102" fmla="*/ 166 w 438"/>
                <a:gd name="T103" fmla="*/ 309 h 315"/>
                <a:gd name="T104" fmla="*/ 194 w 438"/>
                <a:gd name="T105" fmla="*/ 279 h 315"/>
                <a:gd name="T106" fmla="*/ 186 w 438"/>
                <a:gd name="T107" fmla="*/ 250 h 315"/>
                <a:gd name="T108" fmla="*/ 179 w 438"/>
                <a:gd name="T109" fmla="*/ 25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38" h="315">
                  <a:moveTo>
                    <a:pt x="179" y="252"/>
                  </a:moveTo>
                  <a:cubicBezTo>
                    <a:pt x="197" y="275"/>
                    <a:pt x="183" y="298"/>
                    <a:pt x="160" y="310"/>
                  </a:cubicBezTo>
                  <a:cubicBezTo>
                    <a:pt x="159" y="311"/>
                    <a:pt x="160" y="312"/>
                    <a:pt x="161" y="312"/>
                  </a:cubicBezTo>
                  <a:cubicBezTo>
                    <a:pt x="201" y="315"/>
                    <a:pt x="238" y="293"/>
                    <a:pt x="239" y="250"/>
                  </a:cubicBezTo>
                  <a:cubicBezTo>
                    <a:pt x="237" y="251"/>
                    <a:pt x="235" y="252"/>
                    <a:pt x="232" y="252"/>
                  </a:cubicBezTo>
                  <a:cubicBezTo>
                    <a:pt x="259" y="279"/>
                    <a:pt x="297" y="273"/>
                    <a:pt x="324" y="251"/>
                  </a:cubicBezTo>
                  <a:cubicBezTo>
                    <a:pt x="322" y="251"/>
                    <a:pt x="319" y="252"/>
                    <a:pt x="317" y="252"/>
                  </a:cubicBezTo>
                  <a:cubicBezTo>
                    <a:pt x="340" y="270"/>
                    <a:pt x="377" y="264"/>
                    <a:pt x="399" y="248"/>
                  </a:cubicBezTo>
                  <a:cubicBezTo>
                    <a:pt x="416" y="236"/>
                    <a:pt x="425" y="220"/>
                    <a:pt x="421" y="200"/>
                  </a:cubicBezTo>
                  <a:cubicBezTo>
                    <a:pt x="420" y="192"/>
                    <a:pt x="414" y="184"/>
                    <a:pt x="409" y="178"/>
                  </a:cubicBezTo>
                  <a:cubicBezTo>
                    <a:pt x="406" y="175"/>
                    <a:pt x="398" y="167"/>
                    <a:pt x="393" y="169"/>
                  </a:cubicBezTo>
                  <a:cubicBezTo>
                    <a:pt x="395" y="168"/>
                    <a:pt x="396" y="168"/>
                    <a:pt x="397" y="167"/>
                  </a:cubicBezTo>
                  <a:cubicBezTo>
                    <a:pt x="425" y="151"/>
                    <a:pt x="438" y="112"/>
                    <a:pt x="410" y="88"/>
                  </a:cubicBezTo>
                  <a:cubicBezTo>
                    <a:pt x="393" y="74"/>
                    <a:pt x="362" y="84"/>
                    <a:pt x="346" y="94"/>
                  </a:cubicBezTo>
                  <a:cubicBezTo>
                    <a:pt x="348" y="94"/>
                    <a:pt x="350" y="93"/>
                    <a:pt x="352" y="93"/>
                  </a:cubicBezTo>
                  <a:cubicBezTo>
                    <a:pt x="359" y="55"/>
                    <a:pt x="329" y="33"/>
                    <a:pt x="295" y="30"/>
                  </a:cubicBezTo>
                  <a:cubicBezTo>
                    <a:pt x="266" y="27"/>
                    <a:pt x="220" y="35"/>
                    <a:pt x="209" y="67"/>
                  </a:cubicBezTo>
                  <a:cubicBezTo>
                    <a:pt x="211" y="66"/>
                    <a:pt x="213" y="66"/>
                    <a:pt x="216" y="65"/>
                  </a:cubicBezTo>
                  <a:cubicBezTo>
                    <a:pt x="194" y="0"/>
                    <a:pt x="74" y="26"/>
                    <a:pt x="83" y="94"/>
                  </a:cubicBezTo>
                  <a:cubicBezTo>
                    <a:pt x="85" y="93"/>
                    <a:pt x="88" y="92"/>
                    <a:pt x="90" y="92"/>
                  </a:cubicBezTo>
                  <a:cubicBezTo>
                    <a:pt x="76" y="74"/>
                    <a:pt x="49" y="75"/>
                    <a:pt x="32" y="87"/>
                  </a:cubicBezTo>
                  <a:cubicBezTo>
                    <a:pt x="15" y="99"/>
                    <a:pt x="0" y="116"/>
                    <a:pt x="9" y="137"/>
                  </a:cubicBezTo>
                  <a:cubicBezTo>
                    <a:pt x="12" y="142"/>
                    <a:pt x="27" y="163"/>
                    <a:pt x="32" y="159"/>
                  </a:cubicBezTo>
                  <a:cubicBezTo>
                    <a:pt x="5" y="176"/>
                    <a:pt x="0" y="216"/>
                    <a:pt x="29" y="235"/>
                  </a:cubicBezTo>
                  <a:cubicBezTo>
                    <a:pt x="48" y="248"/>
                    <a:pt x="78" y="231"/>
                    <a:pt x="94" y="219"/>
                  </a:cubicBezTo>
                  <a:cubicBezTo>
                    <a:pt x="91" y="220"/>
                    <a:pt x="89" y="220"/>
                    <a:pt x="87" y="220"/>
                  </a:cubicBezTo>
                  <a:cubicBezTo>
                    <a:pt x="86" y="251"/>
                    <a:pt x="115" y="265"/>
                    <a:pt x="141" y="269"/>
                  </a:cubicBezTo>
                  <a:cubicBezTo>
                    <a:pt x="156" y="271"/>
                    <a:pt x="180" y="267"/>
                    <a:pt x="186" y="251"/>
                  </a:cubicBezTo>
                  <a:cubicBezTo>
                    <a:pt x="186" y="249"/>
                    <a:pt x="180" y="250"/>
                    <a:pt x="179" y="252"/>
                  </a:cubicBezTo>
                  <a:cubicBezTo>
                    <a:pt x="170" y="278"/>
                    <a:pt x="127" y="265"/>
                    <a:pt x="111" y="254"/>
                  </a:cubicBezTo>
                  <a:cubicBezTo>
                    <a:pt x="101" y="246"/>
                    <a:pt x="94" y="232"/>
                    <a:pt x="94" y="219"/>
                  </a:cubicBezTo>
                  <a:cubicBezTo>
                    <a:pt x="94" y="217"/>
                    <a:pt x="88" y="219"/>
                    <a:pt x="87" y="220"/>
                  </a:cubicBezTo>
                  <a:cubicBezTo>
                    <a:pt x="62" y="240"/>
                    <a:pt x="31" y="242"/>
                    <a:pt x="18" y="209"/>
                  </a:cubicBezTo>
                  <a:cubicBezTo>
                    <a:pt x="10" y="190"/>
                    <a:pt x="22" y="169"/>
                    <a:pt x="38" y="159"/>
                  </a:cubicBezTo>
                  <a:cubicBezTo>
                    <a:pt x="38" y="159"/>
                    <a:pt x="39" y="158"/>
                    <a:pt x="39" y="158"/>
                  </a:cubicBezTo>
                  <a:cubicBezTo>
                    <a:pt x="26" y="151"/>
                    <a:pt x="16" y="139"/>
                    <a:pt x="13" y="125"/>
                  </a:cubicBezTo>
                  <a:cubicBezTo>
                    <a:pt x="8" y="92"/>
                    <a:pt x="62" y="67"/>
                    <a:pt x="83" y="94"/>
                  </a:cubicBezTo>
                  <a:cubicBezTo>
                    <a:pt x="84" y="95"/>
                    <a:pt x="90" y="94"/>
                    <a:pt x="90" y="92"/>
                  </a:cubicBezTo>
                  <a:cubicBezTo>
                    <a:pt x="81" y="28"/>
                    <a:pt x="188" y="6"/>
                    <a:pt x="209" y="67"/>
                  </a:cubicBezTo>
                  <a:cubicBezTo>
                    <a:pt x="209" y="69"/>
                    <a:pt x="215" y="67"/>
                    <a:pt x="216" y="66"/>
                  </a:cubicBezTo>
                  <a:cubicBezTo>
                    <a:pt x="229" y="28"/>
                    <a:pt x="288" y="26"/>
                    <a:pt x="318" y="40"/>
                  </a:cubicBezTo>
                  <a:cubicBezTo>
                    <a:pt x="339" y="49"/>
                    <a:pt x="349" y="73"/>
                    <a:pt x="345" y="94"/>
                  </a:cubicBezTo>
                  <a:cubicBezTo>
                    <a:pt x="344" y="96"/>
                    <a:pt x="350" y="94"/>
                    <a:pt x="351" y="94"/>
                  </a:cubicBezTo>
                  <a:cubicBezTo>
                    <a:pt x="377" y="79"/>
                    <a:pt x="407" y="82"/>
                    <a:pt x="417" y="113"/>
                  </a:cubicBezTo>
                  <a:cubicBezTo>
                    <a:pt x="424" y="136"/>
                    <a:pt x="410" y="159"/>
                    <a:pt x="389" y="168"/>
                  </a:cubicBezTo>
                  <a:cubicBezTo>
                    <a:pt x="389" y="168"/>
                    <a:pt x="387" y="169"/>
                    <a:pt x="388" y="170"/>
                  </a:cubicBezTo>
                  <a:cubicBezTo>
                    <a:pt x="410" y="182"/>
                    <a:pt x="422" y="206"/>
                    <a:pt x="410" y="230"/>
                  </a:cubicBezTo>
                  <a:cubicBezTo>
                    <a:pt x="396" y="259"/>
                    <a:pt x="349" y="270"/>
                    <a:pt x="324" y="250"/>
                  </a:cubicBezTo>
                  <a:cubicBezTo>
                    <a:pt x="322" y="249"/>
                    <a:pt x="319" y="251"/>
                    <a:pt x="317" y="251"/>
                  </a:cubicBezTo>
                  <a:cubicBezTo>
                    <a:pt x="293" y="272"/>
                    <a:pt x="261" y="272"/>
                    <a:pt x="239" y="250"/>
                  </a:cubicBezTo>
                  <a:cubicBezTo>
                    <a:pt x="238" y="249"/>
                    <a:pt x="232" y="251"/>
                    <a:pt x="232" y="252"/>
                  </a:cubicBezTo>
                  <a:cubicBezTo>
                    <a:pt x="231" y="290"/>
                    <a:pt x="203" y="311"/>
                    <a:pt x="166" y="309"/>
                  </a:cubicBezTo>
                  <a:cubicBezTo>
                    <a:pt x="177" y="310"/>
                    <a:pt x="193" y="290"/>
                    <a:pt x="194" y="279"/>
                  </a:cubicBezTo>
                  <a:cubicBezTo>
                    <a:pt x="195" y="269"/>
                    <a:pt x="192" y="258"/>
                    <a:pt x="186" y="250"/>
                  </a:cubicBezTo>
                  <a:cubicBezTo>
                    <a:pt x="185" y="249"/>
                    <a:pt x="179" y="252"/>
                    <a:pt x="179" y="25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9" name="Freeform 131">
              <a:extLst>
                <a:ext uri="{FF2B5EF4-FFF2-40B4-BE49-F238E27FC236}">
                  <a16:creationId xmlns:a16="http://schemas.microsoft.com/office/drawing/2014/main" xmlns="" id="{F46832FE-C474-478E-AC3A-AA4DC358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825" y="731837"/>
              <a:ext cx="438150" cy="496888"/>
            </a:xfrm>
            <a:custGeom>
              <a:avLst/>
              <a:gdLst>
                <a:gd name="T0" fmla="*/ 83 w 191"/>
                <a:gd name="T1" fmla="*/ 212 h 216"/>
                <a:gd name="T2" fmla="*/ 83 w 191"/>
                <a:gd name="T3" fmla="*/ 169 h 216"/>
                <a:gd name="T4" fmla="*/ 82 w 191"/>
                <a:gd name="T5" fmla="*/ 167 h 216"/>
                <a:gd name="T6" fmla="*/ 24 w 191"/>
                <a:gd name="T7" fmla="*/ 79 h 216"/>
                <a:gd name="T8" fmla="*/ 129 w 191"/>
                <a:gd name="T9" fmla="*/ 13 h 216"/>
                <a:gd name="T10" fmla="*/ 174 w 191"/>
                <a:gd name="T11" fmla="*/ 120 h 216"/>
                <a:gd name="T12" fmla="*/ 140 w 191"/>
                <a:gd name="T13" fmla="*/ 156 h 216"/>
                <a:gd name="T14" fmla="*/ 128 w 191"/>
                <a:gd name="T15" fmla="*/ 167 h 216"/>
                <a:gd name="T16" fmla="*/ 128 w 191"/>
                <a:gd name="T17" fmla="*/ 213 h 216"/>
                <a:gd name="T18" fmla="*/ 133 w 191"/>
                <a:gd name="T19" fmla="*/ 210 h 216"/>
                <a:gd name="T20" fmla="*/ 81 w 191"/>
                <a:gd name="T21" fmla="*/ 210 h 216"/>
                <a:gd name="T22" fmla="*/ 78 w 191"/>
                <a:gd name="T23" fmla="*/ 214 h 216"/>
                <a:gd name="T24" fmla="*/ 130 w 191"/>
                <a:gd name="T25" fmla="*/ 214 h 216"/>
                <a:gd name="T26" fmla="*/ 135 w 191"/>
                <a:gd name="T27" fmla="*/ 212 h 216"/>
                <a:gd name="T28" fmla="*/ 135 w 191"/>
                <a:gd name="T29" fmla="*/ 182 h 216"/>
                <a:gd name="T30" fmla="*/ 135 w 191"/>
                <a:gd name="T31" fmla="*/ 166 h 216"/>
                <a:gd name="T32" fmla="*/ 150 w 191"/>
                <a:gd name="T33" fmla="*/ 154 h 216"/>
                <a:gd name="T34" fmla="*/ 188 w 191"/>
                <a:gd name="T35" fmla="*/ 80 h 216"/>
                <a:gd name="T36" fmla="*/ 152 w 191"/>
                <a:gd name="T37" fmla="*/ 19 h 216"/>
                <a:gd name="T38" fmla="*/ 91 w 191"/>
                <a:gd name="T39" fmla="*/ 7 h 216"/>
                <a:gd name="T40" fmla="*/ 27 w 191"/>
                <a:gd name="T41" fmla="*/ 128 h 216"/>
                <a:gd name="T42" fmla="*/ 72 w 191"/>
                <a:gd name="T43" fmla="*/ 169 h 216"/>
                <a:gd name="T44" fmla="*/ 76 w 191"/>
                <a:gd name="T45" fmla="*/ 179 h 216"/>
                <a:gd name="T46" fmla="*/ 76 w 191"/>
                <a:gd name="T47" fmla="*/ 213 h 216"/>
                <a:gd name="T48" fmla="*/ 83 w 191"/>
                <a:gd name="T49" fmla="*/ 21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216">
                  <a:moveTo>
                    <a:pt x="83" y="212"/>
                  </a:moveTo>
                  <a:cubicBezTo>
                    <a:pt x="83" y="198"/>
                    <a:pt x="83" y="183"/>
                    <a:pt x="83" y="169"/>
                  </a:cubicBezTo>
                  <a:cubicBezTo>
                    <a:pt x="83" y="168"/>
                    <a:pt x="83" y="168"/>
                    <a:pt x="82" y="167"/>
                  </a:cubicBezTo>
                  <a:cubicBezTo>
                    <a:pt x="44" y="155"/>
                    <a:pt x="24" y="117"/>
                    <a:pt x="24" y="79"/>
                  </a:cubicBezTo>
                  <a:cubicBezTo>
                    <a:pt x="25" y="24"/>
                    <a:pt x="82" y="0"/>
                    <a:pt x="129" y="13"/>
                  </a:cubicBezTo>
                  <a:cubicBezTo>
                    <a:pt x="172" y="24"/>
                    <a:pt x="191" y="83"/>
                    <a:pt x="174" y="120"/>
                  </a:cubicBezTo>
                  <a:cubicBezTo>
                    <a:pt x="166" y="135"/>
                    <a:pt x="153" y="146"/>
                    <a:pt x="140" y="156"/>
                  </a:cubicBezTo>
                  <a:cubicBezTo>
                    <a:pt x="134" y="160"/>
                    <a:pt x="128" y="160"/>
                    <a:pt x="128" y="167"/>
                  </a:cubicBezTo>
                  <a:cubicBezTo>
                    <a:pt x="128" y="183"/>
                    <a:pt x="128" y="198"/>
                    <a:pt x="128" y="213"/>
                  </a:cubicBezTo>
                  <a:cubicBezTo>
                    <a:pt x="129" y="212"/>
                    <a:pt x="131" y="211"/>
                    <a:pt x="133" y="210"/>
                  </a:cubicBezTo>
                  <a:cubicBezTo>
                    <a:pt x="116" y="210"/>
                    <a:pt x="98" y="210"/>
                    <a:pt x="81" y="210"/>
                  </a:cubicBezTo>
                  <a:cubicBezTo>
                    <a:pt x="78" y="210"/>
                    <a:pt x="74" y="214"/>
                    <a:pt x="78" y="214"/>
                  </a:cubicBezTo>
                  <a:cubicBezTo>
                    <a:pt x="96" y="214"/>
                    <a:pt x="113" y="214"/>
                    <a:pt x="130" y="214"/>
                  </a:cubicBezTo>
                  <a:cubicBezTo>
                    <a:pt x="131" y="214"/>
                    <a:pt x="135" y="214"/>
                    <a:pt x="135" y="212"/>
                  </a:cubicBezTo>
                  <a:cubicBezTo>
                    <a:pt x="135" y="202"/>
                    <a:pt x="135" y="192"/>
                    <a:pt x="135" y="182"/>
                  </a:cubicBezTo>
                  <a:cubicBezTo>
                    <a:pt x="135" y="177"/>
                    <a:pt x="135" y="172"/>
                    <a:pt x="135" y="166"/>
                  </a:cubicBezTo>
                  <a:cubicBezTo>
                    <a:pt x="135" y="161"/>
                    <a:pt x="146" y="157"/>
                    <a:pt x="150" y="154"/>
                  </a:cubicBezTo>
                  <a:cubicBezTo>
                    <a:pt x="174" y="136"/>
                    <a:pt x="190" y="111"/>
                    <a:pt x="188" y="80"/>
                  </a:cubicBezTo>
                  <a:cubicBezTo>
                    <a:pt x="186" y="57"/>
                    <a:pt x="171" y="32"/>
                    <a:pt x="152" y="19"/>
                  </a:cubicBezTo>
                  <a:cubicBezTo>
                    <a:pt x="134" y="6"/>
                    <a:pt x="113" y="4"/>
                    <a:pt x="91" y="7"/>
                  </a:cubicBezTo>
                  <a:cubicBezTo>
                    <a:pt x="30" y="14"/>
                    <a:pt x="0" y="72"/>
                    <a:pt x="27" y="128"/>
                  </a:cubicBezTo>
                  <a:cubicBezTo>
                    <a:pt x="36" y="146"/>
                    <a:pt x="54" y="161"/>
                    <a:pt x="72" y="169"/>
                  </a:cubicBezTo>
                  <a:cubicBezTo>
                    <a:pt x="79" y="172"/>
                    <a:pt x="76" y="170"/>
                    <a:pt x="76" y="179"/>
                  </a:cubicBezTo>
                  <a:cubicBezTo>
                    <a:pt x="76" y="190"/>
                    <a:pt x="76" y="201"/>
                    <a:pt x="76" y="213"/>
                  </a:cubicBezTo>
                  <a:cubicBezTo>
                    <a:pt x="76" y="216"/>
                    <a:pt x="83" y="214"/>
                    <a:pt x="83" y="21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0" name="Freeform 132">
              <a:extLst>
                <a:ext uri="{FF2B5EF4-FFF2-40B4-BE49-F238E27FC236}">
                  <a16:creationId xmlns:a16="http://schemas.microsoft.com/office/drawing/2014/main" xmlns="" id="{69238112-5868-4026-A5F2-767803D37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513" y="1212850"/>
              <a:ext cx="157163" cy="112713"/>
            </a:xfrm>
            <a:custGeom>
              <a:avLst/>
              <a:gdLst>
                <a:gd name="T0" fmla="*/ 3 w 68"/>
                <a:gd name="T1" fmla="*/ 4 h 49"/>
                <a:gd name="T2" fmla="*/ 35 w 68"/>
                <a:gd name="T3" fmla="*/ 48 h 49"/>
                <a:gd name="T4" fmla="*/ 62 w 68"/>
                <a:gd name="T5" fmla="*/ 2 h 49"/>
                <a:gd name="T6" fmla="*/ 59 w 68"/>
                <a:gd name="T7" fmla="*/ 1 h 49"/>
                <a:gd name="T8" fmla="*/ 7 w 68"/>
                <a:gd name="T9" fmla="*/ 1 h 49"/>
                <a:gd name="T10" fmla="*/ 7 w 68"/>
                <a:gd name="T11" fmla="*/ 6 h 49"/>
                <a:gd name="T12" fmla="*/ 58 w 68"/>
                <a:gd name="T13" fmla="*/ 6 h 49"/>
                <a:gd name="T14" fmla="*/ 55 w 68"/>
                <a:gd name="T15" fmla="*/ 4 h 49"/>
                <a:gd name="T16" fmla="*/ 34 w 68"/>
                <a:gd name="T17" fmla="*/ 43 h 49"/>
                <a:gd name="T18" fmla="*/ 10 w 68"/>
                <a:gd name="T19" fmla="*/ 3 h 49"/>
                <a:gd name="T20" fmla="*/ 3 w 68"/>
                <a:gd name="T21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49">
                  <a:moveTo>
                    <a:pt x="3" y="4"/>
                  </a:moveTo>
                  <a:cubicBezTo>
                    <a:pt x="0" y="25"/>
                    <a:pt x="10" y="49"/>
                    <a:pt x="35" y="48"/>
                  </a:cubicBezTo>
                  <a:cubicBezTo>
                    <a:pt x="61" y="48"/>
                    <a:pt x="68" y="24"/>
                    <a:pt x="62" y="2"/>
                  </a:cubicBezTo>
                  <a:cubicBezTo>
                    <a:pt x="61" y="1"/>
                    <a:pt x="60" y="1"/>
                    <a:pt x="59" y="1"/>
                  </a:cubicBezTo>
                  <a:cubicBezTo>
                    <a:pt x="41" y="1"/>
                    <a:pt x="24" y="1"/>
                    <a:pt x="7" y="1"/>
                  </a:cubicBezTo>
                  <a:cubicBezTo>
                    <a:pt x="3" y="1"/>
                    <a:pt x="2" y="6"/>
                    <a:pt x="7" y="6"/>
                  </a:cubicBezTo>
                  <a:cubicBezTo>
                    <a:pt x="24" y="6"/>
                    <a:pt x="41" y="6"/>
                    <a:pt x="58" y="6"/>
                  </a:cubicBezTo>
                  <a:cubicBezTo>
                    <a:pt x="57" y="5"/>
                    <a:pt x="56" y="5"/>
                    <a:pt x="55" y="4"/>
                  </a:cubicBezTo>
                  <a:cubicBezTo>
                    <a:pt x="60" y="22"/>
                    <a:pt x="57" y="44"/>
                    <a:pt x="34" y="43"/>
                  </a:cubicBezTo>
                  <a:cubicBezTo>
                    <a:pt x="13" y="42"/>
                    <a:pt x="8" y="20"/>
                    <a:pt x="10" y="3"/>
                  </a:cubicBezTo>
                  <a:cubicBezTo>
                    <a:pt x="11" y="0"/>
                    <a:pt x="4" y="0"/>
                    <a:pt x="3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1" name="Freeform 133">
              <a:extLst>
                <a:ext uri="{FF2B5EF4-FFF2-40B4-BE49-F238E27FC236}">
                  <a16:creationId xmlns:a16="http://schemas.microsoft.com/office/drawing/2014/main" xmlns="" id="{0AF73807-E1AF-4452-B63F-B0B921F49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950912"/>
              <a:ext cx="122238" cy="277813"/>
            </a:xfrm>
            <a:custGeom>
              <a:avLst/>
              <a:gdLst>
                <a:gd name="T0" fmla="*/ 1 w 53"/>
                <a:gd name="T1" fmla="*/ 26 h 121"/>
                <a:gd name="T2" fmla="*/ 24 w 53"/>
                <a:gd name="T3" fmla="*/ 118 h 121"/>
                <a:gd name="T4" fmla="*/ 31 w 53"/>
                <a:gd name="T5" fmla="*/ 117 h 121"/>
                <a:gd name="T6" fmla="*/ 52 w 53"/>
                <a:gd name="T7" fmla="*/ 3 h 121"/>
                <a:gd name="T8" fmla="*/ 45 w 53"/>
                <a:gd name="T9" fmla="*/ 4 h 121"/>
                <a:gd name="T10" fmla="*/ 24 w 53"/>
                <a:gd name="T11" fmla="*/ 118 h 121"/>
                <a:gd name="T12" fmla="*/ 31 w 53"/>
                <a:gd name="T13" fmla="*/ 116 h 121"/>
                <a:gd name="T14" fmla="*/ 8 w 53"/>
                <a:gd name="T15" fmla="*/ 24 h 121"/>
                <a:gd name="T16" fmla="*/ 1 w 53"/>
                <a:gd name="T17" fmla="*/ 2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21">
                  <a:moveTo>
                    <a:pt x="1" y="26"/>
                  </a:moveTo>
                  <a:cubicBezTo>
                    <a:pt x="9" y="57"/>
                    <a:pt x="16" y="88"/>
                    <a:pt x="24" y="118"/>
                  </a:cubicBezTo>
                  <a:cubicBezTo>
                    <a:pt x="25" y="121"/>
                    <a:pt x="31" y="119"/>
                    <a:pt x="31" y="117"/>
                  </a:cubicBezTo>
                  <a:cubicBezTo>
                    <a:pt x="38" y="79"/>
                    <a:pt x="45" y="41"/>
                    <a:pt x="52" y="3"/>
                  </a:cubicBezTo>
                  <a:cubicBezTo>
                    <a:pt x="53" y="0"/>
                    <a:pt x="46" y="1"/>
                    <a:pt x="45" y="4"/>
                  </a:cubicBezTo>
                  <a:cubicBezTo>
                    <a:pt x="38" y="42"/>
                    <a:pt x="31" y="80"/>
                    <a:pt x="24" y="118"/>
                  </a:cubicBezTo>
                  <a:cubicBezTo>
                    <a:pt x="26" y="117"/>
                    <a:pt x="29" y="117"/>
                    <a:pt x="31" y="116"/>
                  </a:cubicBezTo>
                  <a:cubicBezTo>
                    <a:pt x="23" y="86"/>
                    <a:pt x="16" y="55"/>
                    <a:pt x="8" y="24"/>
                  </a:cubicBezTo>
                  <a:cubicBezTo>
                    <a:pt x="7" y="22"/>
                    <a:pt x="0" y="23"/>
                    <a:pt x="1" y="2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2" name="Freeform 134">
              <a:extLst>
                <a:ext uri="{FF2B5EF4-FFF2-40B4-BE49-F238E27FC236}">
                  <a16:creationId xmlns:a16="http://schemas.microsoft.com/office/drawing/2014/main" xmlns="" id="{051DD386-2E30-486F-8D18-F8C138530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4700" y="992187"/>
              <a:ext cx="182563" cy="66675"/>
            </a:xfrm>
            <a:custGeom>
              <a:avLst/>
              <a:gdLst>
                <a:gd name="T0" fmla="*/ 4 w 80"/>
                <a:gd name="T1" fmla="*/ 27 h 29"/>
                <a:gd name="T2" fmla="*/ 76 w 80"/>
                <a:gd name="T3" fmla="*/ 4 h 29"/>
                <a:gd name="T4" fmla="*/ 75 w 80"/>
                <a:gd name="T5" fmla="*/ 1 h 29"/>
                <a:gd name="T6" fmla="*/ 4 w 80"/>
                <a:gd name="T7" fmla="*/ 24 h 29"/>
                <a:gd name="T8" fmla="*/ 4 w 80"/>
                <a:gd name="T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9">
                  <a:moveTo>
                    <a:pt x="4" y="27"/>
                  </a:moveTo>
                  <a:cubicBezTo>
                    <a:pt x="28" y="20"/>
                    <a:pt x="52" y="12"/>
                    <a:pt x="76" y="4"/>
                  </a:cubicBezTo>
                  <a:cubicBezTo>
                    <a:pt x="80" y="3"/>
                    <a:pt x="79" y="0"/>
                    <a:pt x="75" y="1"/>
                  </a:cubicBezTo>
                  <a:cubicBezTo>
                    <a:pt x="51" y="9"/>
                    <a:pt x="28" y="17"/>
                    <a:pt x="4" y="24"/>
                  </a:cubicBezTo>
                  <a:cubicBezTo>
                    <a:pt x="0" y="26"/>
                    <a:pt x="0" y="29"/>
                    <a:pt x="4" y="2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3" name="Freeform 135">
              <a:extLst>
                <a:ext uri="{FF2B5EF4-FFF2-40B4-BE49-F238E27FC236}">
                  <a16:creationId xmlns:a16="http://schemas.microsoft.com/office/drawing/2014/main" xmlns="" id="{48AE86A0-5104-4AFA-B8B9-07A4111E0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363" y="536575"/>
              <a:ext cx="15875" cy="174625"/>
            </a:xfrm>
            <a:custGeom>
              <a:avLst/>
              <a:gdLst>
                <a:gd name="T0" fmla="*/ 0 w 7"/>
                <a:gd name="T1" fmla="*/ 4 h 76"/>
                <a:gd name="T2" fmla="*/ 0 w 7"/>
                <a:gd name="T3" fmla="*/ 73 h 76"/>
                <a:gd name="T4" fmla="*/ 7 w 7"/>
                <a:gd name="T5" fmla="*/ 72 h 76"/>
                <a:gd name="T6" fmla="*/ 7 w 7"/>
                <a:gd name="T7" fmla="*/ 3 h 76"/>
                <a:gd name="T8" fmla="*/ 0 w 7"/>
                <a:gd name="T9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6">
                  <a:moveTo>
                    <a:pt x="0" y="4"/>
                  </a:moveTo>
                  <a:cubicBezTo>
                    <a:pt x="0" y="27"/>
                    <a:pt x="0" y="50"/>
                    <a:pt x="0" y="73"/>
                  </a:cubicBezTo>
                  <a:cubicBezTo>
                    <a:pt x="0" y="76"/>
                    <a:pt x="7" y="75"/>
                    <a:pt x="7" y="72"/>
                  </a:cubicBezTo>
                  <a:cubicBezTo>
                    <a:pt x="7" y="49"/>
                    <a:pt x="7" y="26"/>
                    <a:pt x="7" y="3"/>
                  </a:cubicBezTo>
                  <a:cubicBezTo>
                    <a:pt x="7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4" name="Freeform 136">
              <a:extLst>
                <a:ext uri="{FF2B5EF4-FFF2-40B4-BE49-F238E27FC236}">
                  <a16:creationId xmlns:a16="http://schemas.microsoft.com/office/drawing/2014/main" xmlns="" id="{FFD55B2F-29DE-4377-9512-419DDBFDE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113" y="592137"/>
              <a:ext cx="88900" cy="128588"/>
            </a:xfrm>
            <a:custGeom>
              <a:avLst/>
              <a:gdLst>
                <a:gd name="T0" fmla="*/ 0 w 39"/>
                <a:gd name="T1" fmla="*/ 4 h 56"/>
                <a:gd name="T2" fmla="*/ 32 w 39"/>
                <a:gd name="T3" fmla="*/ 54 h 56"/>
                <a:gd name="T4" fmla="*/ 39 w 39"/>
                <a:gd name="T5" fmla="*/ 52 h 56"/>
                <a:gd name="T6" fmla="*/ 7 w 39"/>
                <a:gd name="T7" fmla="*/ 2 h 56"/>
                <a:gd name="T8" fmla="*/ 0 w 39"/>
                <a:gd name="T9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6">
                  <a:moveTo>
                    <a:pt x="0" y="4"/>
                  </a:moveTo>
                  <a:cubicBezTo>
                    <a:pt x="11" y="21"/>
                    <a:pt x="21" y="37"/>
                    <a:pt x="32" y="54"/>
                  </a:cubicBezTo>
                  <a:cubicBezTo>
                    <a:pt x="33" y="56"/>
                    <a:pt x="39" y="53"/>
                    <a:pt x="39" y="52"/>
                  </a:cubicBezTo>
                  <a:cubicBezTo>
                    <a:pt x="28" y="36"/>
                    <a:pt x="18" y="19"/>
                    <a:pt x="7" y="2"/>
                  </a:cubicBezTo>
                  <a:cubicBezTo>
                    <a:pt x="6" y="0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5" name="Freeform 137">
              <a:extLst>
                <a:ext uri="{FF2B5EF4-FFF2-40B4-BE49-F238E27FC236}">
                  <a16:creationId xmlns:a16="http://schemas.microsoft.com/office/drawing/2014/main" xmlns="" id="{0EBB656A-2E95-4256-98E7-B611E8B3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363" y="695325"/>
              <a:ext cx="161925" cy="96838"/>
            </a:xfrm>
            <a:custGeom>
              <a:avLst/>
              <a:gdLst>
                <a:gd name="T0" fmla="*/ 4 w 71"/>
                <a:gd name="T1" fmla="*/ 6 h 42"/>
                <a:gd name="T2" fmla="*/ 62 w 71"/>
                <a:gd name="T3" fmla="*/ 40 h 42"/>
                <a:gd name="T4" fmla="*/ 67 w 71"/>
                <a:gd name="T5" fmla="*/ 36 h 42"/>
                <a:gd name="T6" fmla="*/ 9 w 71"/>
                <a:gd name="T7" fmla="*/ 2 h 42"/>
                <a:gd name="T8" fmla="*/ 4 w 71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42">
                  <a:moveTo>
                    <a:pt x="4" y="6"/>
                  </a:moveTo>
                  <a:cubicBezTo>
                    <a:pt x="23" y="17"/>
                    <a:pt x="43" y="29"/>
                    <a:pt x="62" y="40"/>
                  </a:cubicBezTo>
                  <a:cubicBezTo>
                    <a:pt x="65" y="42"/>
                    <a:pt x="71" y="38"/>
                    <a:pt x="67" y="36"/>
                  </a:cubicBezTo>
                  <a:cubicBezTo>
                    <a:pt x="48" y="24"/>
                    <a:pt x="29" y="13"/>
                    <a:pt x="9" y="2"/>
                  </a:cubicBezTo>
                  <a:cubicBezTo>
                    <a:pt x="6" y="0"/>
                    <a:pt x="0" y="4"/>
                    <a:pt x="4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6" name="Freeform 138">
              <a:extLst>
                <a:ext uri="{FF2B5EF4-FFF2-40B4-BE49-F238E27FC236}">
                  <a16:creationId xmlns:a16="http://schemas.microsoft.com/office/drawing/2014/main" xmlns="" id="{38492F35-566B-4670-B015-CC2716DC3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438" y="868362"/>
              <a:ext cx="176213" cy="26988"/>
            </a:xfrm>
            <a:custGeom>
              <a:avLst/>
              <a:gdLst>
                <a:gd name="T0" fmla="*/ 2 w 77"/>
                <a:gd name="T1" fmla="*/ 3 h 12"/>
                <a:gd name="T2" fmla="*/ 69 w 77"/>
                <a:gd name="T3" fmla="*/ 12 h 12"/>
                <a:gd name="T4" fmla="*/ 75 w 77"/>
                <a:gd name="T5" fmla="*/ 9 h 12"/>
                <a:gd name="T6" fmla="*/ 8 w 77"/>
                <a:gd name="T7" fmla="*/ 0 h 12"/>
                <a:gd name="T8" fmla="*/ 2 w 77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2">
                  <a:moveTo>
                    <a:pt x="2" y="3"/>
                  </a:moveTo>
                  <a:cubicBezTo>
                    <a:pt x="25" y="6"/>
                    <a:pt x="47" y="9"/>
                    <a:pt x="69" y="12"/>
                  </a:cubicBezTo>
                  <a:cubicBezTo>
                    <a:pt x="71" y="12"/>
                    <a:pt x="77" y="10"/>
                    <a:pt x="75" y="9"/>
                  </a:cubicBezTo>
                  <a:cubicBezTo>
                    <a:pt x="53" y="6"/>
                    <a:pt x="30" y="3"/>
                    <a:pt x="8" y="0"/>
                  </a:cubicBezTo>
                  <a:cubicBezTo>
                    <a:pt x="6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7" name="Freeform 139">
              <a:extLst>
                <a:ext uri="{FF2B5EF4-FFF2-40B4-BE49-F238E27FC236}">
                  <a16:creationId xmlns:a16="http://schemas.microsoft.com/office/drawing/2014/main" xmlns="" id="{B3A767C2-2FBA-4A8F-B604-732624476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3938" y="593725"/>
              <a:ext cx="92075" cy="123825"/>
            </a:xfrm>
            <a:custGeom>
              <a:avLst/>
              <a:gdLst>
                <a:gd name="T0" fmla="*/ 32 w 40"/>
                <a:gd name="T1" fmla="*/ 2 h 54"/>
                <a:gd name="T2" fmla="*/ 1 w 40"/>
                <a:gd name="T3" fmla="*/ 53 h 54"/>
                <a:gd name="T4" fmla="*/ 8 w 40"/>
                <a:gd name="T5" fmla="*/ 52 h 54"/>
                <a:gd name="T6" fmla="*/ 39 w 40"/>
                <a:gd name="T7" fmla="*/ 1 h 54"/>
                <a:gd name="T8" fmla="*/ 32 w 40"/>
                <a:gd name="T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54">
                  <a:moveTo>
                    <a:pt x="32" y="2"/>
                  </a:moveTo>
                  <a:cubicBezTo>
                    <a:pt x="22" y="19"/>
                    <a:pt x="11" y="36"/>
                    <a:pt x="1" y="53"/>
                  </a:cubicBezTo>
                  <a:cubicBezTo>
                    <a:pt x="0" y="54"/>
                    <a:pt x="7" y="54"/>
                    <a:pt x="8" y="52"/>
                  </a:cubicBezTo>
                  <a:cubicBezTo>
                    <a:pt x="18" y="35"/>
                    <a:pt x="29" y="18"/>
                    <a:pt x="39" y="1"/>
                  </a:cubicBezTo>
                  <a:cubicBezTo>
                    <a:pt x="40" y="0"/>
                    <a:pt x="33" y="1"/>
                    <a:pt x="32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8" name="Freeform 140">
              <a:extLst>
                <a:ext uri="{FF2B5EF4-FFF2-40B4-BE49-F238E27FC236}">
                  <a16:creationId xmlns:a16="http://schemas.microsoft.com/office/drawing/2014/main" xmlns="" id="{6CEB9A2A-3399-464F-8A86-A6A43C55C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50" y="696912"/>
              <a:ext cx="161925" cy="90488"/>
            </a:xfrm>
            <a:custGeom>
              <a:avLst/>
              <a:gdLst>
                <a:gd name="T0" fmla="*/ 62 w 70"/>
                <a:gd name="T1" fmla="*/ 2 h 39"/>
                <a:gd name="T2" fmla="*/ 4 w 70"/>
                <a:gd name="T3" fmla="*/ 36 h 39"/>
                <a:gd name="T4" fmla="*/ 8 w 70"/>
                <a:gd name="T5" fmla="*/ 38 h 39"/>
                <a:gd name="T6" fmla="*/ 66 w 70"/>
                <a:gd name="T7" fmla="*/ 4 h 39"/>
                <a:gd name="T8" fmla="*/ 62 w 70"/>
                <a:gd name="T9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9">
                  <a:moveTo>
                    <a:pt x="62" y="2"/>
                  </a:moveTo>
                  <a:cubicBezTo>
                    <a:pt x="42" y="13"/>
                    <a:pt x="23" y="24"/>
                    <a:pt x="4" y="36"/>
                  </a:cubicBezTo>
                  <a:cubicBezTo>
                    <a:pt x="0" y="38"/>
                    <a:pt x="6" y="39"/>
                    <a:pt x="8" y="38"/>
                  </a:cubicBezTo>
                  <a:cubicBezTo>
                    <a:pt x="27" y="27"/>
                    <a:pt x="47" y="15"/>
                    <a:pt x="66" y="4"/>
                  </a:cubicBezTo>
                  <a:cubicBezTo>
                    <a:pt x="70" y="2"/>
                    <a:pt x="64" y="0"/>
                    <a:pt x="62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9" name="Freeform 141">
              <a:extLst>
                <a:ext uri="{FF2B5EF4-FFF2-40B4-BE49-F238E27FC236}">
                  <a16:creationId xmlns:a16="http://schemas.microsoft.com/office/drawing/2014/main" xmlns="" id="{DB522231-8A0D-4B04-B9F1-72FD418E1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0300" y="865187"/>
              <a:ext cx="179388" cy="31750"/>
            </a:xfrm>
            <a:custGeom>
              <a:avLst/>
              <a:gdLst>
                <a:gd name="T0" fmla="*/ 73 w 78"/>
                <a:gd name="T1" fmla="*/ 1 h 14"/>
                <a:gd name="T2" fmla="*/ 6 w 78"/>
                <a:gd name="T3" fmla="*/ 10 h 14"/>
                <a:gd name="T4" fmla="*/ 5 w 78"/>
                <a:gd name="T5" fmla="*/ 14 h 14"/>
                <a:gd name="T6" fmla="*/ 72 w 78"/>
                <a:gd name="T7" fmla="*/ 4 h 14"/>
                <a:gd name="T8" fmla="*/ 73 w 78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4">
                  <a:moveTo>
                    <a:pt x="73" y="1"/>
                  </a:moveTo>
                  <a:cubicBezTo>
                    <a:pt x="51" y="4"/>
                    <a:pt x="28" y="7"/>
                    <a:pt x="6" y="10"/>
                  </a:cubicBezTo>
                  <a:cubicBezTo>
                    <a:pt x="2" y="10"/>
                    <a:pt x="0" y="14"/>
                    <a:pt x="5" y="14"/>
                  </a:cubicBezTo>
                  <a:cubicBezTo>
                    <a:pt x="27" y="10"/>
                    <a:pt x="50" y="7"/>
                    <a:pt x="72" y="4"/>
                  </a:cubicBezTo>
                  <a:cubicBezTo>
                    <a:pt x="75" y="4"/>
                    <a:pt x="78" y="0"/>
                    <a:pt x="73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7" name="Freeform 149">
              <a:extLst>
                <a:ext uri="{FF2B5EF4-FFF2-40B4-BE49-F238E27FC236}">
                  <a16:creationId xmlns:a16="http://schemas.microsoft.com/office/drawing/2014/main" xmlns="" id="{666399AB-27F3-4A9D-93D1-763981A99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4227512"/>
              <a:ext cx="442913" cy="433388"/>
            </a:xfrm>
            <a:custGeom>
              <a:avLst/>
              <a:gdLst>
                <a:gd name="T0" fmla="*/ 92 w 193"/>
                <a:gd name="T1" fmla="*/ 4 h 189"/>
                <a:gd name="T2" fmla="*/ 84 w 193"/>
                <a:gd name="T3" fmla="*/ 37 h 189"/>
                <a:gd name="T4" fmla="*/ 77 w 193"/>
                <a:gd name="T5" fmla="*/ 61 h 189"/>
                <a:gd name="T6" fmla="*/ 75 w 193"/>
                <a:gd name="T7" fmla="*/ 69 h 189"/>
                <a:gd name="T8" fmla="*/ 78 w 193"/>
                <a:gd name="T9" fmla="*/ 70 h 189"/>
                <a:gd name="T10" fmla="*/ 5 w 193"/>
                <a:gd name="T11" fmla="*/ 73 h 189"/>
                <a:gd name="T12" fmla="*/ 2 w 193"/>
                <a:gd name="T13" fmla="*/ 77 h 189"/>
                <a:gd name="T14" fmla="*/ 52 w 193"/>
                <a:gd name="T15" fmla="*/ 124 h 189"/>
                <a:gd name="T16" fmla="*/ 49 w 193"/>
                <a:gd name="T17" fmla="*/ 131 h 189"/>
                <a:gd name="T18" fmla="*/ 40 w 193"/>
                <a:gd name="T19" fmla="*/ 154 h 189"/>
                <a:gd name="T20" fmla="*/ 28 w 193"/>
                <a:gd name="T21" fmla="*/ 185 h 189"/>
                <a:gd name="T22" fmla="*/ 33 w 193"/>
                <a:gd name="T23" fmla="*/ 187 h 189"/>
                <a:gd name="T24" fmla="*/ 101 w 193"/>
                <a:gd name="T25" fmla="*/ 156 h 189"/>
                <a:gd name="T26" fmla="*/ 99 w 193"/>
                <a:gd name="T27" fmla="*/ 157 h 189"/>
                <a:gd name="T28" fmla="*/ 107 w 193"/>
                <a:gd name="T29" fmla="*/ 161 h 189"/>
                <a:gd name="T30" fmla="*/ 130 w 193"/>
                <a:gd name="T31" fmla="*/ 172 h 189"/>
                <a:gd name="T32" fmla="*/ 166 w 193"/>
                <a:gd name="T33" fmla="*/ 189 h 189"/>
                <a:gd name="T34" fmla="*/ 172 w 193"/>
                <a:gd name="T35" fmla="*/ 186 h 189"/>
                <a:gd name="T36" fmla="*/ 144 w 193"/>
                <a:gd name="T37" fmla="*/ 119 h 189"/>
                <a:gd name="T38" fmla="*/ 149 w 193"/>
                <a:gd name="T39" fmla="*/ 115 h 189"/>
                <a:gd name="T40" fmla="*/ 166 w 193"/>
                <a:gd name="T41" fmla="*/ 98 h 189"/>
                <a:gd name="T42" fmla="*/ 192 w 193"/>
                <a:gd name="T43" fmla="*/ 72 h 189"/>
                <a:gd name="T44" fmla="*/ 190 w 193"/>
                <a:gd name="T45" fmla="*/ 69 h 189"/>
                <a:gd name="T46" fmla="*/ 157 w 193"/>
                <a:gd name="T47" fmla="*/ 68 h 189"/>
                <a:gd name="T48" fmla="*/ 135 w 193"/>
                <a:gd name="T49" fmla="*/ 68 h 189"/>
                <a:gd name="T50" fmla="*/ 128 w 193"/>
                <a:gd name="T51" fmla="*/ 67 h 189"/>
                <a:gd name="T52" fmla="*/ 126 w 193"/>
                <a:gd name="T53" fmla="*/ 68 h 189"/>
                <a:gd name="T54" fmla="*/ 99 w 193"/>
                <a:gd name="T55" fmla="*/ 3 h 189"/>
                <a:gd name="T56" fmla="*/ 92 w 193"/>
                <a:gd name="T57" fmla="*/ 5 h 189"/>
                <a:gd name="T58" fmla="*/ 119 w 193"/>
                <a:gd name="T59" fmla="*/ 70 h 189"/>
                <a:gd name="T60" fmla="*/ 121 w 193"/>
                <a:gd name="T61" fmla="*/ 72 h 189"/>
                <a:gd name="T62" fmla="*/ 154 w 193"/>
                <a:gd name="T63" fmla="*/ 73 h 189"/>
                <a:gd name="T64" fmla="*/ 176 w 193"/>
                <a:gd name="T65" fmla="*/ 73 h 189"/>
                <a:gd name="T66" fmla="*/ 184 w 193"/>
                <a:gd name="T67" fmla="*/ 73 h 189"/>
                <a:gd name="T68" fmla="*/ 186 w 193"/>
                <a:gd name="T69" fmla="*/ 70 h 189"/>
                <a:gd name="T70" fmla="*/ 137 w 193"/>
                <a:gd name="T71" fmla="*/ 119 h 189"/>
                <a:gd name="T72" fmla="*/ 137 w 193"/>
                <a:gd name="T73" fmla="*/ 121 h 189"/>
                <a:gd name="T74" fmla="*/ 165 w 193"/>
                <a:gd name="T75" fmla="*/ 188 h 189"/>
                <a:gd name="T76" fmla="*/ 171 w 193"/>
                <a:gd name="T77" fmla="*/ 185 h 189"/>
                <a:gd name="T78" fmla="*/ 135 w 193"/>
                <a:gd name="T79" fmla="*/ 168 h 189"/>
                <a:gd name="T80" fmla="*/ 101 w 193"/>
                <a:gd name="T81" fmla="*/ 152 h 189"/>
                <a:gd name="T82" fmla="*/ 70 w 193"/>
                <a:gd name="T83" fmla="*/ 166 h 189"/>
                <a:gd name="T84" fmla="*/ 30 w 193"/>
                <a:gd name="T85" fmla="*/ 184 h 189"/>
                <a:gd name="T86" fmla="*/ 35 w 193"/>
                <a:gd name="T87" fmla="*/ 186 h 189"/>
                <a:gd name="T88" fmla="*/ 59 w 193"/>
                <a:gd name="T89" fmla="*/ 123 h 189"/>
                <a:gd name="T90" fmla="*/ 59 w 193"/>
                <a:gd name="T91" fmla="*/ 122 h 189"/>
                <a:gd name="T92" fmla="*/ 8 w 193"/>
                <a:gd name="T93" fmla="*/ 74 h 189"/>
                <a:gd name="T94" fmla="*/ 4 w 193"/>
                <a:gd name="T95" fmla="*/ 78 h 189"/>
                <a:gd name="T96" fmla="*/ 77 w 193"/>
                <a:gd name="T97" fmla="*/ 75 h 189"/>
                <a:gd name="T98" fmla="*/ 81 w 193"/>
                <a:gd name="T99" fmla="*/ 72 h 189"/>
                <a:gd name="T100" fmla="*/ 99 w 193"/>
                <a:gd name="T101" fmla="*/ 4 h 189"/>
                <a:gd name="T102" fmla="*/ 92 w 193"/>
                <a:gd name="T103" fmla="*/ 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" h="189">
                  <a:moveTo>
                    <a:pt x="92" y="4"/>
                  </a:moveTo>
                  <a:cubicBezTo>
                    <a:pt x="89" y="15"/>
                    <a:pt x="86" y="26"/>
                    <a:pt x="84" y="37"/>
                  </a:cubicBezTo>
                  <a:cubicBezTo>
                    <a:pt x="81" y="45"/>
                    <a:pt x="79" y="53"/>
                    <a:pt x="77" y="61"/>
                  </a:cubicBezTo>
                  <a:cubicBezTo>
                    <a:pt x="76" y="64"/>
                    <a:pt x="76" y="66"/>
                    <a:pt x="75" y="69"/>
                  </a:cubicBezTo>
                  <a:cubicBezTo>
                    <a:pt x="74" y="74"/>
                    <a:pt x="74" y="70"/>
                    <a:pt x="78" y="70"/>
                  </a:cubicBezTo>
                  <a:cubicBezTo>
                    <a:pt x="54" y="71"/>
                    <a:pt x="29" y="72"/>
                    <a:pt x="5" y="73"/>
                  </a:cubicBezTo>
                  <a:cubicBezTo>
                    <a:pt x="4" y="73"/>
                    <a:pt x="0" y="75"/>
                    <a:pt x="2" y="77"/>
                  </a:cubicBezTo>
                  <a:cubicBezTo>
                    <a:pt x="18" y="93"/>
                    <a:pt x="35" y="109"/>
                    <a:pt x="52" y="124"/>
                  </a:cubicBezTo>
                  <a:cubicBezTo>
                    <a:pt x="51" y="123"/>
                    <a:pt x="50" y="128"/>
                    <a:pt x="49" y="131"/>
                  </a:cubicBezTo>
                  <a:cubicBezTo>
                    <a:pt x="46" y="139"/>
                    <a:pt x="43" y="146"/>
                    <a:pt x="40" y="154"/>
                  </a:cubicBezTo>
                  <a:cubicBezTo>
                    <a:pt x="36" y="164"/>
                    <a:pt x="32" y="175"/>
                    <a:pt x="28" y="185"/>
                  </a:cubicBezTo>
                  <a:cubicBezTo>
                    <a:pt x="27" y="188"/>
                    <a:pt x="31" y="188"/>
                    <a:pt x="33" y="187"/>
                  </a:cubicBezTo>
                  <a:cubicBezTo>
                    <a:pt x="56" y="177"/>
                    <a:pt x="78" y="166"/>
                    <a:pt x="101" y="156"/>
                  </a:cubicBezTo>
                  <a:cubicBezTo>
                    <a:pt x="98" y="157"/>
                    <a:pt x="96" y="156"/>
                    <a:pt x="99" y="157"/>
                  </a:cubicBezTo>
                  <a:cubicBezTo>
                    <a:pt x="102" y="158"/>
                    <a:pt x="105" y="160"/>
                    <a:pt x="107" y="161"/>
                  </a:cubicBezTo>
                  <a:cubicBezTo>
                    <a:pt x="115" y="164"/>
                    <a:pt x="122" y="168"/>
                    <a:pt x="130" y="172"/>
                  </a:cubicBezTo>
                  <a:cubicBezTo>
                    <a:pt x="142" y="177"/>
                    <a:pt x="154" y="183"/>
                    <a:pt x="166" y="189"/>
                  </a:cubicBezTo>
                  <a:cubicBezTo>
                    <a:pt x="167" y="189"/>
                    <a:pt x="173" y="189"/>
                    <a:pt x="172" y="186"/>
                  </a:cubicBezTo>
                  <a:cubicBezTo>
                    <a:pt x="162" y="164"/>
                    <a:pt x="153" y="142"/>
                    <a:pt x="144" y="119"/>
                  </a:cubicBezTo>
                  <a:cubicBezTo>
                    <a:pt x="144" y="121"/>
                    <a:pt x="147" y="117"/>
                    <a:pt x="149" y="115"/>
                  </a:cubicBezTo>
                  <a:cubicBezTo>
                    <a:pt x="155" y="109"/>
                    <a:pt x="160" y="103"/>
                    <a:pt x="166" y="98"/>
                  </a:cubicBezTo>
                  <a:cubicBezTo>
                    <a:pt x="175" y="89"/>
                    <a:pt x="183" y="80"/>
                    <a:pt x="192" y="72"/>
                  </a:cubicBezTo>
                  <a:cubicBezTo>
                    <a:pt x="193" y="70"/>
                    <a:pt x="192" y="69"/>
                    <a:pt x="190" y="69"/>
                  </a:cubicBezTo>
                  <a:cubicBezTo>
                    <a:pt x="179" y="68"/>
                    <a:pt x="168" y="68"/>
                    <a:pt x="157" y="68"/>
                  </a:cubicBezTo>
                  <a:cubicBezTo>
                    <a:pt x="150" y="68"/>
                    <a:pt x="143" y="68"/>
                    <a:pt x="135" y="68"/>
                  </a:cubicBezTo>
                  <a:cubicBezTo>
                    <a:pt x="133" y="67"/>
                    <a:pt x="130" y="67"/>
                    <a:pt x="128" y="67"/>
                  </a:cubicBezTo>
                  <a:cubicBezTo>
                    <a:pt x="124" y="67"/>
                    <a:pt x="125" y="66"/>
                    <a:pt x="126" y="68"/>
                  </a:cubicBezTo>
                  <a:cubicBezTo>
                    <a:pt x="117" y="47"/>
                    <a:pt x="108" y="25"/>
                    <a:pt x="99" y="3"/>
                  </a:cubicBezTo>
                  <a:cubicBezTo>
                    <a:pt x="98" y="0"/>
                    <a:pt x="91" y="2"/>
                    <a:pt x="92" y="5"/>
                  </a:cubicBezTo>
                  <a:cubicBezTo>
                    <a:pt x="101" y="27"/>
                    <a:pt x="110" y="49"/>
                    <a:pt x="119" y="70"/>
                  </a:cubicBezTo>
                  <a:cubicBezTo>
                    <a:pt x="119" y="71"/>
                    <a:pt x="120" y="72"/>
                    <a:pt x="121" y="72"/>
                  </a:cubicBezTo>
                  <a:cubicBezTo>
                    <a:pt x="132" y="72"/>
                    <a:pt x="143" y="72"/>
                    <a:pt x="154" y="73"/>
                  </a:cubicBezTo>
                  <a:cubicBezTo>
                    <a:pt x="162" y="73"/>
                    <a:pt x="169" y="73"/>
                    <a:pt x="176" y="73"/>
                  </a:cubicBezTo>
                  <a:cubicBezTo>
                    <a:pt x="179" y="73"/>
                    <a:pt x="181" y="73"/>
                    <a:pt x="184" y="73"/>
                  </a:cubicBezTo>
                  <a:cubicBezTo>
                    <a:pt x="190" y="73"/>
                    <a:pt x="184" y="73"/>
                    <a:pt x="186" y="70"/>
                  </a:cubicBezTo>
                  <a:cubicBezTo>
                    <a:pt x="170" y="87"/>
                    <a:pt x="154" y="103"/>
                    <a:pt x="137" y="119"/>
                  </a:cubicBezTo>
                  <a:cubicBezTo>
                    <a:pt x="137" y="120"/>
                    <a:pt x="136" y="120"/>
                    <a:pt x="137" y="121"/>
                  </a:cubicBezTo>
                  <a:cubicBezTo>
                    <a:pt x="146" y="143"/>
                    <a:pt x="155" y="166"/>
                    <a:pt x="165" y="188"/>
                  </a:cubicBezTo>
                  <a:cubicBezTo>
                    <a:pt x="167" y="187"/>
                    <a:pt x="169" y="186"/>
                    <a:pt x="171" y="185"/>
                  </a:cubicBezTo>
                  <a:cubicBezTo>
                    <a:pt x="159" y="179"/>
                    <a:pt x="147" y="174"/>
                    <a:pt x="135" y="168"/>
                  </a:cubicBezTo>
                  <a:cubicBezTo>
                    <a:pt x="126" y="163"/>
                    <a:pt x="112" y="153"/>
                    <a:pt x="101" y="152"/>
                  </a:cubicBezTo>
                  <a:cubicBezTo>
                    <a:pt x="92" y="151"/>
                    <a:pt x="77" y="162"/>
                    <a:pt x="70" y="166"/>
                  </a:cubicBezTo>
                  <a:cubicBezTo>
                    <a:pt x="56" y="172"/>
                    <a:pt x="43" y="178"/>
                    <a:pt x="30" y="184"/>
                  </a:cubicBezTo>
                  <a:cubicBezTo>
                    <a:pt x="32" y="184"/>
                    <a:pt x="33" y="185"/>
                    <a:pt x="35" y="186"/>
                  </a:cubicBezTo>
                  <a:cubicBezTo>
                    <a:pt x="43" y="165"/>
                    <a:pt x="51" y="144"/>
                    <a:pt x="59" y="123"/>
                  </a:cubicBezTo>
                  <a:cubicBezTo>
                    <a:pt x="59" y="123"/>
                    <a:pt x="59" y="122"/>
                    <a:pt x="59" y="122"/>
                  </a:cubicBezTo>
                  <a:cubicBezTo>
                    <a:pt x="42" y="106"/>
                    <a:pt x="25" y="90"/>
                    <a:pt x="8" y="74"/>
                  </a:cubicBezTo>
                  <a:cubicBezTo>
                    <a:pt x="7" y="75"/>
                    <a:pt x="6" y="76"/>
                    <a:pt x="4" y="78"/>
                  </a:cubicBezTo>
                  <a:cubicBezTo>
                    <a:pt x="29" y="77"/>
                    <a:pt x="53" y="76"/>
                    <a:pt x="77" y="75"/>
                  </a:cubicBezTo>
                  <a:cubicBezTo>
                    <a:pt x="79" y="75"/>
                    <a:pt x="81" y="74"/>
                    <a:pt x="81" y="72"/>
                  </a:cubicBezTo>
                  <a:cubicBezTo>
                    <a:pt x="87" y="49"/>
                    <a:pt x="93" y="27"/>
                    <a:pt x="99" y="4"/>
                  </a:cubicBezTo>
                  <a:cubicBezTo>
                    <a:pt x="100" y="1"/>
                    <a:pt x="93" y="2"/>
                    <a:pt x="92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8" name="Freeform 150">
              <a:extLst>
                <a:ext uri="{FF2B5EF4-FFF2-40B4-BE49-F238E27FC236}">
                  <a16:creationId xmlns:a16="http://schemas.microsoft.com/office/drawing/2014/main" xmlns="" id="{E4F9228C-2EFA-41D6-8AE8-75A7FF888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5080000"/>
              <a:ext cx="138113" cy="169863"/>
            </a:xfrm>
            <a:custGeom>
              <a:avLst/>
              <a:gdLst>
                <a:gd name="T0" fmla="*/ 53 w 60"/>
                <a:gd name="T1" fmla="*/ 38 h 74"/>
                <a:gd name="T2" fmla="*/ 27 w 60"/>
                <a:gd name="T3" fmla="*/ 60 h 74"/>
                <a:gd name="T4" fmla="*/ 9 w 60"/>
                <a:gd name="T5" fmla="*/ 39 h 74"/>
                <a:gd name="T6" fmla="*/ 34 w 60"/>
                <a:gd name="T7" fmla="*/ 14 h 74"/>
                <a:gd name="T8" fmla="*/ 53 w 60"/>
                <a:gd name="T9" fmla="*/ 38 h 74"/>
                <a:gd name="T10" fmla="*/ 60 w 60"/>
                <a:gd name="T11" fmla="*/ 36 h 74"/>
                <a:gd name="T12" fmla="*/ 2 w 60"/>
                <a:gd name="T13" fmla="*/ 38 h 74"/>
                <a:gd name="T14" fmla="*/ 60 w 60"/>
                <a:gd name="T15" fmla="*/ 37 h 74"/>
                <a:gd name="T16" fmla="*/ 53 w 60"/>
                <a:gd name="T17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74">
                  <a:moveTo>
                    <a:pt x="53" y="38"/>
                  </a:moveTo>
                  <a:cubicBezTo>
                    <a:pt x="52" y="51"/>
                    <a:pt x="42" y="63"/>
                    <a:pt x="27" y="60"/>
                  </a:cubicBezTo>
                  <a:cubicBezTo>
                    <a:pt x="17" y="59"/>
                    <a:pt x="10" y="49"/>
                    <a:pt x="9" y="39"/>
                  </a:cubicBezTo>
                  <a:cubicBezTo>
                    <a:pt x="6" y="24"/>
                    <a:pt x="20" y="12"/>
                    <a:pt x="34" y="14"/>
                  </a:cubicBezTo>
                  <a:cubicBezTo>
                    <a:pt x="46" y="16"/>
                    <a:pt x="52" y="27"/>
                    <a:pt x="53" y="38"/>
                  </a:cubicBezTo>
                  <a:cubicBezTo>
                    <a:pt x="53" y="41"/>
                    <a:pt x="60" y="39"/>
                    <a:pt x="60" y="36"/>
                  </a:cubicBezTo>
                  <a:cubicBezTo>
                    <a:pt x="58" y="0"/>
                    <a:pt x="3" y="2"/>
                    <a:pt x="2" y="38"/>
                  </a:cubicBezTo>
                  <a:cubicBezTo>
                    <a:pt x="0" y="74"/>
                    <a:pt x="58" y="72"/>
                    <a:pt x="60" y="37"/>
                  </a:cubicBezTo>
                  <a:cubicBezTo>
                    <a:pt x="60" y="34"/>
                    <a:pt x="53" y="35"/>
                    <a:pt x="53" y="3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9" name="Freeform 151">
              <a:extLst>
                <a:ext uri="{FF2B5EF4-FFF2-40B4-BE49-F238E27FC236}">
                  <a16:creationId xmlns:a16="http://schemas.microsoft.com/office/drawing/2014/main" xmlns="" id="{762D7CFC-78DC-4E29-AC2E-80C0DA5F1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575" y="4957762"/>
              <a:ext cx="334963" cy="157163"/>
            </a:xfrm>
            <a:custGeom>
              <a:avLst/>
              <a:gdLst>
                <a:gd name="T0" fmla="*/ 8 w 146"/>
                <a:gd name="T1" fmla="*/ 64 h 68"/>
                <a:gd name="T2" fmla="*/ 138 w 146"/>
                <a:gd name="T3" fmla="*/ 65 h 68"/>
                <a:gd name="T4" fmla="*/ 145 w 146"/>
                <a:gd name="T5" fmla="*/ 64 h 68"/>
                <a:gd name="T6" fmla="*/ 1 w 146"/>
                <a:gd name="T7" fmla="*/ 65 h 68"/>
                <a:gd name="T8" fmla="*/ 8 w 146"/>
                <a:gd name="T9" fmla="*/ 6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68">
                  <a:moveTo>
                    <a:pt x="8" y="64"/>
                  </a:moveTo>
                  <a:cubicBezTo>
                    <a:pt x="30" y="5"/>
                    <a:pt x="116" y="8"/>
                    <a:pt x="138" y="65"/>
                  </a:cubicBezTo>
                  <a:cubicBezTo>
                    <a:pt x="139" y="68"/>
                    <a:pt x="146" y="66"/>
                    <a:pt x="145" y="64"/>
                  </a:cubicBezTo>
                  <a:cubicBezTo>
                    <a:pt x="121" y="0"/>
                    <a:pt x="24" y="2"/>
                    <a:pt x="1" y="65"/>
                  </a:cubicBezTo>
                  <a:cubicBezTo>
                    <a:pt x="0" y="67"/>
                    <a:pt x="7" y="66"/>
                    <a:pt x="8" y="6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0" name="Freeform 152">
              <a:extLst>
                <a:ext uri="{FF2B5EF4-FFF2-40B4-BE49-F238E27FC236}">
                  <a16:creationId xmlns:a16="http://schemas.microsoft.com/office/drawing/2014/main" xmlns="" id="{E2AA7589-AC9E-48BC-93D3-932959037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3550" y="4902200"/>
              <a:ext cx="469900" cy="168275"/>
            </a:xfrm>
            <a:custGeom>
              <a:avLst/>
              <a:gdLst>
                <a:gd name="T0" fmla="*/ 7 w 205"/>
                <a:gd name="T1" fmla="*/ 70 h 73"/>
                <a:gd name="T2" fmla="*/ 104 w 205"/>
                <a:gd name="T3" fmla="*/ 6 h 73"/>
                <a:gd name="T4" fmla="*/ 197 w 205"/>
                <a:gd name="T5" fmla="*/ 61 h 73"/>
                <a:gd name="T6" fmla="*/ 204 w 205"/>
                <a:gd name="T7" fmla="*/ 59 h 73"/>
                <a:gd name="T8" fmla="*/ 95 w 205"/>
                <a:gd name="T9" fmla="*/ 3 h 73"/>
                <a:gd name="T10" fmla="*/ 0 w 205"/>
                <a:gd name="T11" fmla="*/ 71 h 73"/>
                <a:gd name="T12" fmla="*/ 7 w 205"/>
                <a:gd name="T13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73">
                  <a:moveTo>
                    <a:pt x="7" y="70"/>
                  </a:moveTo>
                  <a:cubicBezTo>
                    <a:pt x="23" y="31"/>
                    <a:pt x="62" y="7"/>
                    <a:pt x="104" y="6"/>
                  </a:cubicBezTo>
                  <a:cubicBezTo>
                    <a:pt x="140" y="5"/>
                    <a:pt x="183" y="25"/>
                    <a:pt x="197" y="61"/>
                  </a:cubicBezTo>
                  <a:cubicBezTo>
                    <a:pt x="198" y="63"/>
                    <a:pt x="205" y="61"/>
                    <a:pt x="204" y="59"/>
                  </a:cubicBezTo>
                  <a:cubicBezTo>
                    <a:pt x="188" y="16"/>
                    <a:pt x="137" y="0"/>
                    <a:pt x="95" y="3"/>
                  </a:cubicBezTo>
                  <a:cubicBezTo>
                    <a:pt x="55" y="6"/>
                    <a:pt x="15" y="33"/>
                    <a:pt x="0" y="71"/>
                  </a:cubicBezTo>
                  <a:cubicBezTo>
                    <a:pt x="0" y="73"/>
                    <a:pt x="6" y="72"/>
                    <a:pt x="7" y="7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1" name="Freeform 153">
              <a:extLst>
                <a:ext uri="{FF2B5EF4-FFF2-40B4-BE49-F238E27FC236}">
                  <a16:creationId xmlns:a16="http://schemas.microsoft.com/office/drawing/2014/main" xmlns="" id="{604F42C7-2674-404E-AD3F-8477C91D9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988" y="4818062"/>
              <a:ext cx="566738" cy="176213"/>
            </a:xfrm>
            <a:custGeom>
              <a:avLst/>
              <a:gdLst>
                <a:gd name="T0" fmla="*/ 8 w 247"/>
                <a:gd name="T1" fmla="*/ 75 h 77"/>
                <a:gd name="T2" fmla="*/ 114 w 247"/>
                <a:gd name="T3" fmla="*/ 6 h 77"/>
                <a:gd name="T4" fmla="*/ 239 w 247"/>
                <a:gd name="T5" fmla="*/ 58 h 77"/>
                <a:gd name="T6" fmla="*/ 246 w 247"/>
                <a:gd name="T7" fmla="*/ 56 h 77"/>
                <a:gd name="T8" fmla="*/ 120 w 247"/>
                <a:gd name="T9" fmla="*/ 1 h 77"/>
                <a:gd name="T10" fmla="*/ 1 w 247"/>
                <a:gd name="T11" fmla="*/ 74 h 77"/>
                <a:gd name="T12" fmla="*/ 8 w 247"/>
                <a:gd name="T13" fmla="*/ 7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77">
                  <a:moveTo>
                    <a:pt x="8" y="75"/>
                  </a:moveTo>
                  <a:cubicBezTo>
                    <a:pt x="27" y="34"/>
                    <a:pt x="71" y="10"/>
                    <a:pt x="114" y="6"/>
                  </a:cubicBezTo>
                  <a:cubicBezTo>
                    <a:pt x="156" y="2"/>
                    <a:pt x="217" y="16"/>
                    <a:pt x="239" y="58"/>
                  </a:cubicBezTo>
                  <a:cubicBezTo>
                    <a:pt x="240" y="60"/>
                    <a:pt x="247" y="58"/>
                    <a:pt x="246" y="56"/>
                  </a:cubicBezTo>
                  <a:cubicBezTo>
                    <a:pt x="223" y="12"/>
                    <a:pt x="164" y="0"/>
                    <a:pt x="120" y="1"/>
                  </a:cubicBezTo>
                  <a:cubicBezTo>
                    <a:pt x="73" y="2"/>
                    <a:pt x="22" y="30"/>
                    <a:pt x="1" y="74"/>
                  </a:cubicBezTo>
                  <a:cubicBezTo>
                    <a:pt x="0" y="77"/>
                    <a:pt x="7" y="77"/>
                    <a:pt x="8" y="7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2" name="Freeform 154">
              <a:extLst>
                <a:ext uri="{FF2B5EF4-FFF2-40B4-BE49-F238E27FC236}">
                  <a16:creationId xmlns:a16="http://schemas.microsoft.com/office/drawing/2014/main" xmlns="" id="{A10FB630-C33D-4C3D-8696-A819AE257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4738" y="4900612"/>
              <a:ext cx="833438" cy="452438"/>
            </a:xfrm>
            <a:custGeom>
              <a:avLst/>
              <a:gdLst>
                <a:gd name="T0" fmla="*/ 356 w 363"/>
                <a:gd name="T1" fmla="*/ 1 h 197"/>
                <a:gd name="T2" fmla="*/ 263 w 363"/>
                <a:gd name="T3" fmla="*/ 43 h 197"/>
                <a:gd name="T4" fmla="*/ 261 w 363"/>
                <a:gd name="T5" fmla="*/ 46 h 197"/>
                <a:gd name="T6" fmla="*/ 261 w 363"/>
                <a:gd name="T7" fmla="*/ 195 h 197"/>
                <a:gd name="T8" fmla="*/ 265 w 363"/>
                <a:gd name="T9" fmla="*/ 192 h 197"/>
                <a:gd name="T10" fmla="*/ 98 w 363"/>
                <a:gd name="T11" fmla="*/ 192 h 197"/>
                <a:gd name="T12" fmla="*/ 86 w 363"/>
                <a:gd name="T13" fmla="*/ 192 h 197"/>
                <a:gd name="T14" fmla="*/ 84 w 363"/>
                <a:gd name="T15" fmla="*/ 192 h 197"/>
                <a:gd name="T16" fmla="*/ 60 w 363"/>
                <a:gd name="T17" fmla="*/ 162 h 197"/>
                <a:gd name="T18" fmla="*/ 8 w 363"/>
                <a:gd name="T19" fmla="*/ 97 h 197"/>
                <a:gd name="T20" fmla="*/ 4 w 363"/>
                <a:gd name="T21" fmla="*/ 101 h 197"/>
                <a:gd name="T22" fmla="*/ 251 w 363"/>
                <a:gd name="T23" fmla="*/ 101 h 197"/>
                <a:gd name="T24" fmla="*/ 254 w 363"/>
                <a:gd name="T25" fmla="*/ 97 h 197"/>
                <a:gd name="T26" fmla="*/ 6 w 363"/>
                <a:gd name="T27" fmla="*/ 97 h 197"/>
                <a:gd name="T28" fmla="*/ 2 w 363"/>
                <a:gd name="T29" fmla="*/ 100 h 197"/>
                <a:gd name="T30" fmla="*/ 54 w 363"/>
                <a:gd name="T31" fmla="*/ 165 h 197"/>
                <a:gd name="T32" fmla="*/ 89 w 363"/>
                <a:gd name="T33" fmla="*/ 197 h 197"/>
                <a:gd name="T34" fmla="*/ 263 w 363"/>
                <a:gd name="T35" fmla="*/ 197 h 197"/>
                <a:gd name="T36" fmla="*/ 268 w 363"/>
                <a:gd name="T37" fmla="*/ 194 h 197"/>
                <a:gd name="T38" fmla="*/ 268 w 363"/>
                <a:gd name="T39" fmla="*/ 57 h 197"/>
                <a:gd name="T40" fmla="*/ 268 w 363"/>
                <a:gd name="T41" fmla="*/ 47 h 197"/>
                <a:gd name="T42" fmla="*/ 267 w 363"/>
                <a:gd name="T43" fmla="*/ 46 h 197"/>
                <a:gd name="T44" fmla="*/ 296 w 363"/>
                <a:gd name="T45" fmla="*/ 33 h 197"/>
                <a:gd name="T46" fmla="*/ 359 w 363"/>
                <a:gd name="T47" fmla="*/ 5 h 197"/>
                <a:gd name="T48" fmla="*/ 356 w 363"/>
                <a:gd name="T49" fmla="*/ 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3" h="197">
                  <a:moveTo>
                    <a:pt x="356" y="1"/>
                  </a:moveTo>
                  <a:cubicBezTo>
                    <a:pt x="325" y="15"/>
                    <a:pt x="294" y="29"/>
                    <a:pt x="263" y="43"/>
                  </a:cubicBezTo>
                  <a:cubicBezTo>
                    <a:pt x="262" y="44"/>
                    <a:pt x="261" y="45"/>
                    <a:pt x="261" y="46"/>
                  </a:cubicBezTo>
                  <a:cubicBezTo>
                    <a:pt x="261" y="95"/>
                    <a:pt x="261" y="145"/>
                    <a:pt x="261" y="195"/>
                  </a:cubicBezTo>
                  <a:cubicBezTo>
                    <a:pt x="262" y="194"/>
                    <a:pt x="264" y="193"/>
                    <a:pt x="265" y="192"/>
                  </a:cubicBezTo>
                  <a:cubicBezTo>
                    <a:pt x="210" y="192"/>
                    <a:pt x="154" y="192"/>
                    <a:pt x="98" y="192"/>
                  </a:cubicBezTo>
                  <a:cubicBezTo>
                    <a:pt x="94" y="192"/>
                    <a:pt x="90" y="192"/>
                    <a:pt x="86" y="192"/>
                  </a:cubicBezTo>
                  <a:cubicBezTo>
                    <a:pt x="82" y="192"/>
                    <a:pt x="86" y="194"/>
                    <a:pt x="84" y="192"/>
                  </a:cubicBezTo>
                  <a:cubicBezTo>
                    <a:pt x="76" y="182"/>
                    <a:pt x="68" y="172"/>
                    <a:pt x="60" y="162"/>
                  </a:cubicBezTo>
                  <a:cubicBezTo>
                    <a:pt x="43" y="140"/>
                    <a:pt x="25" y="119"/>
                    <a:pt x="8" y="97"/>
                  </a:cubicBezTo>
                  <a:cubicBezTo>
                    <a:pt x="7" y="99"/>
                    <a:pt x="5" y="100"/>
                    <a:pt x="4" y="101"/>
                  </a:cubicBezTo>
                  <a:cubicBezTo>
                    <a:pt x="86" y="101"/>
                    <a:pt x="169" y="101"/>
                    <a:pt x="251" y="101"/>
                  </a:cubicBezTo>
                  <a:cubicBezTo>
                    <a:pt x="254" y="101"/>
                    <a:pt x="258" y="97"/>
                    <a:pt x="254" y="97"/>
                  </a:cubicBezTo>
                  <a:cubicBezTo>
                    <a:pt x="171" y="97"/>
                    <a:pt x="89" y="97"/>
                    <a:pt x="6" y="97"/>
                  </a:cubicBezTo>
                  <a:cubicBezTo>
                    <a:pt x="5" y="97"/>
                    <a:pt x="0" y="98"/>
                    <a:pt x="2" y="100"/>
                  </a:cubicBezTo>
                  <a:cubicBezTo>
                    <a:pt x="19" y="122"/>
                    <a:pt x="36" y="143"/>
                    <a:pt x="54" y="165"/>
                  </a:cubicBezTo>
                  <a:cubicBezTo>
                    <a:pt x="64" y="178"/>
                    <a:pt x="72" y="197"/>
                    <a:pt x="89" y="197"/>
                  </a:cubicBezTo>
                  <a:cubicBezTo>
                    <a:pt x="147" y="197"/>
                    <a:pt x="205" y="197"/>
                    <a:pt x="263" y="197"/>
                  </a:cubicBezTo>
                  <a:cubicBezTo>
                    <a:pt x="264" y="197"/>
                    <a:pt x="268" y="196"/>
                    <a:pt x="268" y="194"/>
                  </a:cubicBezTo>
                  <a:cubicBezTo>
                    <a:pt x="268" y="148"/>
                    <a:pt x="268" y="103"/>
                    <a:pt x="268" y="57"/>
                  </a:cubicBezTo>
                  <a:cubicBezTo>
                    <a:pt x="268" y="54"/>
                    <a:pt x="268" y="50"/>
                    <a:pt x="268" y="47"/>
                  </a:cubicBezTo>
                  <a:cubicBezTo>
                    <a:pt x="268" y="43"/>
                    <a:pt x="264" y="47"/>
                    <a:pt x="267" y="46"/>
                  </a:cubicBezTo>
                  <a:cubicBezTo>
                    <a:pt x="277" y="42"/>
                    <a:pt x="287" y="37"/>
                    <a:pt x="296" y="33"/>
                  </a:cubicBezTo>
                  <a:cubicBezTo>
                    <a:pt x="317" y="24"/>
                    <a:pt x="338" y="14"/>
                    <a:pt x="359" y="5"/>
                  </a:cubicBezTo>
                  <a:cubicBezTo>
                    <a:pt x="363" y="3"/>
                    <a:pt x="359" y="0"/>
                    <a:pt x="356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3" name="Freeform 155">
              <a:extLst>
                <a:ext uri="{FF2B5EF4-FFF2-40B4-BE49-F238E27FC236}">
                  <a16:creationId xmlns:a16="http://schemas.microsoft.com/office/drawing/2014/main" xmlns="" id="{F73595E9-C675-4F32-A6F7-563F5736E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9038" y="5310187"/>
              <a:ext cx="214313" cy="238125"/>
            </a:xfrm>
            <a:custGeom>
              <a:avLst/>
              <a:gdLst>
                <a:gd name="T0" fmla="*/ 86 w 93"/>
                <a:gd name="T1" fmla="*/ 59 h 104"/>
                <a:gd name="T2" fmla="*/ 44 w 93"/>
                <a:gd name="T3" fmla="*/ 98 h 104"/>
                <a:gd name="T4" fmla="*/ 9 w 93"/>
                <a:gd name="T5" fmla="*/ 62 h 104"/>
                <a:gd name="T6" fmla="*/ 51 w 93"/>
                <a:gd name="T7" fmla="*/ 19 h 104"/>
                <a:gd name="T8" fmla="*/ 86 w 93"/>
                <a:gd name="T9" fmla="*/ 60 h 104"/>
                <a:gd name="T10" fmla="*/ 93 w 93"/>
                <a:gd name="T11" fmla="*/ 58 h 104"/>
                <a:gd name="T12" fmla="*/ 2 w 93"/>
                <a:gd name="T13" fmla="*/ 59 h 104"/>
                <a:gd name="T14" fmla="*/ 47 w 93"/>
                <a:gd name="T15" fmla="*/ 103 h 104"/>
                <a:gd name="T16" fmla="*/ 93 w 93"/>
                <a:gd name="T17" fmla="*/ 58 h 104"/>
                <a:gd name="T18" fmla="*/ 86 w 93"/>
                <a:gd name="T1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04">
                  <a:moveTo>
                    <a:pt x="86" y="59"/>
                  </a:moveTo>
                  <a:cubicBezTo>
                    <a:pt x="84" y="82"/>
                    <a:pt x="68" y="99"/>
                    <a:pt x="44" y="98"/>
                  </a:cubicBezTo>
                  <a:cubicBezTo>
                    <a:pt x="25" y="97"/>
                    <a:pt x="12" y="80"/>
                    <a:pt x="9" y="62"/>
                  </a:cubicBezTo>
                  <a:cubicBezTo>
                    <a:pt x="5" y="38"/>
                    <a:pt x="27" y="18"/>
                    <a:pt x="51" y="19"/>
                  </a:cubicBezTo>
                  <a:cubicBezTo>
                    <a:pt x="72" y="20"/>
                    <a:pt x="85" y="40"/>
                    <a:pt x="86" y="60"/>
                  </a:cubicBezTo>
                  <a:cubicBezTo>
                    <a:pt x="86" y="62"/>
                    <a:pt x="93" y="61"/>
                    <a:pt x="93" y="58"/>
                  </a:cubicBezTo>
                  <a:cubicBezTo>
                    <a:pt x="90" y="0"/>
                    <a:pt x="5" y="3"/>
                    <a:pt x="2" y="59"/>
                  </a:cubicBezTo>
                  <a:cubicBezTo>
                    <a:pt x="0" y="83"/>
                    <a:pt x="23" y="104"/>
                    <a:pt x="47" y="103"/>
                  </a:cubicBezTo>
                  <a:cubicBezTo>
                    <a:pt x="72" y="102"/>
                    <a:pt x="91" y="84"/>
                    <a:pt x="93" y="58"/>
                  </a:cubicBezTo>
                  <a:cubicBezTo>
                    <a:pt x="93" y="55"/>
                    <a:pt x="86" y="56"/>
                    <a:pt x="86" y="5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4" name="Freeform 156">
              <a:extLst>
                <a:ext uri="{FF2B5EF4-FFF2-40B4-BE49-F238E27FC236}">
                  <a16:creationId xmlns:a16="http://schemas.microsoft.com/office/drawing/2014/main" xmlns="" id="{C2BBB6E9-6974-4DA4-A977-E9432744A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0" y="5310187"/>
              <a:ext cx="219075" cy="268288"/>
            </a:xfrm>
            <a:custGeom>
              <a:avLst/>
              <a:gdLst>
                <a:gd name="T0" fmla="*/ 88 w 95"/>
                <a:gd name="T1" fmla="*/ 59 h 117"/>
                <a:gd name="T2" fmla="*/ 42 w 95"/>
                <a:gd name="T3" fmla="*/ 98 h 117"/>
                <a:gd name="T4" fmla="*/ 11 w 95"/>
                <a:gd name="T5" fmla="*/ 62 h 117"/>
                <a:gd name="T6" fmla="*/ 56 w 95"/>
                <a:gd name="T7" fmla="*/ 19 h 117"/>
                <a:gd name="T8" fmla="*/ 88 w 95"/>
                <a:gd name="T9" fmla="*/ 60 h 117"/>
                <a:gd name="T10" fmla="*/ 95 w 95"/>
                <a:gd name="T11" fmla="*/ 58 h 117"/>
                <a:gd name="T12" fmla="*/ 4 w 95"/>
                <a:gd name="T13" fmla="*/ 59 h 117"/>
                <a:gd name="T14" fmla="*/ 95 w 95"/>
                <a:gd name="T15" fmla="*/ 58 h 117"/>
                <a:gd name="T16" fmla="*/ 88 w 95"/>
                <a:gd name="T17" fmla="*/ 5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117">
                  <a:moveTo>
                    <a:pt x="88" y="59"/>
                  </a:moveTo>
                  <a:cubicBezTo>
                    <a:pt x="86" y="83"/>
                    <a:pt x="68" y="102"/>
                    <a:pt x="42" y="98"/>
                  </a:cubicBezTo>
                  <a:cubicBezTo>
                    <a:pt x="25" y="95"/>
                    <a:pt x="13" y="79"/>
                    <a:pt x="11" y="62"/>
                  </a:cubicBezTo>
                  <a:cubicBezTo>
                    <a:pt x="7" y="36"/>
                    <a:pt x="31" y="15"/>
                    <a:pt x="56" y="19"/>
                  </a:cubicBezTo>
                  <a:cubicBezTo>
                    <a:pt x="75" y="23"/>
                    <a:pt x="87" y="41"/>
                    <a:pt x="88" y="60"/>
                  </a:cubicBezTo>
                  <a:cubicBezTo>
                    <a:pt x="88" y="62"/>
                    <a:pt x="95" y="60"/>
                    <a:pt x="95" y="58"/>
                  </a:cubicBezTo>
                  <a:cubicBezTo>
                    <a:pt x="91" y="0"/>
                    <a:pt x="7" y="3"/>
                    <a:pt x="4" y="59"/>
                  </a:cubicBezTo>
                  <a:cubicBezTo>
                    <a:pt x="0" y="117"/>
                    <a:pt x="92" y="114"/>
                    <a:pt x="95" y="58"/>
                  </a:cubicBezTo>
                  <a:cubicBezTo>
                    <a:pt x="95" y="55"/>
                    <a:pt x="88" y="57"/>
                    <a:pt x="88" y="5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5" name="Freeform 157">
              <a:extLst>
                <a:ext uri="{FF2B5EF4-FFF2-40B4-BE49-F238E27FC236}">
                  <a16:creationId xmlns:a16="http://schemas.microsoft.com/office/drawing/2014/main" xmlns="" id="{B0282A7E-A91A-49BC-B56C-D7E525723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463" y="5118100"/>
              <a:ext cx="87313" cy="239713"/>
            </a:xfrm>
            <a:custGeom>
              <a:avLst/>
              <a:gdLst>
                <a:gd name="T0" fmla="*/ 1 w 38"/>
                <a:gd name="T1" fmla="*/ 5 h 104"/>
                <a:gd name="T2" fmla="*/ 30 w 38"/>
                <a:gd name="T3" fmla="*/ 100 h 104"/>
                <a:gd name="T4" fmla="*/ 37 w 38"/>
                <a:gd name="T5" fmla="*/ 99 h 104"/>
                <a:gd name="T6" fmla="*/ 8 w 38"/>
                <a:gd name="T7" fmla="*/ 3 h 104"/>
                <a:gd name="T8" fmla="*/ 1 w 38"/>
                <a:gd name="T9" fmla="*/ 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04">
                  <a:moveTo>
                    <a:pt x="1" y="5"/>
                  </a:moveTo>
                  <a:cubicBezTo>
                    <a:pt x="10" y="37"/>
                    <a:pt x="20" y="69"/>
                    <a:pt x="30" y="100"/>
                  </a:cubicBezTo>
                  <a:cubicBezTo>
                    <a:pt x="31" y="104"/>
                    <a:pt x="38" y="102"/>
                    <a:pt x="37" y="99"/>
                  </a:cubicBezTo>
                  <a:cubicBezTo>
                    <a:pt x="27" y="67"/>
                    <a:pt x="17" y="35"/>
                    <a:pt x="8" y="3"/>
                  </a:cubicBezTo>
                  <a:cubicBezTo>
                    <a:pt x="7" y="0"/>
                    <a:pt x="0" y="1"/>
                    <a:pt x="1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6" name="Freeform 158">
              <a:extLst>
                <a:ext uri="{FF2B5EF4-FFF2-40B4-BE49-F238E27FC236}">
                  <a16:creationId xmlns:a16="http://schemas.microsoft.com/office/drawing/2014/main" xmlns="" id="{372ADBA5-00A6-4B7B-BB81-B9562439C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5118100"/>
              <a:ext cx="15875" cy="239713"/>
            </a:xfrm>
            <a:custGeom>
              <a:avLst/>
              <a:gdLst>
                <a:gd name="T0" fmla="*/ 0 w 7"/>
                <a:gd name="T1" fmla="*/ 4 h 104"/>
                <a:gd name="T2" fmla="*/ 0 w 7"/>
                <a:gd name="T3" fmla="*/ 100 h 104"/>
                <a:gd name="T4" fmla="*/ 7 w 7"/>
                <a:gd name="T5" fmla="*/ 99 h 104"/>
                <a:gd name="T6" fmla="*/ 7 w 7"/>
                <a:gd name="T7" fmla="*/ 4 h 104"/>
                <a:gd name="T8" fmla="*/ 0 w 7"/>
                <a:gd name="T9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4">
                  <a:moveTo>
                    <a:pt x="0" y="4"/>
                  </a:moveTo>
                  <a:cubicBezTo>
                    <a:pt x="0" y="36"/>
                    <a:pt x="0" y="68"/>
                    <a:pt x="0" y="100"/>
                  </a:cubicBezTo>
                  <a:cubicBezTo>
                    <a:pt x="0" y="104"/>
                    <a:pt x="7" y="102"/>
                    <a:pt x="7" y="99"/>
                  </a:cubicBezTo>
                  <a:cubicBezTo>
                    <a:pt x="7" y="67"/>
                    <a:pt x="7" y="35"/>
                    <a:pt x="7" y="4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7" name="Freeform 159">
              <a:extLst>
                <a:ext uri="{FF2B5EF4-FFF2-40B4-BE49-F238E27FC236}">
                  <a16:creationId xmlns:a16="http://schemas.microsoft.com/office/drawing/2014/main" xmlns="" id="{640D9613-99C2-4B09-82B0-1798F569A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050" y="5233987"/>
              <a:ext cx="531813" cy="9525"/>
            </a:xfrm>
            <a:custGeom>
              <a:avLst/>
              <a:gdLst>
                <a:gd name="T0" fmla="*/ 4 w 232"/>
                <a:gd name="T1" fmla="*/ 4 h 4"/>
                <a:gd name="T2" fmla="*/ 225 w 232"/>
                <a:gd name="T3" fmla="*/ 4 h 4"/>
                <a:gd name="T4" fmla="*/ 227 w 232"/>
                <a:gd name="T5" fmla="*/ 0 h 4"/>
                <a:gd name="T6" fmla="*/ 7 w 232"/>
                <a:gd name="T7" fmla="*/ 0 h 4"/>
                <a:gd name="T8" fmla="*/ 4 w 23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">
                  <a:moveTo>
                    <a:pt x="4" y="4"/>
                  </a:moveTo>
                  <a:cubicBezTo>
                    <a:pt x="78" y="4"/>
                    <a:pt x="151" y="4"/>
                    <a:pt x="225" y="4"/>
                  </a:cubicBezTo>
                  <a:cubicBezTo>
                    <a:pt x="228" y="4"/>
                    <a:pt x="232" y="0"/>
                    <a:pt x="227" y="0"/>
                  </a:cubicBezTo>
                  <a:cubicBezTo>
                    <a:pt x="154" y="0"/>
                    <a:pt x="80" y="0"/>
                    <a:pt x="7" y="0"/>
                  </a:cubicBezTo>
                  <a:cubicBezTo>
                    <a:pt x="4" y="0"/>
                    <a:pt x="0" y="4"/>
                    <a:pt x="4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8" name="Freeform 160">
              <a:extLst>
                <a:ext uri="{FF2B5EF4-FFF2-40B4-BE49-F238E27FC236}">
                  <a16:creationId xmlns:a16="http://schemas.microsoft.com/office/drawing/2014/main" xmlns="" id="{CCE9B5C0-D2B4-4106-BD34-0C5B7F4D8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650" y="1309687"/>
              <a:ext cx="198438" cy="225425"/>
            </a:xfrm>
            <a:custGeom>
              <a:avLst/>
              <a:gdLst>
                <a:gd name="T0" fmla="*/ 79 w 86"/>
                <a:gd name="T1" fmla="*/ 55 h 98"/>
                <a:gd name="T2" fmla="*/ 41 w 86"/>
                <a:gd name="T3" fmla="*/ 91 h 98"/>
                <a:gd name="T4" fmla="*/ 8 w 86"/>
                <a:gd name="T5" fmla="*/ 55 h 98"/>
                <a:gd name="T6" fmla="*/ 47 w 86"/>
                <a:gd name="T7" fmla="*/ 19 h 98"/>
                <a:gd name="T8" fmla="*/ 79 w 86"/>
                <a:gd name="T9" fmla="*/ 55 h 98"/>
                <a:gd name="T10" fmla="*/ 86 w 86"/>
                <a:gd name="T11" fmla="*/ 55 h 98"/>
                <a:gd name="T12" fmla="*/ 1 w 86"/>
                <a:gd name="T13" fmla="*/ 55 h 98"/>
                <a:gd name="T14" fmla="*/ 43 w 86"/>
                <a:gd name="T15" fmla="*/ 97 h 98"/>
                <a:gd name="T16" fmla="*/ 86 w 86"/>
                <a:gd name="T17" fmla="*/ 55 h 98"/>
                <a:gd name="T18" fmla="*/ 79 w 86"/>
                <a:gd name="T19" fmla="*/ 5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98">
                  <a:moveTo>
                    <a:pt x="79" y="55"/>
                  </a:moveTo>
                  <a:cubicBezTo>
                    <a:pt x="78" y="76"/>
                    <a:pt x="63" y="92"/>
                    <a:pt x="41" y="91"/>
                  </a:cubicBezTo>
                  <a:cubicBezTo>
                    <a:pt x="22" y="90"/>
                    <a:pt x="9" y="72"/>
                    <a:pt x="8" y="55"/>
                  </a:cubicBezTo>
                  <a:cubicBezTo>
                    <a:pt x="7" y="33"/>
                    <a:pt x="27" y="17"/>
                    <a:pt x="47" y="19"/>
                  </a:cubicBezTo>
                  <a:cubicBezTo>
                    <a:pt x="66" y="20"/>
                    <a:pt x="78" y="37"/>
                    <a:pt x="79" y="55"/>
                  </a:cubicBezTo>
                  <a:cubicBezTo>
                    <a:pt x="79" y="59"/>
                    <a:pt x="86" y="58"/>
                    <a:pt x="86" y="55"/>
                  </a:cubicBezTo>
                  <a:cubicBezTo>
                    <a:pt x="83" y="0"/>
                    <a:pt x="4" y="1"/>
                    <a:pt x="1" y="55"/>
                  </a:cubicBezTo>
                  <a:cubicBezTo>
                    <a:pt x="0" y="77"/>
                    <a:pt x="21" y="98"/>
                    <a:pt x="43" y="97"/>
                  </a:cubicBezTo>
                  <a:cubicBezTo>
                    <a:pt x="67" y="95"/>
                    <a:pt x="85" y="79"/>
                    <a:pt x="86" y="55"/>
                  </a:cubicBezTo>
                  <a:cubicBezTo>
                    <a:pt x="86" y="51"/>
                    <a:pt x="79" y="52"/>
                    <a:pt x="79" y="5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9" name="Freeform 161">
              <a:extLst>
                <a:ext uri="{FF2B5EF4-FFF2-40B4-BE49-F238E27FC236}">
                  <a16:creationId xmlns:a16="http://schemas.microsoft.com/office/drawing/2014/main" xmlns="" id="{243D1617-218E-4354-B7FC-D7FB37AED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4738" y="1238250"/>
              <a:ext cx="307975" cy="355600"/>
            </a:xfrm>
            <a:custGeom>
              <a:avLst/>
              <a:gdLst>
                <a:gd name="T0" fmla="*/ 127 w 134"/>
                <a:gd name="T1" fmla="*/ 86 h 155"/>
                <a:gd name="T2" fmla="*/ 50 w 134"/>
                <a:gd name="T3" fmla="*/ 142 h 155"/>
                <a:gd name="T4" fmla="*/ 9 w 134"/>
                <a:gd name="T5" fmla="*/ 84 h 155"/>
                <a:gd name="T6" fmla="*/ 86 w 134"/>
                <a:gd name="T7" fmla="*/ 27 h 155"/>
                <a:gd name="T8" fmla="*/ 127 w 134"/>
                <a:gd name="T9" fmla="*/ 86 h 155"/>
                <a:gd name="T10" fmla="*/ 134 w 134"/>
                <a:gd name="T11" fmla="*/ 84 h 155"/>
                <a:gd name="T12" fmla="*/ 2 w 134"/>
                <a:gd name="T13" fmla="*/ 86 h 155"/>
                <a:gd name="T14" fmla="*/ 77 w 134"/>
                <a:gd name="T15" fmla="*/ 148 h 155"/>
                <a:gd name="T16" fmla="*/ 134 w 134"/>
                <a:gd name="T17" fmla="*/ 84 h 155"/>
                <a:gd name="T18" fmla="*/ 127 w 134"/>
                <a:gd name="T19" fmla="*/ 8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55">
                  <a:moveTo>
                    <a:pt x="127" y="86"/>
                  </a:moveTo>
                  <a:cubicBezTo>
                    <a:pt x="125" y="125"/>
                    <a:pt x="91" y="155"/>
                    <a:pt x="50" y="142"/>
                  </a:cubicBezTo>
                  <a:cubicBezTo>
                    <a:pt x="25" y="134"/>
                    <a:pt x="10" y="109"/>
                    <a:pt x="9" y="84"/>
                  </a:cubicBezTo>
                  <a:cubicBezTo>
                    <a:pt x="7" y="43"/>
                    <a:pt x="48" y="16"/>
                    <a:pt x="86" y="27"/>
                  </a:cubicBezTo>
                  <a:cubicBezTo>
                    <a:pt x="111" y="35"/>
                    <a:pt x="126" y="60"/>
                    <a:pt x="127" y="86"/>
                  </a:cubicBezTo>
                  <a:cubicBezTo>
                    <a:pt x="127" y="87"/>
                    <a:pt x="134" y="86"/>
                    <a:pt x="134" y="84"/>
                  </a:cubicBezTo>
                  <a:cubicBezTo>
                    <a:pt x="130" y="0"/>
                    <a:pt x="6" y="4"/>
                    <a:pt x="2" y="86"/>
                  </a:cubicBezTo>
                  <a:cubicBezTo>
                    <a:pt x="0" y="126"/>
                    <a:pt x="40" y="152"/>
                    <a:pt x="77" y="148"/>
                  </a:cubicBezTo>
                  <a:cubicBezTo>
                    <a:pt x="109" y="143"/>
                    <a:pt x="132" y="116"/>
                    <a:pt x="134" y="84"/>
                  </a:cubicBezTo>
                  <a:cubicBezTo>
                    <a:pt x="134" y="83"/>
                    <a:pt x="127" y="83"/>
                    <a:pt x="127" y="8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0" name="Freeform 162">
              <a:extLst>
                <a:ext uri="{FF2B5EF4-FFF2-40B4-BE49-F238E27FC236}">
                  <a16:creationId xmlns:a16="http://schemas.microsoft.com/office/drawing/2014/main" xmlns="" id="{1378E8FB-64BF-47D3-BDC3-23E64F666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75" y="1495425"/>
              <a:ext cx="252413" cy="282575"/>
            </a:xfrm>
            <a:custGeom>
              <a:avLst/>
              <a:gdLst>
                <a:gd name="T0" fmla="*/ 2 w 110"/>
                <a:gd name="T1" fmla="*/ 29 h 123"/>
                <a:gd name="T2" fmla="*/ 43 w 110"/>
                <a:gd name="T3" fmla="*/ 86 h 123"/>
                <a:gd name="T4" fmla="*/ 87 w 110"/>
                <a:gd name="T5" fmla="*/ 108 h 123"/>
                <a:gd name="T6" fmla="*/ 78 w 110"/>
                <a:gd name="T7" fmla="*/ 61 h 123"/>
                <a:gd name="T8" fmla="*/ 33 w 110"/>
                <a:gd name="T9" fmla="*/ 2 h 123"/>
                <a:gd name="T10" fmla="*/ 27 w 110"/>
                <a:gd name="T11" fmla="*/ 5 h 123"/>
                <a:gd name="T12" fmla="*/ 91 w 110"/>
                <a:gd name="T13" fmla="*/ 90 h 123"/>
                <a:gd name="T14" fmla="*/ 71 w 110"/>
                <a:gd name="T15" fmla="*/ 108 h 123"/>
                <a:gd name="T16" fmla="*/ 60 w 110"/>
                <a:gd name="T17" fmla="*/ 97 h 123"/>
                <a:gd name="T18" fmla="*/ 37 w 110"/>
                <a:gd name="T19" fmla="*/ 67 h 123"/>
                <a:gd name="T20" fmla="*/ 9 w 110"/>
                <a:gd name="T21" fmla="*/ 26 h 123"/>
                <a:gd name="T22" fmla="*/ 2 w 110"/>
                <a:gd name="T23" fmla="*/ 2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0" h="123">
                  <a:moveTo>
                    <a:pt x="2" y="29"/>
                  </a:moveTo>
                  <a:cubicBezTo>
                    <a:pt x="15" y="49"/>
                    <a:pt x="29" y="68"/>
                    <a:pt x="43" y="86"/>
                  </a:cubicBezTo>
                  <a:cubicBezTo>
                    <a:pt x="56" y="103"/>
                    <a:pt x="66" y="123"/>
                    <a:pt x="87" y="108"/>
                  </a:cubicBezTo>
                  <a:cubicBezTo>
                    <a:pt x="110" y="92"/>
                    <a:pt x="90" y="76"/>
                    <a:pt x="78" y="61"/>
                  </a:cubicBezTo>
                  <a:cubicBezTo>
                    <a:pt x="63" y="41"/>
                    <a:pt x="48" y="22"/>
                    <a:pt x="33" y="2"/>
                  </a:cubicBezTo>
                  <a:cubicBezTo>
                    <a:pt x="31" y="0"/>
                    <a:pt x="24" y="2"/>
                    <a:pt x="27" y="5"/>
                  </a:cubicBezTo>
                  <a:cubicBezTo>
                    <a:pt x="48" y="33"/>
                    <a:pt x="73" y="60"/>
                    <a:pt x="91" y="90"/>
                  </a:cubicBezTo>
                  <a:cubicBezTo>
                    <a:pt x="96" y="98"/>
                    <a:pt x="76" y="111"/>
                    <a:pt x="71" y="108"/>
                  </a:cubicBezTo>
                  <a:cubicBezTo>
                    <a:pt x="67" y="105"/>
                    <a:pt x="64" y="101"/>
                    <a:pt x="60" y="97"/>
                  </a:cubicBezTo>
                  <a:cubicBezTo>
                    <a:pt x="52" y="87"/>
                    <a:pt x="45" y="77"/>
                    <a:pt x="37" y="67"/>
                  </a:cubicBezTo>
                  <a:cubicBezTo>
                    <a:pt x="27" y="53"/>
                    <a:pt x="18" y="40"/>
                    <a:pt x="9" y="26"/>
                  </a:cubicBezTo>
                  <a:cubicBezTo>
                    <a:pt x="7" y="23"/>
                    <a:pt x="0" y="26"/>
                    <a:pt x="2" y="2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1" name="Freeform 163">
              <a:extLst>
                <a:ext uri="{FF2B5EF4-FFF2-40B4-BE49-F238E27FC236}">
                  <a16:creationId xmlns:a16="http://schemas.microsoft.com/office/drawing/2014/main" xmlns="" id="{76DE670B-59FE-40E9-96D7-D869827CF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913" y="5233987"/>
              <a:ext cx="201613" cy="250825"/>
            </a:xfrm>
            <a:custGeom>
              <a:avLst/>
              <a:gdLst>
                <a:gd name="T0" fmla="*/ 81 w 88"/>
                <a:gd name="T1" fmla="*/ 55 h 109"/>
                <a:gd name="T2" fmla="*/ 32 w 88"/>
                <a:gd name="T3" fmla="*/ 89 h 109"/>
                <a:gd name="T4" fmla="*/ 10 w 88"/>
                <a:gd name="T5" fmla="*/ 53 h 109"/>
                <a:gd name="T6" fmla="*/ 58 w 88"/>
                <a:gd name="T7" fmla="*/ 20 h 109"/>
                <a:gd name="T8" fmla="*/ 81 w 88"/>
                <a:gd name="T9" fmla="*/ 55 h 109"/>
                <a:gd name="T10" fmla="*/ 88 w 88"/>
                <a:gd name="T11" fmla="*/ 53 h 109"/>
                <a:gd name="T12" fmla="*/ 3 w 88"/>
                <a:gd name="T13" fmla="*/ 55 h 109"/>
                <a:gd name="T14" fmla="*/ 88 w 88"/>
                <a:gd name="T15" fmla="*/ 53 h 109"/>
                <a:gd name="T16" fmla="*/ 81 w 88"/>
                <a:gd name="T17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09">
                  <a:moveTo>
                    <a:pt x="81" y="55"/>
                  </a:moveTo>
                  <a:cubicBezTo>
                    <a:pt x="80" y="80"/>
                    <a:pt x="58" y="99"/>
                    <a:pt x="32" y="89"/>
                  </a:cubicBezTo>
                  <a:cubicBezTo>
                    <a:pt x="18" y="83"/>
                    <a:pt x="10" y="68"/>
                    <a:pt x="10" y="53"/>
                  </a:cubicBezTo>
                  <a:cubicBezTo>
                    <a:pt x="8" y="28"/>
                    <a:pt x="35" y="11"/>
                    <a:pt x="58" y="20"/>
                  </a:cubicBezTo>
                  <a:cubicBezTo>
                    <a:pt x="73" y="26"/>
                    <a:pt x="80" y="41"/>
                    <a:pt x="81" y="55"/>
                  </a:cubicBezTo>
                  <a:cubicBezTo>
                    <a:pt x="81" y="56"/>
                    <a:pt x="88" y="55"/>
                    <a:pt x="88" y="53"/>
                  </a:cubicBezTo>
                  <a:cubicBezTo>
                    <a:pt x="85" y="0"/>
                    <a:pt x="5" y="4"/>
                    <a:pt x="3" y="55"/>
                  </a:cubicBezTo>
                  <a:cubicBezTo>
                    <a:pt x="0" y="109"/>
                    <a:pt x="85" y="105"/>
                    <a:pt x="88" y="53"/>
                  </a:cubicBezTo>
                  <a:cubicBezTo>
                    <a:pt x="88" y="53"/>
                    <a:pt x="81" y="53"/>
                    <a:pt x="81" y="5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2" name="Freeform 164">
              <a:extLst>
                <a:ext uri="{FF2B5EF4-FFF2-40B4-BE49-F238E27FC236}">
                  <a16:creationId xmlns:a16="http://schemas.microsoft.com/office/drawing/2014/main" xmlns="" id="{64518D53-8E9F-471E-947F-016E31452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5160962"/>
              <a:ext cx="304800" cy="346075"/>
            </a:xfrm>
            <a:custGeom>
              <a:avLst/>
              <a:gdLst>
                <a:gd name="T0" fmla="*/ 126 w 133"/>
                <a:gd name="T1" fmla="*/ 86 h 151"/>
                <a:gd name="T2" fmla="*/ 59 w 133"/>
                <a:gd name="T3" fmla="*/ 145 h 151"/>
                <a:gd name="T4" fmla="*/ 9 w 133"/>
                <a:gd name="T5" fmla="*/ 90 h 151"/>
                <a:gd name="T6" fmla="*/ 76 w 133"/>
                <a:gd name="T7" fmla="*/ 25 h 151"/>
                <a:gd name="T8" fmla="*/ 126 w 133"/>
                <a:gd name="T9" fmla="*/ 86 h 151"/>
                <a:gd name="T10" fmla="*/ 133 w 133"/>
                <a:gd name="T11" fmla="*/ 84 h 151"/>
                <a:gd name="T12" fmla="*/ 2 w 133"/>
                <a:gd name="T13" fmla="*/ 86 h 151"/>
                <a:gd name="T14" fmla="*/ 72 w 133"/>
                <a:gd name="T15" fmla="*/ 149 h 151"/>
                <a:gd name="T16" fmla="*/ 133 w 133"/>
                <a:gd name="T17" fmla="*/ 85 h 151"/>
                <a:gd name="T18" fmla="*/ 126 w 133"/>
                <a:gd name="T19" fmla="*/ 8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151">
                  <a:moveTo>
                    <a:pt x="126" y="86"/>
                  </a:moveTo>
                  <a:cubicBezTo>
                    <a:pt x="125" y="122"/>
                    <a:pt x="97" y="150"/>
                    <a:pt x="59" y="145"/>
                  </a:cubicBezTo>
                  <a:cubicBezTo>
                    <a:pt x="31" y="141"/>
                    <a:pt x="12" y="116"/>
                    <a:pt x="9" y="90"/>
                  </a:cubicBezTo>
                  <a:cubicBezTo>
                    <a:pt x="4" y="52"/>
                    <a:pt x="39" y="21"/>
                    <a:pt x="76" y="25"/>
                  </a:cubicBezTo>
                  <a:cubicBezTo>
                    <a:pt x="106" y="29"/>
                    <a:pt x="125" y="58"/>
                    <a:pt x="126" y="86"/>
                  </a:cubicBezTo>
                  <a:cubicBezTo>
                    <a:pt x="126" y="88"/>
                    <a:pt x="133" y="87"/>
                    <a:pt x="133" y="84"/>
                  </a:cubicBezTo>
                  <a:cubicBezTo>
                    <a:pt x="130" y="0"/>
                    <a:pt x="5" y="3"/>
                    <a:pt x="2" y="86"/>
                  </a:cubicBezTo>
                  <a:cubicBezTo>
                    <a:pt x="0" y="124"/>
                    <a:pt x="36" y="151"/>
                    <a:pt x="72" y="149"/>
                  </a:cubicBezTo>
                  <a:cubicBezTo>
                    <a:pt x="106" y="148"/>
                    <a:pt x="132" y="118"/>
                    <a:pt x="133" y="85"/>
                  </a:cubicBezTo>
                  <a:cubicBezTo>
                    <a:pt x="133" y="82"/>
                    <a:pt x="126" y="83"/>
                    <a:pt x="126" y="8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3" name="Freeform 165">
              <a:extLst>
                <a:ext uri="{FF2B5EF4-FFF2-40B4-BE49-F238E27FC236}">
                  <a16:creationId xmlns:a16="http://schemas.microsoft.com/office/drawing/2014/main" xmlns="" id="{49C1B471-E8F1-4DFD-AAE0-E23764A69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7900" y="5419725"/>
              <a:ext cx="250825" cy="280988"/>
            </a:xfrm>
            <a:custGeom>
              <a:avLst/>
              <a:gdLst>
                <a:gd name="T0" fmla="*/ 2 w 109"/>
                <a:gd name="T1" fmla="*/ 29 h 122"/>
                <a:gd name="T2" fmla="*/ 42 w 109"/>
                <a:gd name="T3" fmla="*/ 86 h 122"/>
                <a:gd name="T4" fmla="*/ 87 w 109"/>
                <a:gd name="T5" fmla="*/ 107 h 122"/>
                <a:gd name="T6" fmla="*/ 78 w 109"/>
                <a:gd name="T7" fmla="*/ 60 h 122"/>
                <a:gd name="T8" fmla="*/ 33 w 109"/>
                <a:gd name="T9" fmla="*/ 2 h 122"/>
                <a:gd name="T10" fmla="*/ 26 w 109"/>
                <a:gd name="T11" fmla="*/ 5 h 122"/>
                <a:gd name="T12" fmla="*/ 91 w 109"/>
                <a:gd name="T13" fmla="*/ 90 h 122"/>
                <a:gd name="T14" fmla="*/ 71 w 109"/>
                <a:gd name="T15" fmla="*/ 107 h 122"/>
                <a:gd name="T16" fmla="*/ 60 w 109"/>
                <a:gd name="T17" fmla="*/ 97 h 122"/>
                <a:gd name="T18" fmla="*/ 37 w 109"/>
                <a:gd name="T19" fmla="*/ 67 h 122"/>
                <a:gd name="T20" fmla="*/ 8 w 109"/>
                <a:gd name="T21" fmla="*/ 26 h 122"/>
                <a:gd name="T22" fmla="*/ 2 w 109"/>
                <a:gd name="T23" fmla="*/ 2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22">
                  <a:moveTo>
                    <a:pt x="2" y="29"/>
                  </a:moveTo>
                  <a:cubicBezTo>
                    <a:pt x="15" y="48"/>
                    <a:pt x="28" y="67"/>
                    <a:pt x="42" y="86"/>
                  </a:cubicBezTo>
                  <a:cubicBezTo>
                    <a:pt x="55" y="102"/>
                    <a:pt x="66" y="122"/>
                    <a:pt x="87" y="107"/>
                  </a:cubicBezTo>
                  <a:cubicBezTo>
                    <a:pt x="109" y="92"/>
                    <a:pt x="89" y="75"/>
                    <a:pt x="78" y="60"/>
                  </a:cubicBezTo>
                  <a:cubicBezTo>
                    <a:pt x="63" y="41"/>
                    <a:pt x="48" y="21"/>
                    <a:pt x="33" y="2"/>
                  </a:cubicBezTo>
                  <a:cubicBezTo>
                    <a:pt x="31" y="0"/>
                    <a:pt x="24" y="2"/>
                    <a:pt x="26" y="5"/>
                  </a:cubicBezTo>
                  <a:cubicBezTo>
                    <a:pt x="48" y="32"/>
                    <a:pt x="72" y="60"/>
                    <a:pt x="91" y="90"/>
                  </a:cubicBezTo>
                  <a:cubicBezTo>
                    <a:pt x="96" y="98"/>
                    <a:pt x="75" y="111"/>
                    <a:pt x="71" y="107"/>
                  </a:cubicBezTo>
                  <a:cubicBezTo>
                    <a:pt x="67" y="104"/>
                    <a:pt x="63" y="100"/>
                    <a:pt x="60" y="97"/>
                  </a:cubicBezTo>
                  <a:cubicBezTo>
                    <a:pt x="52" y="87"/>
                    <a:pt x="44" y="77"/>
                    <a:pt x="37" y="67"/>
                  </a:cubicBezTo>
                  <a:cubicBezTo>
                    <a:pt x="27" y="53"/>
                    <a:pt x="18" y="40"/>
                    <a:pt x="8" y="26"/>
                  </a:cubicBezTo>
                  <a:cubicBezTo>
                    <a:pt x="7" y="23"/>
                    <a:pt x="0" y="26"/>
                    <a:pt x="2" y="2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4" name="Freeform 166">
              <a:extLst>
                <a:ext uri="{FF2B5EF4-FFF2-40B4-BE49-F238E27FC236}">
                  <a16:creationId xmlns:a16="http://schemas.microsoft.com/office/drawing/2014/main" xmlns="" id="{BA1B70ED-8945-4734-9778-44537F98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838" y="1922462"/>
              <a:ext cx="490538" cy="241300"/>
            </a:xfrm>
            <a:custGeom>
              <a:avLst/>
              <a:gdLst>
                <a:gd name="T0" fmla="*/ 2 w 214"/>
                <a:gd name="T1" fmla="*/ 11 h 105"/>
                <a:gd name="T2" fmla="*/ 53 w 214"/>
                <a:gd name="T3" fmla="*/ 59 h 105"/>
                <a:gd name="T4" fmla="*/ 91 w 214"/>
                <a:gd name="T5" fmla="*/ 91 h 105"/>
                <a:gd name="T6" fmla="*/ 113 w 214"/>
                <a:gd name="T7" fmla="*/ 104 h 105"/>
                <a:gd name="T8" fmla="*/ 127 w 214"/>
                <a:gd name="T9" fmla="*/ 96 h 105"/>
                <a:gd name="T10" fmla="*/ 161 w 214"/>
                <a:gd name="T11" fmla="*/ 61 h 105"/>
                <a:gd name="T12" fmla="*/ 212 w 214"/>
                <a:gd name="T13" fmla="*/ 3 h 105"/>
                <a:gd name="T14" fmla="*/ 210 w 214"/>
                <a:gd name="T15" fmla="*/ 0 h 105"/>
                <a:gd name="T16" fmla="*/ 6 w 214"/>
                <a:gd name="T17" fmla="*/ 7 h 105"/>
                <a:gd name="T18" fmla="*/ 5 w 214"/>
                <a:gd name="T19" fmla="*/ 12 h 105"/>
                <a:gd name="T20" fmla="*/ 209 w 214"/>
                <a:gd name="T21" fmla="*/ 5 h 105"/>
                <a:gd name="T22" fmla="*/ 207 w 214"/>
                <a:gd name="T23" fmla="*/ 1 h 105"/>
                <a:gd name="T24" fmla="*/ 166 w 214"/>
                <a:gd name="T25" fmla="*/ 47 h 105"/>
                <a:gd name="T26" fmla="*/ 136 w 214"/>
                <a:gd name="T27" fmla="*/ 79 h 105"/>
                <a:gd name="T28" fmla="*/ 114 w 214"/>
                <a:gd name="T29" fmla="*/ 99 h 105"/>
                <a:gd name="T30" fmla="*/ 91 w 214"/>
                <a:gd name="T31" fmla="*/ 83 h 105"/>
                <a:gd name="T32" fmla="*/ 56 w 214"/>
                <a:gd name="T33" fmla="*/ 52 h 105"/>
                <a:gd name="T34" fmla="*/ 8 w 214"/>
                <a:gd name="T35" fmla="*/ 8 h 105"/>
                <a:gd name="T36" fmla="*/ 2 w 214"/>
                <a:gd name="T37" fmla="*/ 1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4" h="105">
                  <a:moveTo>
                    <a:pt x="2" y="11"/>
                  </a:moveTo>
                  <a:cubicBezTo>
                    <a:pt x="19" y="27"/>
                    <a:pt x="36" y="43"/>
                    <a:pt x="53" y="59"/>
                  </a:cubicBezTo>
                  <a:cubicBezTo>
                    <a:pt x="66" y="70"/>
                    <a:pt x="78" y="81"/>
                    <a:pt x="91" y="91"/>
                  </a:cubicBezTo>
                  <a:cubicBezTo>
                    <a:pt x="97" y="96"/>
                    <a:pt x="105" y="103"/>
                    <a:pt x="113" y="104"/>
                  </a:cubicBezTo>
                  <a:cubicBezTo>
                    <a:pt x="118" y="105"/>
                    <a:pt x="124" y="99"/>
                    <a:pt x="127" y="96"/>
                  </a:cubicBezTo>
                  <a:cubicBezTo>
                    <a:pt x="139" y="85"/>
                    <a:pt x="150" y="73"/>
                    <a:pt x="161" y="61"/>
                  </a:cubicBezTo>
                  <a:cubicBezTo>
                    <a:pt x="178" y="42"/>
                    <a:pt x="195" y="23"/>
                    <a:pt x="212" y="3"/>
                  </a:cubicBezTo>
                  <a:cubicBezTo>
                    <a:pt x="214" y="1"/>
                    <a:pt x="212" y="0"/>
                    <a:pt x="210" y="0"/>
                  </a:cubicBezTo>
                  <a:cubicBezTo>
                    <a:pt x="142" y="2"/>
                    <a:pt x="74" y="5"/>
                    <a:pt x="6" y="7"/>
                  </a:cubicBezTo>
                  <a:cubicBezTo>
                    <a:pt x="2" y="7"/>
                    <a:pt x="0" y="12"/>
                    <a:pt x="5" y="12"/>
                  </a:cubicBezTo>
                  <a:cubicBezTo>
                    <a:pt x="73" y="10"/>
                    <a:pt x="141" y="7"/>
                    <a:pt x="209" y="5"/>
                  </a:cubicBezTo>
                  <a:cubicBezTo>
                    <a:pt x="208" y="4"/>
                    <a:pt x="207" y="3"/>
                    <a:pt x="207" y="1"/>
                  </a:cubicBezTo>
                  <a:cubicBezTo>
                    <a:pt x="193" y="17"/>
                    <a:pt x="180" y="32"/>
                    <a:pt x="166" y="47"/>
                  </a:cubicBezTo>
                  <a:cubicBezTo>
                    <a:pt x="156" y="57"/>
                    <a:pt x="146" y="68"/>
                    <a:pt x="136" y="79"/>
                  </a:cubicBezTo>
                  <a:cubicBezTo>
                    <a:pt x="133" y="82"/>
                    <a:pt x="118" y="100"/>
                    <a:pt x="114" y="99"/>
                  </a:cubicBezTo>
                  <a:cubicBezTo>
                    <a:pt x="106" y="96"/>
                    <a:pt x="98" y="88"/>
                    <a:pt x="91" y="83"/>
                  </a:cubicBezTo>
                  <a:cubicBezTo>
                    <a:pt x="79" y="73"/>
                    <a:pt x="67" y="63"/>
                    <a:pt x="56" y="52"/>
                  </a:cubicBezTo>
                  <a:cubicBezTo>
                    <a:pt x="40" y="38"/>
                    <a:pt x="24" y="23"/>
                    <a:pt x="8" y="8"/>
                  </a:cubicBezTo>
                  <a:cubicBezTo>
                    <a:pt x="6" y="6"/>
                    <a:pt x="0" y="9"/>
                    <a:pt x="2" y="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5" name="Freeform 167">
              <a:extLst>
                <a:ext uri="{FF2B5EF4-FFF2-40B4-BE49-F238E27FC236}">
                  <a16:creationId xmlns:a16="http://schemas.microsoft.com/office/drawing/2014/main" xmlns="" id="{6E309BA8-4A56-47FB-94FA-95BD23F32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7013" y="1939925"/>
              <a:ext cx="192088" cy="361950"/>
            </a:xfrm>
            <a:custGeom>
              <a:avLst/>
              <a:gdLst>
                <a:gd name="T0" fmla="*/ 0 w 83"/>
                <a:gd name="T1" fmla="*/ 3 h 158"/>
                <a:gd name="T2" fmla="*/ 2 w 83"/>
                <a:gd name="T3" fmla="*/ 64 h 158"/>
                <a:gd name="T4" fmla="*/ 11 w 83"/>
                <a:gd name="T5" fmla="*/ 139 h 158"/>
                <a:gd name="T6" fmla="*/ 82 w 83"/>
                <a:gd name="T7" fmla="*/ 71 h 158"/>
                <a:gd name="T8" fmla="*/ 76 w 83"/>
                <a:gd name="T9" fmla="*/ 72 h 158"/>
                <a:gd name="T10" fmla="*/ 41 w 83"/>
                <a:gd name="T11" fmla="*/ 118 h 158"/>
                <a:gd name="T12" fmla="*/ 19 w 83"/>
                <a:gd name="T13" fmla="*/ 139 h 158"/>
                <a:gd name="T14" fmla="*/ 13 w 83"/>
                <a:gd name="T15" fmla="*/ 118 h 158"/>
                <a:gd name="T16" fmla="*/ 7 w 83"/>
                <a:gd name="T17" fmla="*/ 2 h 158"/>
                <a:gd name="T18" fmla="*/ 0 w 83"/>
                <a:gd name="T1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58">
                  <a:moveTo>
                    <a:pt x="0" y="3"/>
                  </a:moveTo>
                  <a:cubicBezTo>
                    <a:pt x="0" y="24"/>
                    <a:pt x="1" y="44"/>
                    <a:pt x="2" y="64"/>
                  </a:cubicBezTo>
                  <a:cubicBezTo>
                    <a:pt x="3" y="87"/>
                    <a:pt x="1" y="118"/>
                    <a:pt x="11" y="139"/>
                  </a:cubicBezTo>
                  <a:cubicBezTo>
                    <a:pt x="21" y="158"/>
                    <a:pt x="77" y="79"/>
                    <a:pt x="82" y="71"/>
                  </a:cubicBezTo>
                  <a:cubicBezTo>
                    <a:pt x="83" y="70"/>
                    <a:pt x="77" y="71"/>
                    <a:pt x="76" y="72"/>
                  </a:cubicBezTo>
                  <a:cubicBezTo>
                    <a:pt x="65" y="88"/>
                    <a:pt x="53" y="103"/>
                    <a:pt x="41" y="118"/>
                  </a:cubicBezTo>
                  <a:cubicBezTo>
                    <a:pt x="39" y="120"/>
                    <a:pt x="22" y="141"/>
                    <a:pt x="19" y="139"/>
                  </a:cubicBezTo>
                  <a:cubicBezTo>
                    <a:pt x="14" y="135"/>
                    <a:pt x="14" y="123"/>
                    <a:pt x="13" y="118"/>
                  </a:cubicBezTo>
                  <a:cubicBezTo>
                    <a:pt x="7" y="80"/>
                    <a:pt x="7" y="40"/>
                    <a:pt x="7" y="2"/>
                  </a:cubicBezTo>
                  <a:cubicBezTo>
                    <a:pt x="7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6" name="Freeform 168">
              <a:extLst>
                <a:ext uri="{FF2B5EF4-FFF2-40B4-BE49-F238E27FC236}">
                  <a16:creationId xmlns:a16="http://schemas.microsoft.com/office/drawing/2014/main" xmlns="" id="{A3A2A6C0-139D-42B0-B71D-D722282B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325" y="1922462"/>
              <a:ext cx="165100" cy="346075"/>
            </a:xfrm>
            <a:custGeom>
              <a:avLst/>
              <a:gdLst>
                <a:gd name="T0" fmla="*/ 56 w 72"/>
                <a:gd name="T1" fmla="*/ 3 h 150"/>
                <a:gd name="T2" fmla="*/ 59 w 72"/>
                <a:gd name="T3" fmla="*/ 121 h 150"/>
                <a:gd name="T4" fmla="*/ 58 w 72"/>
                <a:gd name="T5" fmla="*/ 131 h 150"/>
                <a:gd name="T6" fmla="*/ 57 w 72"/>
                <a:gd name="T7" fmla="*/ 133 h 150"/>
                <a:gd name="T8" fmla="*/ 38 w 72"/>
                <a:gd name="T9" fmla="*/ 109 h 150"/>
                <a:gd name="T10" fmla="*/ 8 w 72"/>
                <a:gd name="T11" fmla="*/ 62 h 150"/>
                <a:gd name="T12" fmla="*/ 1 w 72"/>
                <a:gd name="T13" fmla="*/ 64 h 150"/>
                <a:gd name="T14" fmla="*/ 38 w 72"/>
                <a:gd name="T15" fmla="*/ 120 h 150"/>
                <a:gd name="T16" fmla="*/ 64 w 72"/>
                <a:gd name="T17" fmla="*/ 135 h 150"/>
                <a:gd name="T18" fmla="*/ 66 w 72"/>
                <a:gd name="T19" fmla="*/ 65 h 150"/>
                <a:gd name="T20" fmla="*/ 63 w 72"/>
                <a:gd name="T21" fmla="*/ 1 h 150"/>
                <a:gd name="T22" fmla="*/ 56 w 72"/>
                <a:gd name="T23" fmla="*/ 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50">
                  <a:moveTo>
                    <a:pt x="56" y="3"/>
                  </a:moveTo>
                  <a:cubicBezTo>
                    <a:pt x="59" y="42"/>
                    <a:pt x="61" y="82"/>
                    <a:pt x="59" y="121"/>
                  </a:cubicBezTo>
                  <a:cubicBezTo>
                    <a:pt x="59" y="124"/>
                    <a:pt x="59" y="127"/>
                    <a:pt x="58" y="131"/>
                  </a:cubicBezTo>
                  <a:cubicBezTo>
                    <a:pt x="58" y="136"/>
                    <a:pt x="59" y="135"/>
                    <a:pt x="57" y="133"/>
                  </a:cubicBezTo>
                  <a:cubicBezTo>
                    <a:pt x="49" y="127"/>
                    <a:pt x="43" y="117"/>
                    <a:pt x="38" y="109"/>
                  </a:cubicBezTo>
                  <a:cubicBezTo>
                    <a:pt x="27" y="94"/>
                    <a:pt x="17" y="78"/>
                    <a:pt x="8" y="62"/>
                  </a:cubicBezTo>
                  <a:cubicBezTo>
                    <a:pt x="7" y="60"/>
                    <a:pt x="0" y="63"/>
                    <a:pt x="1" y="64"/>
                  </a:cubicBezTo>
                  <a:cubicBezTo>
                    <a:pt x="13" y="83"/>
                    <a:pt x="25" y="102"/>
                    <a:pt x="38" y="120"/>
                  </a:cubicBezTo>
                  <a:cubicBezTo>
                    <a:pt x="40" y="123"/>
                    <a:pt x="58" y="150"/>
                    <a:pt x="64" y="135"/>
                  </a:cubicBezTo>
                  <a:cubicBezTo>
                    <a:pt x="72" y="115"/>
                    <a:pt x="67" y="86"/>
                    <a:pt x="66" y="65"/>
                  </a:cubicBezTo>
                  <a:cubicBezTo>
                    <a:pt x="65" y="44"/>
                    <a:pt x="64" y="23"/>
                    <a:pt x="63" y="1"/>
                  </a:cubicBezTo>
                  <a:cubicBezTo>
                    <a:pt x="63" y="0"/>
                    <a:pt x="56" y="1"/>
                    <a:pt x="56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7" name="Freeform 169">
              <a:extLst>
                <a:ext uri="{FF2B5EF4-FFF2-40B4-BE49-F238E27FC236}">
                  <a16:creationId xmlns:a16="http://schemas.microsoft.com/office/drawing/2014/main" xmlns="" id="{F5AAE0C1-BDFF-4A81-9586-E3DBCE1B1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2413" y="2233612"/>
              <a:ext cx="466725" cy="34925"/>
            </a:xfrm>
            <a:custGeom>
              <a:avLst/>
              <a:gdLst>
                <a:gd name="T0" fmla="*/ 5 w 203"/>
                <a:gd name="T1" fmla="*/ 15 h 15"/>
                <a:gd name="T2" fmla="*/ 195 w 203"/>
                <a:gd name="T3" fmla="*/ 4 h 15"/>
                <a:gd name="T4" fmla="*/ 198 w 203"/>
                <a:gd name="T5" fmla="*/ 0 h 15"/>
                <a:gd name="T6" fmla="*/ 8 w 203"/>
                <a:gd name="T7" fmla="*/ 11 h 15"/>
                <a:gd name="T8" fmla="*/ 5 w 203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5">
                  <a:moveTo>
                    <a:pt x="5" y="15"/>
                  </a:moveTo>
                  <a:cubicBezTo>
                    <a:pt x="68" y="11"/>
                    <a:pt x="132" y="7"/>
                    <a:pt x="195" y="4"/>
                  </a:cubicBezTo>
                  <a:cubicBezTo>
                    <a:pt x="198" y="4"/>
                    <a:pt x="203" y="0"/>
                    <a:pt x="198" y="0"/>
                  </a:cubicBezTo>
                  <a:cubicBezTo>
                    <a:pt x="135" y="4"/>
                    <a:pt x="71" y="7"/>
                    <a:pt x="8" y="11"/>
                  </a:cubicBezTo>
                  <a:cubicBezTo>
                    <a:pt x="5" y="11"/>
                    <a:pt x="0" y="15"/>
                    <a:pt x="5" y="1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8" name="Freeform 170">
              <a:extLst>
                <a:ext uri="{FF2B5EF4-FFF2-40B4-BE49-F238E27FC236}">
                  <a16:creationId xmlns:a16="http://schemas.microsoft.com/office/drawing/2014/main" xmlns="" id="{1BD94DCB-94CA-4244-9EA2-D637A66A7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300" y="5143500"/>
              <a:ext cx="406400" cy="407988"/>
            </a:xfrm>
            <a:custGeom>
              <a:avLst/>
              <a:gdLst>
                <a:gd name="T0" fmla="*/ 170 w 177"/>
                <a:gd name="T1" fmla="*/ 89 h 177"/>
                <a:gd name="T2" fmla="*/ 85 w 177"/>
                <a:gd name="T3" fmla="*/ 170 h 177"/>
                <a:gd name="T4" fmla="*/ 9 w 177"/>
                <a:gd name="T5" fmla="*/ 88 h 177"/>
                <a:gd name="T6" fmla="*/ 94 w 177"/>
                <a:gd name="T7" fmla="*/ 7 h 177"/>
                <a:gd name="T8" fmla="*/ 170 w 177"/>
                <a:gd name="T9" fmla="*/ 89 h 177"/>
                <a:gd name="T10" fmla="*/ 177 w 177"/>
                <a:gd name="T11" fmla="*/ 88 h 177"/>
                <a:gd name="T12" fmla="*/ 90 w 177"/>
                <a:gd name="T13" fmla="*/ 2 h 177"/>
                <a:gd name="T14" fmla="*/ 2 w 177"/>
                <a:gd name="T15" fmla="*/ 89 h 177"/>
                <a:gd name="T16" fmla="*/ 89 w 177"/>
                <a:gd name="T17" fmla="*/ 175 h 177"/>
                <a:gd name="T18" fmla="*/ 177 w 177"/>
                <a:gd name="T19" fmla="*/ 88 h 177"/>
                <a:gd name="T20" fmla="*/ 170 w 177"/>
                <a:gd name="T21" fmla="*/ 8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77">
                  <a:moveTo>
                    <a:pt x="170" y="89"/>
                  </a:moveTo>
                  <a:cubicBezTo>
                    <a:pt x="169" y="136"/>
                    <a:pt x="133" y="172"/>
                    <a:pt x="85" y="170"/>
                  </a:cubicBezTo>
                  <a:cubicBezTo>
                    <a:pt x="42" y="169"/>
                    <a:pt x="10" y="130"/>
                    <a:pt x="9" y="88"/>
                  </a:cubicBezTo>
                  <a:cubicBezTo>
                    <a:pt x="8" y="42"/>
                    <a:pt x="49" y="6"/>
                    <a:pt x="94" y="7"/>
                  </a:cubicBezTo>
                  <a:cubicBezTo>
                    <a:pt x="137" y="8"/>
                    <a:pt x="169" y="47"/>
                    <a:pt x="170" y="89"/>
                  </a:cubicBezTo>
                  <a:cubicBezTo>
                    <a:pt x="170" y="92"/>
                    <a:pt x="177" y="91"/>
                    <a:pt x="177" y="88"/>
                  </a:cubicBezTo>
                  <a:cubicBezTo>
                    <a:pt x="176" y="42"/>
                    <a:pt x="139" y="0"/>
                    <a:pt x="90" y="2"/>
                  </a:cubicBezTo>
                  <a:cubicBezTo>
                    <a:pt x="42" y="3"/>
                    <a:pt x="4" y="40"/>
                    <a:pt x="2" y="89"/>
                  </a:cubicBezTo>
                  <a:cubicBezTo>
                    <a:pt x="0" y="136"/>
                    <a:pt x="43" y="177"/>
                    <a:pt x="89" y="175"/>
                  </a:cubicBezTo>
                  <a:cubicBezTo>
                    <a:pt x="138" y="174"/>
                    <a:pt x="176" y="137"/>
                    <a:pt x="177" y="88"/>
                  </a:cubicBezTo>
                  <a:cubicBezTo>
                    <a:pt x="177" y="85"/>
                    <a:pt x="170" y="86"/>
                    <a:pt x="170" y="8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9" name="Freeform 171">
              <a:extLst>
                <a:ext uri="{FF2B5EF4-FFF2-40B4-BE49-F238E27FC236}">
                  <a16:creationId xmlns:a16="http://schemas.microsoft.com/office/drawing/2014/main" xmlns="" id="{ED085C24-6A25-4B69-BA17-1A55BEB8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5263" y="5091112"/>
              <a:ext cx="498475" cy="514350"/>
            </a:xfrm>
            <a:custGeom>
              <a:avLst/>
              <a:gdLst>
                <a:gd name="T0" fmla="*/ 210 w 217"/>
                <a:gd name="T1" fmla="*/ 112 h 224"/>
                <a:gd name="T2" fmla="*/ 91 w 217"/>
                <a:gd name="T3" fmla="*/ 212 h 224"/>
                <a:gd name="T4" fmla="*/ 9 w 217"/>
                <a:gd name="T5" fmla="*/ 111 h 224"/>
                <a:gd name="T6" fmla="*/ 129 w 217"/>
                <a:gd name="T7" fmla="*/ 11 h 224"/>
                <a:gd name="T8" fmla="*/ 210 w 217"/>
                <a:gd name="T9" fmla="*/ 112 h 224"/>
                <a:gd name="T10" fmla="*/ 217 w 217"/>
                <a:gd name="T11" fmla="*/ 111 h 224"/>
                <a:gd name="T12" fmla="*/ 100 w 217"/>
                <a:gd name="T13" fmla="*/ 6 h 224"/>
                <a:gd name="T14" fmla="*/ 2 w 217"/>
                <a:gd name="T15" fmla="*/ 112 h 224"/>
                <a:gd name="T16" fmla="*/ 119 w 217"/>
                <a:gd name="T17" fmla="*/ 217 h 224"/>
                <a:gd name="T18" fmla="*/ 217 w 217"/>
                <a:gd name="T19" fmla="*/ 111 h 224"/>
                <a:gd name="T20" fmla="*/ 210 w 217"/>
                <a:gd name="T2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" h="224">
                  <a:moveTo>
                    <a:pt x="210" y="112"/>
                  </a:moveTo>
                  <a:cubicBezTo>
                    <a:pt x="209" y="176"/>
                    <a:pt x="155" y="224"/>
                    <a:pt x="91" y="212"/>
                  </a:cubicBezTo>
                  <a:cubicBezTo>
                    <a:pt x="42" y="203"/>
                    <a:pt x="10" y="158"/>
                    <a:pt x="9" y="111"/>
                  </a:cubicBezTo>
                  <a:cubicBezTo>
                    <a:pt x="7" y="47"/>
                    <a:pt x="67" y="0"/>
                    <a:pt x="129" y="11"/>
                  </a:cubicBezTo>
                  <a:cubicBezTo>
                    <a:pt x="177" y="20"/>
                    <a:pt x="209" y="65"/>
                    <a:pt x="210" y="112"/>
                  </a:cubicBezTo>
                  <a:cubicBezTo>
                    <a:pt x="210" y="114"/>
                    <a:pt x="217" y="113"/>
                    <a:pt x="217" y="111"/>
                  </a:cubicBezTo>
                  <a:cubicBezTo>
                    <a:pt x="216" y="47"/>
                    <a:pt x="163" y="2"/>
                    <a:pt x="100" y="6"/>
                  </a:cubicBezTo>
                  <a:cubicBezTo>
                    <a:pt x="45" y="11"/>
                    <a:pt x="3" y="58"/>
                    <a:pt x="2" y="112"/>
                  </a:cubicBezTo>
                  <a:cubicBezTo>
                    <a:pt x="0" y="176"/>
                    <a:pt x="59" y="221"/>
                    <a:pt x="119" y="217"/>
                  </a:cubicBezTo>
                  <a:cubicBezTo>
                    <a:pt x="174" y="212"/>
                    <a:pt x="216" y="165"/>
                    <a:pt x="217" y="111"/>
                  </a:cubicBezTo>
                  <a:cubicBezTo>
                    <a:pt x="217" y="110"/>
                    <a:pt x="211" y="110"/>
                    <a:pt x="210" y="11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0" name="Freeform 172">
              <a:extLst>
                <a:ext uri="{FF2B5EF4-FFF2-40B4-BE49-F238E27FC236}">
                  <a16:creationId xmlns:a16="http://schemas.microsoft.com/office/drawing/2014/main" xmlns="" id="{623B1966-2AEF-4DC2-9A96-038F3104A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6713" y="5205412"/>
              <a:ext cx="161925" cy="266700"/>
            </a:xfrm>
            <a:custGeom>
              <a:avLst/>
              <a:gdLst>
                <a:gd name="T0" fmla="*/ 69 w 70"/>
                <a:gd name="T1" fmla="*/ 28 h 116"/>
                <a:gd name="T2" fmla="*/ 9 w 70"/>
                <a:gd name="T3" fmla="*/ 28 h 116"/>
                <a:gd name="T4" fmla="*/ 46 w 70"/>
                <a:gd name="T5" fmla="*/ 65 h 116"/>
                <a:gd name="T6" fmla="*/ 33 w 70"/>
                <a:gd name="T7" fmla="*/ 100 h 116"/>
                <a:gd name="T8" fmla="*/ 8 w 70"/>
                <a:gd name="T9" fmla="*/ 79 h 116"/>
                <a:gd name="T10" fmla="*/ 1 w 70"/>
                <a:gd name="T11" fmla="*/ 80 h 116"/>
                <a:gd name="T12" fmla="*/ 61 w 70"/>
                <a:gd name="T13" fmla="*/ 90 h 116"/>
                <a:gd name="T14" fmla="*/ 40 w 70"/>
                <a:gd name="T15" fmla="*/ 51 h 116"/>
                <a:gd name="T16" fmla="*/ 21 w 70"/>
                <a:gd name="T17" fmla="*/ 37 h 116"/>
                <a:gd name="T18" fmla="*/ 47 w 70"/>
                <a:gd name="T19" fmla="*/ 19 h 116"/>
                <a:gd name="T20" fmla="*/ 62 w 70"/>
                <a:gd name="T21" fmla="*/ 31 h 116"/>
                <a:gd name="T22" fmla="*/ 69 w 70"/>
                <a:gd name="T2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116">
                  <a:moveTo>
                    <a:pt x="69" y="28"/>
                  </a:moveTo>
                  <a:cubicBezTo>
                    <a:pt x="56" y="12"/>
                    <a:pt x="17" y="0"/>
                    <a:pt x="9" y="28"/>
                  </a:cubicBezTo>
                  <a:cubicBezTo>
                    <a:pt x="4" y="41"/>
                    <a:pt x="40" y="58"/>
                    <a:pt x="46" y="65"/>
                  </a:cubicBezTo>
                  <a:cubicBezTo>
                    <a:pt x="57" y="77"/>
                    <a:pt x="61" y="104"/>
                    <a:pt x="33" y="100"/>
                  </a:cubicBezTo>
                  <a:cubicBezTo>
                    <a:pt x="24" y="98"/>
                    <a:pt x="8" y="89"/>
                    <a:pt x="8" y="79"/>
                  </a:cubicBezTo>
                  <a:cubicBezTo>
                    <a:pt x="7" y="76"/>
                    <a:pt x="0" y="78"/>
                    <a:pt x="1" y="80"/>
                  </a:cubicBezTo>
                  <a:cubicBezTo>
                    <a:pt x="3" y="103"/>
                    <a:pt x="54" y="116"/>
                    <a:pt x="61" y="90"/>
                  </a:cubicBezTo>
                  <a:cubicBezTo>
                    <a:pt x="65" y="74"/>
                    <a:pt x="52" y="59"/>
                    <a:pt x="40" y="51"/>
                  </a:cubicBezTo>
                  <a:cubicBezTo>
                    <a:pt x="33" y="46"/>
                    <a:pt x="27" y="42"/>
                    <a:pt x="21" y="37"/>
                  </a:cubicBezTo>
                  <a:cubicBezTo>
                    <a:pt x="6" y="23"/>
                    <a:pt x="34" y="13"/>
                    <a:pt x="47" y="19"/>
                  </a:cubicBezTo>
                  <a:cubicBezTo>
                    <a:pt x="53" y="21"/>
                    <a:pt x="58" y="26"/>
                    <a:pt x="62" y="31"/>
                  </a:cubicBezTo>
                  <a:cubicBezTo>
                    <a:pt x="64" y="33"/>
                    <a:pt x="70" y="30"/>
                    <a:pt x="69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1" name="Freeform 173">
              <a:extLst>
                <a:ext uri="{FF2B5EF4-FFF2-40B4-BE49-F238E27FC236}">
                  <a16:creationId xmlns:a16="http://schemas.microsoft.com/office/drawing/2014/main" xmlns="" id="{09080758-FDE6-4A97-A2E5-44FF6B604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925" y="5203825"/>
              <a:ext cx="15875" cy="287338"/>
            </a:xfrm>
            <a:custGeom>
              <a:avLst/>
              <a:gdLst>
                <a:gd name="T0" fmla="*/ 0 w 7"/>
                <a:gd name="T1" fmla="*/ 4 h 125"/>
                <a:gd name="T2" fmla="*/ 0 w 7"/>
                <a:gd name="T3" fmla="*/ 121 h 125"/>
                <a:gd name="T4" fmla="*/ 7 w 7"/>
                <a:gd name="T5" fmla="*/ 121 h 125"/>
                <a:gd name="T6" fmla="*/ 7 w 7"/>
                <a:gd name="T7" fmla="*/ 4 h 125"/>
                <a:gd name="T8" fmla="*/ 0 w 7"/>
                <a:gd name="T9" fmla="*/ 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5">
                  <a:moveTo>
                    <a:pt x="0" y="4"/>
                  </a:moveTo>
                  <a:cubicBezTo>
                    <a:pt x="0" y="43"/>
                    <a:pt x="0" y="82"/>
                    <a:pt x="0" y="121"/>
                  </a:cubicBezTo>
                  <a:cubicBezTo>
                    <a:pt x="0" y="125"/>
                    <a:pt x="7" y="124"/>
                    <a:pt x="7" y="121"/>
                  </a:cubicBezTo>
                  <a:cubicBezTo>
                    <a:pt x="7" y="82"/>
                    <a:pt x="7" y="43"/>
                    <a:pt x="7" y="4"/>
                  </a:cubicBezTo>
                  <a:cubicBezTo>
                    <a:pt x="7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2" name="Freeform 174">
              <a:extLst>
                <a:ext uri="{FF2B5EF4-FFF2-40B4-BE49-F238E27FC236}">
                  <a16:creationId xmlns:a16="http://schemas.microsoft.com/office/drawing/2014/main" xmlns="" id="{47176167-C44A-4F06-B014-6C84306FA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0" y="5203825"/>
              <a:ext cx="15875" cy="287338"/>
            </a:xfrm>
            <a:custGeom>
              <a:avLst/>
              <a:gdLst>
                <a:gd name="T0" fmla="*/ 0 w 7"/>
                <a:gd name="T1" fmla="*/ 4 h 125"/>
                <a:gd name="T2" fmla="*/ 0 w 7"/>
                <a:gd name="T3" fmla="*/ 121 h 125"/>
                <a:gd name="T4" fmla="*/ 7 w 7"/>
                <a:gd name="T5" fmla="*/ 121 h 125"/>
                <a:gd name="T6" fmla="*/ 7 w 7"/>
                <a:gd name="T7" fmla="*/ 4 h 125"/>
                <a:gd name="T8" fmla="*/ 0 w 7"/>
                <a:gd name="T9" fmla="*/ 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5">
                  <a:moveTo>
                    <a:pt x="0" y="4"/>
                  </a:moveTo>
                  <a:cubicBezTo>
                    <a:pt x="0" y="43"/>
                    <a:pt x="0" y="82"/>
                    <a:pt x="0" y="121"/>
                  </a:cubicBezTo>
                  <a:cubicBezTo>
                    <a:pt x="0" y="125"/>
                    <a:pt x="7" y="123"/>
                    <a:pt x="7" y="121"/>
                  </a:cubicBezTo>
                  <a:cubicBezTo>
                    <a:pt x="7" y="82"/>
                    <a:pt x="7" y="43"/>
                    <a:pt x="7" y="4"/>
                  </a:cubicBezTo>
                  <a:cubicBezTo>
                    <a:pt x="7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3" name="Freeform 175">
              <a:extLst>
                <a:ext uri="{FF2B5EF4-FFF2-40B4-BE49-F238E27FC236}">
                  <a16:creationId xmlns:a16="http://schemas.microsoft.com/office/drawing/2014/main" xmlns="" id="{27BE7EC7-9BC7-4F78-B2D3-0112E7DC2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7838" y="2433637"/>
              <a:ext cx="601663" cy="723900"/>
            </a:xfrm>
            <a:custGeom>
              <a:avLst/>
              <a:gdLst>
                <a:gd name="T0" fmla="*/ 5 w 262"/>
                <a:gd name="T1" fmla="*/ 9 h 315"/>
                <a:gd name="T2" fmla="*/ 0 w 262"/>
                <a:gd name="T3" fmla="*/ 136 h 315"/>
                <a:gd name="T4" fmla="*/ 14 w 262"/>
                <a:gd name="T5" fmla="*/ 313 h 315"/>
                <a:gd name="T6" fmla="*/ 16 w 262"/>
                <a:gd name="T7" fmla="*/ 315 h 315"/>
                <a:gd name="T8" fmla="*/ 253 w 262"/>
                <a:gd name="T9" fmla="*/ 315 h 315"/>
                <a:gd name="T10" fmla="*/ 258 w 262"/>
                <a:gd name="T11" fmla="*/ 312 h 315"/>
                <a:gd name="T12" fmla="*/ 258 w 262"/>
                <a:gd name="T13" fmla="*/ 177 h 315"/>
                <a:gd name="T14" fmla="*/ 258 w 262"/>
                <a:gd name="T15" fmla="*/ 89 h 315"/>
                <a:gd name="T16" fmla="*/ 257 w 262"/>
                <a:gd name="T17" fmla="*/ 56 h 315"/>
                <a:gd name="T18" fmla="*/ 233 w 262"/>
                <a:gd name="T19" fmla="*/ 27 h 315"/>
                <a:gd name="T20" fmla="*/ 215 w 262"/>
                <a:gd name="T21" fmla="*/ 6 h 315"/>
                <a:gd name="T22" fmla="*/ 163 w 262"/>
                <a:gd name="T23" fmla="*/ 4 h 315"/>
                <a:gd name="T24" fmla="*/ 63 w 262"/>
                <a:gd name="T25" fmla="*/ 3 h 315"/>
                <a:gd name="T26" fmla="*/ 7 w 262"/>
                <a:gd name="T27" fmla="*/ 7 h 315"/>
                <a:gd name="T28" fmla="*/ 9 w 262"/>
                <a:gd name="T29" fmla="*/ 10 h 315"/>
                <a:gd name="T30" fmla="*/ 76 w 262"/>
                <a:gd name="T31" fmla="*/ 7 h 315"/>
                <a:gd name="T32" fmla="*/ 168 w 262"/>
                <a:gd name="T33" fmla="*/ 9 h 315"/>
                <a:gd name="T34" fmla="*/ 199 w 262"/>
                <a:gd name="T35" fmla="*/ 10 h 315"/>
                <a:gd name="T36" fmla="*/ 209 w 262"/>
                <a:gd name="T37" fmla="*/ 10 h 315"/>
                <a:gd name="T38" fmla="*/ 210 w 262"/>
                <a:gd name="T39" fmla="*/ 10 h 315"/>
                <a:gd name="T40" fmla="*/ 234 w 262"/>
                <a:gd name="T41" fmla="*/ 39 h 315"/>
                <a:gd name="T42" fmla="*/ 251 w 262"/>
                <a:gd name="T43" fmla="*/ 59 h 315"/>
                <a:gd name="T44" fmla="*/ 251 w 262"/>
                <a:gd name="T45" fmla="*/ 313 h 315"/>
                <a:gd name="T46" fmla="*/ 256 w 262"/>
                <a:gd name="T47" fmla="*/ 311 h 315"/>
                <a:gd name="T48" fmla="*/ 24 w 262"/>
                <a:gd name="T49" fmla="*/ 311 h 315"/>
                <a:gd name="T50" fmla="*/ 21 w 262"/>
                <a:gd name="T51" fmla="*/ 309 h 315"/>
                <a:gd name="T52" fmla="*/ 20 w 262"/>
                <a:gd name="T53" fmla="*/ 271 h 315"/>
                <a:gd name="T54" fmla="*/ 7 w 262"/>
                <a:gd name="T55" fmla="*/ 159 h 315"/>
                <a:gd name="T56" fmla="*/ 12 w 262"/>
                <a:gd name="T57" fmla="*/ 8 h 315"/>
                <a:gd name="T58" fmla="*/ 5 w 262"/>
                <a:gd name="T59" fmla="*/ 9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2" h="315">
                  <a:moveTo>
                    <a:pt x="5" y="9"/>
                  </a:moveTo>
                  <a:cubicBezTo>
                    <a:pt x="1" y="51"/>
                    <a:pt x="0" y="94"/>
                    <a:pt x="0" y="136"/>
                  </a:cubicBezTo>
                  <a:cubicBezTo>
                    <a:pt x="0" y="196"/>
                    <a:pt x="15" y="254"/>
                    <a:pt x="14" y="313"/>
                  </a:cubicBezTo>
                  <a:cubicBezTo>
                    <a:pt x="14" y="314"/>
                    <a:pt x="15" y="315"/>
                    <a:pt x="16" y="315"/>
                  </a:cubicBezTo>
                  <a:cubicBezTo>
                    <a:pt x="95" y="315"/>
                    <a:pt x="174" y="315"/>
                    <a:pt x="253" y="315"/>
                  </a:cubicBezTo>
                  <a:cubicBezTo>
                    <a:pt x="254" y="315"/>
                    <a:pt x="258" y="314"/>
                    <a:pt x="258" y="312"/>
                  </a:cubicBezTo>
                  <a:cubicBezTo>
                    <a:pt x="258" y="267"/>
                    <a:pt x="258" y="222"/>
                    <a:pt x="258" y="177"/>
                  </a:cubicBezTo>
                  <a:cubicBezTo>
                    <a:pt x="258" y="148"/>
                    <a:pt x="258" y="119"/>
                    <a:pt x="258" y="89"/>
                  </a:cubicBezTo>
                  <a:cubicBezTo>
                    <a:pt x="258" y="82"/>
                    <a:pt x="262" y="62"/>
                    <a:pt x="257" y="56"/>
                  </a:cubicBezTo>
                  <a:cubicBezTo>
                    <a:pt x="249" y="47"/>
                    <a:pt x="241" y="37"/>
                    <a:pt x="233" y="27"/>
                  </a:cubicBezTo>
                  <a:cubicBezTo>
                    <a:pt x="229" y="23"/>
                    <a:pt x="221" y="8"/>
                    <a:pt x="215" y="6"/>
                  </a:cubicBezTo>
                  <a:cubicBezTo>
                    <a:pt x="199" y="2"/>
                    <a:pt x="179" y="5"/>
                    <a:pt x="163" y="4"/>
                  </a:cubicBezTo>
                  <a:cubicBezTo>
                    <a:pt x="130" y="3"/>
                    <a:pt x="96" y="3"/>
                    <a:pt x="63" y="3"/>
                  </a:cubicBezTo>
                  <a:cubicBezTo>
                    <a:pt x="46" y="3"/>
                    <a:pt x="23" y="0"/>
                    <a:pt x="7" y="7"/>
                  </a:cubicBezTo>
                  <a:cubicBezTo>
                    <a:pt x="2" y="8"/>
                    <a:pt x="6" y="11"/>
                    <a:pt x="9" y="10"/>
                  </a:cubicBezTo>
                  <a:cubicBezTo>
                    <a:pt x="28" y="2"/>
                    <a:pt x="57" y="7"/>
                    <a:pt x="76" y="7"/>
                  </a:cubicBezTo>
                  <a:cubicBezTo>
                    <a:pt x="106" y="7"/>
                    <a:pt x="137" y="8"/>
                    <a:pt x="168" y="9"/>
                  </a:cubicBezTo>
                  <a:cubicBezTo>
                    <a:pt x="178" y="9"/>
                    <a:pt x="189" y="9"/>
                    <a:pt x="199" y="10"/>
                  </a:cubicBezTo>
                  <a:cubicBezTo>
                    <a:pt x="202" y="10"/>
                    <a:pt x="206" y="10"/>
                    <a:pt x="209" y="10"/>
                  </a:cubicBezTo>
                  <a:cubicBezTo>
                    <a:pt x="213" y="10"/>
                    <a:pt x="210" y="10"/>
                    <a:pt x="210" y="10"/>
                  </a:cubicBezTo>
                  <a:cubicBezTo>
                    <a:pt x="218" y="20"/>
                    <a:pt x="226" y="30"/>
                    <a:pt x="234" y="39"/>
                  </a:cubicBezTo>
                  <a:cubicBezTo>
                    <a:pt x="237" y="43"/>
                    <a:pt x="251" y="57"/>
                    <a:pt x="251" y="59"/>
                  </a:cubicBezTo>
                  <a:cubicBezTo>
                    <a:pt x="251" y="144"/>
                    <a:pt x="251" y="228"/>
                    <a:pt x="251" y="313"/>
                  </a:cubicBezTo>
                  <a:cubicBezTo>
                    <a:pt x="252" y="312"/>
                    <a:pt x="254" y="311"/>
                    <a:pt x="256" y="311"/>
                  </a:cubicBezTo>
                  <a:cubicBezTo>
                    <a:pt x="178" y="311"/>
                    <a:pt x="101" y="311"/>
                    <a:pt x="24" y="311"/>
                  </a:cubicBezTo>
                  <a:cubicBezTo>
                    <a:pt x="17" y="311"/>
                    <a:pt x="21" y="312"/>
                    <a:pt x="21" y="309"/>
                  </a:cubicBezTo>
                  <a:cubicBezTo>
                    <a:pt x="21" y="297"/>
                    <a:pt x="20" y="284"/>
                    <a:pt x="20" y="271"/>
                  </a:cubicBezTo>
                  <a:cubicBezTo>
                    <a:pt x="18" y="233"/>
                    <a:pt x="9" y="196"/>
                    <a:pt x="7" y="159"/>
                  </a:cubicBezTo>
                  <a:cubicBezTo>
                    <a:pt x="5" y="108"/>
                    <a:pt x="8" y="58"/>
                    <a:pt x="12" y="8"/>
                  </a:cubicBezTo>
                  <a:cubicBezTo>
                    <a:pt x="12" y="5"/>
                    <a:pt x="5" y="6"/>
                    <a:pt x="5" y="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4" name="Freeform 176">
              <a:extLst>
                <a:ext uri="{FF2B5EF4-FFF2-40B4-BE49-F238E27FC236}">
                  <a16:creationId xmlns:a16="http://schemas.microsoft.com/office/drawing/2014/main" xmlns="" id="{FCC68FDB-6228-4090-941D-2F80E2549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8850" y="2443162"/>
              <a:ext cx="114300" cy="130175"/>
            </a:xfrm>
            <a:custGeom>
              <a:avLst/>
              <a:gdLst>
                <a:gd name="T0" fmla="*/ 0 w 50"/>
                <a:gd name="T1" fmla="*/ 4 h 57"/>
                <a:gd name="T2" fmla="*/ 0 w 50"/>
                <a:gd name="T3" fmla="*/ 55 h 57"/>
                <a:gd name="T4" fmla="*/ 3 w 50"/>
                <a:gd name="T5" fmla="*/ 57 h 57"/>
                <a:gd name="T6" fmla="*/ 45 w 50"/>
                <a:gd name="T7" fmla="*/ 57 h 57"/>
                <a:gd name="T8" fmla="*/ 46 w 50"/>
                <a:gd name="T9" fmla="*/ 52 h 57"/>
                <a:gd name="T10" fmla="*/ 4 w 50"/>
                <a:gd name="T11" fmla="*/ 52 h 57"/>
                <a:gd name="T12" fmla="*/ 7 w 50"/>
                <a:gd name="T13" fmla="*/ 54 h 57"/>
                <a:gd name="T14" fmla="*/ 7 w 50"/>
                <a:gd name="T15" fmla="*/ 4 h 57"/>
                <a:gd name="T16" fmla="*/ 0 w 50"/>
                <a:gd name="T17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7">
                  <a:moveTo>
                    <a:pt x="0" y="4"/>
                  </a:moveTo>
                  <a:cubicBezTo>
                    <a:pt x="0" y="21"/>
                    <a:pt x="0" y="38"/>
                    <a:pt x="0" y="55"/>
                  </a:cubicBezTo>
                  <a:cubicBezTo>
                    <a:pt x="0" y="57"/>
                    <a:pt x="2" y="57"/>
                    <a:pt x="3" y="57"/>
                  </a:cubicBezTo>
                  <a:cubicBezTo>
                    <a:pt x="17" y="57"/>
                    <a:pt x="31" y="57"/>
                    <a:pt x="45" y="57"/>
                  </a:cubicBezTo>
                  <a:cubicBezTo>
                    <a:pt x="49" y="57"/>
                    <a:pt x="50" y="52"/>
                    <a:pt x="46" y="52"/>
                  </a:cubicBezTo>
                  <a:cubicBezTo>
                    <a:pt x="32" y="52"/>
                    <a:pt x="18" y="52"/>
                    <a:pt x="4" y="52"/>
                  </a:cubicBezTo>
                  <a:cubicBezTo>
                    <a:pt x="5" y="53"/>
                    <a:pt x="6" y="54"/>
                    <a:pt x="7" y="54"/>
                  </a:cubicBezTo>
                  <a:cubicBezTo>
                    <a:pt x="7" y="38"/>
                    <a:pt x="7" y="21"/>
                    <a:pt x="7" y="4"/>
                  </a:cubicBezTo>
                  <a:cubicBezTo>
                    <a:pt x="7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5" name="Freeform 177">
              <a:extLst>
                <a:ext uri="{FF2B5EF4-FFF2-40B4-BE49-F238E27FC236}">
                  <a16:creationId xmlns:a16="http://schemas.microsoft.com/office/drawing/2014/main" xmlns="" id="{D6C83D50-7A3B-4053-B3E5-4B7D2DCB3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800" y="2587625"/>
              <a:ext cx="384175" cy="42863"/>
            </a:xfrm>
            <a:custGeom>
              <a:avLst/>
              <a:gdLst>
                <a:gd name="T0" fmla="*/ 5 w 167"/>
                <a:gd name="T1" fmla="*/ 10 h 19"/>
                <a:gd name="T2" fmla="*/ 159 w 167"/>
                <a:gd name="T3" fmla="*/ 19 h 19"/>
                <a:gd name="T4" fmla="*/ 163 w 167"/>
                <a:gd name="T5" fmla="*/ 14 h 19"/>
                <a:gd name="T6" fmla="*/ 6 w 167"/>
                <a:gd name="T7" fmla="*/ 5 h 19"/>
                <a:gd name="T8" fmla="*/ 5 w 167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9">
                  <a:moveTo>
                    <a:pt x="5" y="10"/>
                  </a:moveTo>
                  <a:cubicBezTo>
                    <a:pt x="56" y="6"/>
                    <a:pt x="110" y="5"/>
                    <a:pt x="159" y="19"/>
                  </a:cubicBezTo>
                  <a:cubicBezTo>
                    <a:pt x="162" y="19"/>
                    <a:pt x="167" y="15"/>
                    <a:pt x="163" y="14"/>
                  </a:cubicBezTo>
                  <a:cubicBezTo>
                    <a:pt x="113" y="0"/>
                    <a:pt x="57" y="1"/>
                    <a:pt x="6" y="5"/>
                  </a:cubicBezTo>
                  <a:cubicBezTo>
                    <a:pt x="2" y="5"/>
                    <a:pt x="0" y="10"/>
                    <a:pt x="5" y="1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6" name="Freeform 178">
              <a:extLst>
                <a:ext uri="{FF2B5EF4-FFF2-40B4-BE49-F238E27FC236}">
                  <a16:creationId xmlns:a16="http://schemas.microsoft.com/office/drawing/2014/main" xmlns="" id="{5E11386E-D511-4DF2-B13F-CEBE8DC20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088" y="2709862"/>
              <a:ext cx="365125" cy="15875"/>
            </a:xfrm>
            <a:custGeom>
              <a:avLst/>
              <a:gdLst>
                <a:gd name="T0" fmla="*/ 4 w 159"/>
                <a:gd name="T1" fmla="*/ 7 h 7"/>
                <a:gd name="T2" fmla="*/ 152 w 159"/>
                <a:gd name="T3" fmla="*/ 7 h 7"/>
                <a:gd name="T4" fmla="*/ 158 w 159"/>
                <a:gd name="T5" fmla="*/ 5 h 7"/>
                <a:gd name="T6" fmla="*/ 8 w 159"/>
                <a:gd name="T7" fmla="*/ 5 h 7"/>
                <a:gd name="T8" fmla="*/ 4 w 159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7">
                  <a:moveTo>
                    <a:pt x="4" y="7"/>
                  </a:moveTo>
                  <a:cubicBezTo>
                    <a:pt x="53" y="6"/>
                    <a:pt x="103" y="3"/>
                    <a:pt x="152" y="7"/>
                  </a:cubicBezTo>
                  <a:cubicBezTo>
                    <a:pt x="154" y="7"/>
                    <a:pt x="159" y="5"/>
                    <a:pt x="158" y="5"/>
                  </a:cubicBezTo>
                  <a:cubicBezTo>
                    <a:pt x="108" y="0"/>
                    <a:pt x="58" y="3"/>
                    <a:pt x="8" y="5"/>
                  </a:cubicBezTo>
                  <a:cubicBezTo>
                    <a:pt x="7" y="5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7" name="Freeform 179">
              <a:extLst>
                <a:ext uri="{FF2B5EF4-FFF2-40B4-BE49-F238E27FC236}">
                  <a16:creationId xmlns:a16="http://schemas.microsoft.com/office/drawing/2014/main" xmlns="" id="{0E06A156-CAC5-4083-BF2D-59F9C9741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5625" y="2833687"/>
              <a:ext cx="425450" cy="34925"/>
            </a:xfrm>
            <a:custGeom>
              <a:avLst/>
              <a:gdLst>
                <a:gd name="T0" fmla="*/ 5 w 185"/>
                <a:gd name="T1" fmla="*/ 15 h 15"/>
                <a:gd name="T2" fmla="*/ 80 w 185"/>
                <a:gd name="T3" fmla="*/ 10 h 15"/>
                <a:gd name="T4" fmla="*/ 177 w 185"/>
                <a:gd name="T5" fmla="*/ 9 h 15"/>
                <a:gd name="T6" fmla="*/ 181 w 185"/>
                <a:gd name="T7" fmla="*/ 6 h 15"/>
                <a:gd name="T8" fmla="*/ 91 w 185"/>
                <a:gd name="T9" fmla="*/ 6 h 15"/>
                <a:gd name="T10" fmla="*/ 8 w 185"/>
                <a:gd name="T11" fmla="*/ 11 h 15"/>
                <a:gd name="T12" fmla="*/ 5 w 185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15">
                  <a:moveTo>
                    <a:pt x="5" y="15"/>
                  </a:moveTo>
                  <a:cubicBezTo>
                    <a:pt x="30" y="14"/>
                    <a:pt x="55" y="12"/>
                    <a:pt x="80" y="10"/>
                  </a:cubicBezTo>
                  <a:cubicBezTo>
                    <a:pt x="111" y="9"/>
                    <a:pt x="146" y="3"/>
                    <a:pt x="177" y="9"/>
                  </a:cubicBezTo>
                  <a:cubicBezTo>
                    <a:pt x="179" y="10"/>
                    <a:pt x="185" y="7"/>
                    <a:pt x="181" y="6"/>
                  </a:cubicBezTo>
                  <a:cubicBezTo>
                    <a:pt x="153" y="0"/>
                    <a:pt x="120" y="5"/>
                    <a:pt x="91" y="6"/>
                  </a:cubicBezTo>
                  <a:cubicBezTo>
                    <a:pt x="64" y="8"/>
                    <a:pt x="36" y="10"/>
                    <a:pt x="8" y="11"/>
                  </a:cubicBezTo>
                  <a:cubicBezTo>
                    <a:pt x="6" y="11"/>
                    <a:pt x="0" y="15"/>
                    <a:pt x="5" y="1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8" name="Freeform 180">
              <a:extLst>
                <a:ext uri="{FF2B5EF4-FFF2-40B4-BE49-F238E27FC236}">
                  <a16:creationId xmlns:a16="http://schemas.microsoft.com/office/drawing/2014/main" xmlns="" id="{222A3A34-6FB5-40E0-B3C2-BC91DB6C5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800" y="2955925"/>
              <a:ext cx="438150" cy="26988"/>
            </a:xfrm>
            <a:custGeom>
              <a:avLst/>
              <a:gdLst>
                <a:gd name="T0" fmla="*/ 5 w 191"/>
                <a:gd name="T1" fmla="*/ 12 h 12"/>
                <a:gd name="T2" fmla="*/ 80 w 191"/>
                <a:gd name="T3" fmla="*/ 9 h 12"/>
                <a:gd name="T4" fmla="*/ 184 w 191"/>
                <a:gd name="T5" fmla="*/ 12 h 12"/>
                <a:gd name="T6" fmla="*/ 187 w 191"/>
                <a:gd name="T7" fmla="*/ 7 h 12"/>
                <a:gd name="T8" fmla="*/ 85 w 191"/>
                <a:gd name="T9" fmla="*/ 4 h 12"/>
                <a:gd name="T10" fmla="*/ 6 w 191"/>
                <a:gd name="T11" fmla="*/ 7 h 12"/>
                <a:gd name="T12" fmla="*/ 5 w 19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2">
                  <a:moveTo>
                    <a:pt x="5" y="12"/>
                  </a:moveTo>
                  <a:cubicBezTo>
                    <a:pt x="30" y="10"/>
                    <a:pt x="55" y="9"/>
                    <a:pt x="80" y="9"/>
                  </a:cubicBezTo>
                  <a:cubicBezTo>
                    <a:pt x="114" y="8"/>
                    <a:pt x="151" y="5"/>
                    <a:pt x="184" y="12"/>
                  </a:cubicBezTo>
                  <a:cubicBezTo>
                    <a:pt x="188" y="12"/>
                    <a:pt x="191" y="8"/>
                    <a:pt x="187" y="7"/>
                  </a:cubicBezTo>
                  <a:cubicBezTo>
                    <a:pt x="154" y="0"/>
                    <a:pt x="118" y="3"/>
                    <a:pt x="85" y="4"/>
                  </a:cubicBezTo>
                  <a:cubicBezTo>
                    <a:pt x="59" y="4"/>
                    <a:pt x="32" y="5"/>
                    <a:pt x="6" y="7"/>
                  </a:cubicBezTo>
                  <a:cubicBezTo>
                    <a:pt x="2" y="7"/>
                    <a:pt x="0" y="12"/>
                    <a:pt x="5" y="1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9" name="Freeform 181">
              <a:extLst>
                <a:ext uri="{FF2B5EF4-FFF2-40B4-BE49-F238E27FC236}">
                  <a16:creationId xmlns:a16="http://schemas.microsoft.com/office/drawing/2014/main" xmlns="" id="{10A3CDF2-1F91-435D-801F-44FA3A2F0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4756150"/>
              <a:ext cx="138113" cy="98425"/>
            </a:xfrm>
            <a:custGeom>
              <a:avLst/>
              <a:gdLst>
                <a:gd name="T0" fmla="*/ 55 w 60"/>
                <a:gd name="T1" fmla="*/ 1 h 43"/>
                <a:gd name="T2" fmla="*/ 20 w 60"/>
                <a:gd name="T3" fmla="*/ 4 h 43"/>
                <a:gd name="T4" fmla="*/ 7 w 60"/>
                <a:gd name="T5" fmla="*/ 7 h 43"/>
                <a:gd name="T6" fmla="*/ 2 w 60"/>
                <a:gd name="T7" fmla="*/ 20 h 43"/>
                <a:gd name="T8" fmla="*/ 3 w 60"/>
                <a:gd name="T9" fmla="*/ 39 h 43"/>
                <a:gd name="T10" fmla="*/ 15 w 60"/>
                <a:gd name="T11" fmla="*/ 42 h 43"/>
                <a:gd name="T12" fmla="*/ 51 w 60"/>
                <a:gd name="T13" fmla="*/ 42 h 43"/>
                <a:gd name="T14" fmla="*/ 55 w 60"/>
                <a:gd name="T15" fmla="*/ 39 h 43"/>
                <a:gd name="T16" fmla="*/ 58 w 60"/>
                <a:gd name="T17" fmla="*/ 3 h 43"/>
                <a:gd name="T18" fmla="*/ 51 w 60"/>
                <a:gd name="T19" fmla="*/ 4 h 43"/>
                <a:gd name="T20" fmla="*/ 48 w 60"/>
                <a:gd name="T21" fmla="*/ 39 h 43"/>
                <a:gd name="T22" fmla="*/ 52 w 60"/>
                <a:gd name="T23" fmla="*/ 37 h 43"/>
                <a:gd name="T24" fmla="*/ 26 w 60"/>
                <a:gd name="T25" fmla="*/ 38 h 43"/>
                <a:gd name="T26" fmla="*/ 11 w 60"/>
                <a:gd name="T27" fmla="*/ 37 h 43"/>
                <a:gd name="T28" fmla="*/ 9 w 60"/>
                <a:gd name="T29" fmla="*/ 20 h 43"/>
                <a:gd name="T30" fmla="*/ 11 w 60"/>
                <a:gd name="T31" fmla="*/ 13 h 43"/>
                <a:gd name="T32" fmla="*/ 12 w 60"/>
                <a:gd name="T33" fmla="*/ 10 h 43"/>
                <a:gd name="T34" fmla="*/ 29 w 60"/>
                <a:gd name="T35" fmla="*/ 8 h 43"/>
                <a:gd name="T36" fmla="*/ 54 w 60"/>
                <a:gd name="T37" fmla="*/ 6 h 43"/>
                <a:gd name="T38" fmla="*/ 55 w 60"/>
                <a:gd name="T3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3">
                  <a:moveTo>
                    <a:pt x="55" y="1"/>
                  </a:moveTo>
                  <a:cubicBezTo>
                    <a:pt x="43" y="1"/>
                    <a:pt x="32" y="2"/>
                    <a:pt x="20" y="4"/>
                  </a:cubicBezTo>
                  <a:cubicBezTo>
                    <a:pt x="16" y="4"/>
                    <a:pt x="11" y="5"/>
                    <a:pt x="7" y="7"/>
                  </a:cubicBezTo>
                  <a:cubicBezTo>
                    <a:pt x="3" y="9"/>
                    <a:pt x="3" y="16"/>
                    <a:pt x="2" y="20"/>
                  </a:cubicBezTo>
                  <a:cubicBezTo>
                    <a:pt x="2" y="25"/>
                    <a:pt x="0" y="34"/>
                    <a:pt x="3" y="39"/>
                  </a:cubicBezTo>
                  <a:cubicBezTo>
                    <a:pt x="6" y="43"/>
                    <a:pt x="11" y="42"/>
                    <a:pt x="15" y="42"/>
                  </a:cubicBezTo>
                  <a:cubicBezTo>
                    <a:pt x="27" y="43"/>
                    <a:pt x="39" y="42"/>
                    <a:pt x="51" y="42"/>
                  </a:cubicBezTo>
                  <a:cubicBezTo>
                    <a:pt x="53" y="41"/>
                    <a:pt x="55" y="40"/>
                    <a:pt x="55" y="39"/>
                  </a:cubicBezTo>
                  <a:cubicBezTo>
                    <a:pt x="56" y="27"/>
                    <a:pt x="57" y="15"/>
                    <a:pt x="58" y="3"/>
                  </a:cubicBezTo>
                  <a:cubicBezTo>
                    <a:pt x="59" y="0"/>
                    <a:pt x="52" y="1"/>
                    <a:pt x="51" y="4"/>
                  </a:cubicBezTo>
                  <a:cubicBezTo>
                    <a:pt x="50" y="16"/>
                    <a:pt x="49" y="27"/>
                    <a:pt x="48" y="39"/>
                  </a:cubicBezTo>
                  <a:cubicBezTo>
                    <a:pt x="50" y="39"/>
                    <a:pt x="51" y="38"/>
                    <a:pt x="52" y="37"/>
                  </a:cubicBezTo>
                  <a:cubicBezTo>
                    <a:pt x="43" y="37"/>
                    <a:pt x="35" y="38"/>
                    <a:pt x="26" y="38"/>
                  </a:cubicBezTo>
                  <a:cubicBezTo>
                    <a:pt x="21" y="38"/>
                    <a:pt x="16" y="38"/>
                    <a:pt x="11" y="37"/>
                  </a:cubicBezTo>
                  <a:cubicBezTo>
                    <a:pt x="7" y="37"/>
                    <a:pt x="9" y="23"/>
                    <a:pt x="9" y="20"/>
                  </a:cubicBezTo>
                  <a:cubicBezTo>
                    <a:pt x="10" y="17"/>
                    <a:pt x="10" y="15"/>
                    <a:pt x="11" y="13"/>
                  </a:cubicBezTo>
                  <a:cubicBezTo>
                    <a:pt x="11" y="10"/>
                    <a:pt x="10" y="11"/>
                    <a:pt x="12" y="10"/>
                  </a:cubicBezTo>
                  <a:cubicBezTo>
                    <a:pt x="17" y="9"/>
                    <a:pt x="23" y="8"/>
                    <a:pt x="29" y="8"/>
                  </a:cubicBezTo>
                  <a:cubicBezTo>
                    <a:pt x="37" y="7"/>
                    <a:pt x="46" y="6"/>
                    <a:pt x="54" y="6"/>
                  </a:cubicBezTo>
                  <a:cubicBezTo>
                    <a:pt x="58" y="6"/>
                    <a:pt x="60" y="1"/>
                    <a:pt x="55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0" name="Freeform 182">
              <a:extLst>
                <a:ext uri="{FF2B5EF4-FFF2-40B4-BE49-F238E27FC236}">
                  <a16:creationId xmlns:a16="http://schemas.microsoft.com/office/drawing/2014/main" xmlns="" id="{72615769-57B2-40CC-BA90-2A7489966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5338" y="4676775"/>
              <a:ext cx="165100" cy="225425"/>
            </a:xfrm>
            <a:custGeom>
              <a:avLst/>
              <a:gdLst>
                <a:gd name="T0" fmla="*/ 8 w 72"/>
                <a:gd name="T1" fmla="*/ 4 h 98"/>
                <a:gd name="T2" fmla="*/ 0 w 72"/>
                <a:gd name="T3" fmla="*/ 83 h 98"/>
                <a:gd name="T4" fmla="*/ 19 w 72"/>
                <a:gd name="T5" fmla="*/ 95 h 98"/>
                <a:gd name="T6" fmla="*/ 63 w 72"/>
                <a:gd name="T7" fmla="*/ 93 h 98"/>
                <a:gd name="T8" fmla="*/ 70 w 72"/>
                <a:gd name="T9" fmla="*/ 69 h 98"/>
                <a:gd name="T10" fmla="*/ 71 w 72"/>
                <a:gd name="T11" fmla="*/ 18 h 98"/>
                <a:gd name="T12" fmla="*/ 56 w 72"/>
                <a:gd name="T13" fmla="*/ 1 h 98"/>
                <a:gd name="T14" fmla="*/ 13 w 72"/>
                <a:gd name="T15" fmla="*/ 1 h 98"/>
                <a:gd name="T16" fmla="*/ 10 w 72"/>
                <a:gd name="T17" fmla="*/ 5 h 98"/>
                <a:gd name="T18" fmla="*/ 39 w 72"/>
                <a:gd name="T19" fmla="*/ 4 h 98"/>
                <a:gd name="T20" fmla="*/ 63 w 72"/>
                <a:gd name="T21" fmla="*/ 17 h 98"/>
                <a:gd name="T22" fmla="*/ 64 w 72"/>
                <a:gd name="T23" fmla="*/ 60 h 98"/>
                <a:gd name="T24" fmla="*/ 60 w 72"/>
                <a:gd name="T25" fmla="*/ 90 h 98"/>
                <a:gd name="T26" fmla="*/ 14 w 72"/>
                <a:gd name="T27" fmla="*/ 90 h 98"/>
                <a:gd name="T28" fmla="*/ 8 w 72"/>
                <a:gd name="T29" fmla="*/ 66 h 98"/>
                <a:gd name="T30" fmla="*/ 15 w 72"/>
                <a:gd name="T31" fmla="*/ 3 h 98"/>
                <a:gd name="T32" fmla="*/ 8 w 72"/>
                <a:gd name="T3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98">
                  <a:moveTo>
                    <a:pt x="8" y="4"/>
                  </a:moveTo>
                  <a:cubicBezTo>
                    <a:pt x="4" y="30"/>
                    <a:pt x="0" y="57"/>
                    <a:pt x="0" y="83"/>
                  </a:cubicBezTo>
                  <a:cubicBezTo>
                    <a:pt x="0" y="95"/>
                    <a:pt x="9" y="94"/>
                    <a:pt x="19" y="95"/>
                  </a:cubicBezTo>
                  <a:cubicBezTo>
                    <a:pt x="32" y="96"/>
                    <a:pt x="51" y="98"/>
                    <a:pt x="63" y="93"/>
                  </a:cubicBezTo>
                  <a:cubicBezTo>
                    <a:pt x="71" y="89"/>
                    <a:pt x="70" y="77"/>
                    <a:pt x="70" y="69"/>
                  </a:cubicBezTo>
                  <a:cubicBezTo>
                    <a:pt x="71" y="52"/>
                    <a:pt x="72" y="35"/>
                    <a:pt x="71" y="18"/>
                  </a:cubicBezTo>
                  <a:cubicBezTo>
                    <a:pt x="70" y="5"/>
                    <a:pt x="68" y="2"/>
                    <a:pt x="56" y="1"/>
                  </a:cubicBezTo>
                  <a:cubicBezTo>
                    <a:pt x="42" y="0"/>
                    <a:pt x="27" y="1"/>
                    <a:pt x="13" y="1"/>
                  </a:cubicBezTo>
                  <a:cubicBezTo>
                    <a:pt x="10" y="1"/>
                    <a:pt x="5" y="5"/>
                    <a:pt x="10" y="5"/>
                  </a:cubicBezTo>
                  <a:cubicBezTo>
                    <a:pt x="19" y="5"/>
                    <a:pt x="29" y="4"/>
                    <a:pt x="39" y="4"/>
                  </a:cubicBezTo>
                  <a:cubicBezTo>
                    <a:pt x="52" y="4"/>
                    <a:pt x="62" y="2"/>
                    <a:pt x="63" y="17"/>
                  </a:cubicBezTo>
                  <a:cubicBezTo>
                    <a:pt x="65" y="31"/>
                    <a:pt x="64" y="46"/>
                    <a:pt x="64" y="60"/>
                  </a:cubicBezTo>
                  <a:cubicBezTo>
                    <a:pt x="64" y="64"/>
                    <a:pt x="65" y="89"/>
                    <a:pt x="60" y="90"/>
                  </a:cubicBezTo>
                  <a:cubicBezTo>
                    <a:pt x="46" y="94"/>
                    <a:pt x="28" y="92"/>
                    <a:pt x="14" y="90"/>
                  </a:cubicBezTo>
                  <a:cubicBezTo>
                    <a:pt x="3" y="89"/>
                    <a:pt x="7" y="75"/>
                    <a:pt x="8" y="66"/>
                  </a:cubicBezTo>
                  <a:cubicBezTo>
                    <a:pt x="9" y="45"/>
                    <a:pt x="12" y="24"/>
                    <a:pt x="15" y="3"/>
                  </a:cubicBezTo>
                  <a:cubicBezTo>
                    <a:pt x="15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1" name="Freeform 183">
              <a:extLst>
                <a:ext uri="{FF2B5EF4-FFF2-40B4-BE49-F238E27FC236}">
                  <a16:creationId xmlns:a16="http://schemas.microsoft.com/office/drawing/2014/main" xmlns="" id="{26D0A9BE-6FEA-4EC6-9B2E-3B9C61E21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0275" y="4546600"/>
              <a:ext cx="363538" cy="496888"/>
            </a:xfrm>
            <a:custGeom>
              <a:avLst/>
              <a:gdLst>
                <a:gd name="T0" fmla="*/ 11 w 158"/>
                <a:gd name="T1" fmla="*/ 92 h 216"/>
                <a:gd name="T2" fmla="*/ 143 w 158"/>
                <a:gd name="T3" fmla="*/ 4 h 216"/>
                <a:gd name="T4" fmla="*/ 137 w 158"/>
                <a:gd name="T5" fmla="*/ 4 h 216"/>
                <a:gd name="T6" fmla="*/ 146 w 158"/>
                <a:gd name="T7" fmla="*/ 84 h 216"/>
                <a:gd name="T8" fmla="*/ 137 w 158"/>
                <a:gd name="T9" fmla="*/ 215 h 216"/>
                <a:gd name="T10" fmla="*/ 144 w 158"/>
                <a:gd name="T11" fmla="*/ 213 h 216"/>
                <a:gd name="T12" fmla="*/ 58 w 158"/>
                <a:gd name="T13" fmla="*/ 155 h 216"/>
                <a:gd name="T14" fmla="*/ 15 w 158"/>
                <a:gd name="T15" fmla="*/ 127 h 216"/>
                <a:gd name="T16" fmla="*/ 12 w 158"/>
                <a:gd name="T17" fmla="*/ 90 h 216"/>
                <a:gd name="T18" fmla="*/ 5 w 158"/>
                <a:gd name="T19" fmla="*/ 92 h 216"/>
                <a:gd name="T20" fmla="*/ 6 w 158"/>
                <a:gd name="T21" fmla="*/ 128 h 216"/>
                <a:gd name="T22" fmla="*/ 48 w 158"/>
                <a:gd name="T23" fmla="*/ 156 h 216"/>
                <a:gd name="T24" fmla="*/ 137 w 158"/>
                <a:gd name="T25" fmla="*/ 215 h 216"/>
                <a:gd name="T26" fmla="*/ 144 w 158"/>
                <a:gd name="T27" fmla="*/ 213 h 216"/>
                <a:gd name="T28" fmla="*/ 153 w 158"/>
                <a:gd name="T29" fmla="*/ 86 h 216"/>
                <a:gd name="T30" fmla="*/ 144 w 158"/>
                <a:gd name="T31" fmla="*/ 2 h 216"/>
                <a:gd name="T32" fmla="*/ 138 w 158"/>
                <a:gd name="T33" fmla="*/ 3 h 216"/>
                <a:gd name="T34" fmla="*/ 6 w 158"/>
                <a:gd name="T35" fmla="*/ 91 h 216"/>
                <a:gd name="T36" fmla="*/ 11 w 158"/>
                <a:gd name="T37" fmla="*/ 9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216">
                  <a:moveTo>
                    <a:pt x="11" y="92"/>
                  </a:moveTo>
                  <a:cubicBezTo>
                    <a:pt x="55" y="62"/>
                    <a:pt x="99" y="33"/>
                    <a:pt x="143" y="4"/>
                  </a:cubicBezTo>
                  <a:cubicBezTo>
                    <a:pt x="141" y="4"/>
                    <a:pt x="139" y="4"/>
                    <a:pt x="137" y="4"/>
                  </a:cubicBezTo>
                  <a:cubicBezTo>
                    <a:pt x="141" y="30"/>
                    <a:pt x="144" y="57"/>
                    <a:pt x="146" y="84"/>
                  </a:cubicBezTo>
                  <a:cubicBezTo>
                    <a:pt x="148" y="126"/>
                    <a:pt x="151" y="174"/>
                    <a:pt x="137" y="215"/>
                  </a:cubicBezTo>
                  <a:cubicBezTo>
                    <a:pt x="139" y="214"/>
                    <a:pt x="142" y="213"/>
                    <a:pt x="144" y="213"/>
                  </a:cubicBezTo>
                  <a:cubicBezTo>
                    <a:pt x="115" y="194"/>
                    <a:pt x="86" y="174"/>
                    <a:pt x="58" y="155"/>
                  </a:cubicBezTo>
                  <a:cubicBezTo>
                    <a:pt x="43" y="146"/>
                    <a:pt x="29" y="136"/>
                    <a:pt x="15" y="127"/>
                  </a:cubicBezTo>
                  <a:cubicBezTo>
                    <a:pt x="7" y="121"/>
                    <a:pt x="12" y="100"/>
                    <a:pt x="12" y="90"/>
                  </a:cubicBezTo>
                  <a:cubicBezTo>
                    <a:pt x="12" y="89"/>
                    <a:pt x="5" y="90"/>
                    <a:pt x="5" y="92"/>
                  </a:cubicBezTo>
                  <a:cubicBezTo>
                    <a:pt x="5" y="99"/>
                    <a:pt x="0" y="124"/>
                    <a:pt x="6" y="128"/>
                  </a:cubicBezTo>
                  <a:cubicBezTo>
                    <a:pt x="20" y="137"/>
                    <a:pt x="34" y="146"/>
                    <a:pt x="48" y="156"/>
                  </a:cubicBezTo>
                  <a:cubicBezTo>
                    <a:pt x="78" y="176"/>
                    <a:pt x="108" y="195"/>
                    <a:pt x="137" y="215"/>
                  </a:cubicBezTo>
                  <a:cubicBezTo>
                    <a:pt x="139" y="216"/>
                    <a:pt x="143" y="215"/>
                    <a:pt x="144" y="213"/>
                  </a:cubicBezTo>
                  <a:cubicBezTo>
                    <a:pt x="158" y="174"/>
                    <a:pt x="155" y="128"/>
                    <a:pt x="153" y="86"/>
                  </a:cubicBezTo>
                  <a:cubicBezTo>
                    <a:pt x="151" y="58"/>
                    <a:pt x="148" y="30"/>
                    <a:pt x="144" y="2"/>
                  </a:cubicBezTo>
                  <a:cubicBezTo>
                    <a:pt x="144" y="0"/>
                    <a:pt x="139" y="2"/>
                    <a:pt x="138" y="3"/>
                  </a:cubicBezTo>
                  <a:cubicBezTo>
                    <a:pt x="94" y="32"/>
                    <a:pt x="50" y="62"/>
                    <a:pt x="6" y="91"/>
                  </a:cubicBezTo>
                  <a:cubicBezTo>
                    <a:pt x="3" y="93"/>
                    <a:pt x="10" y="93"/>
                    <a:pt x="11" y="9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2" name="Freeform 184">
              <a:extLst>
                <a:ext uri="{FF2B5EF4-FFF2-40B4-BE49-F238E27FC236}">
                  <a16:creationId xmlns:a16="http://schemas.microsoft.com/office/drawing/2014/main" xmlns="" id="{85C81CE5-4AD6-406F-991A-6C2076EDE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9838" y="4495800"/>
              <a:ext cx="123825" cy="595313"/>
            </a:xfrm>
            <a:custGeom>
              <a:avLst/>
              <a:gdLst>
                <a:gd name="T0" fmla="*/ 9 w 54"/>
                <a:gd name="T1" fmla="*/ 25 h 259"/>
                <a:gd name="T2" fmla="*/ 38 w 54"/>
                <a:gd name="T3" fmla="*/ 39 h 259"/>
                <a:gd name="T4" fmla="*/ 45 w 54"/>
                <a:gd name="T5" fmla="*/ 104 h 259"/>
                <a:gd name="T6" fmla="*/ 44 w 54"/>
                <a:gd name="T7" fmla="*/ 189 h 259"/>
                <a:gd name="T8" fmla="*/ 37 w 54"/>
                <a:gd name="T9" fmla="*/ 229 h 259"/>
                <a:gd name="T10" fmla="*/ 33 w 54"/>
                <a:gd name="T11" fmla="*/ 244 h 259"/>
                <a:gd name="T12" fmla="*/ 9 w 54"/>
                <a:gd name="T13" fmla="*/ 235 h 259"/>
                <a:gd name="T14" fmla="*/ 2 w 54"/>
                <a:gd name="T15" fmla="*/ 237 h 259"/>
                <a:gd name="T16" fmla="*/ 42 w 54"/>
                <a:gd name="T17" fmla="*/ 237 h 259"/>
                <a:gd name="T18" fmla="*/ 53 w 54"/>
                <a:gd name="T19" fmla="*/ 112 h 259"/>
                <a:gd name="T20" fmla="*/ 40 w 54"/>
                <a:gd name="T21" fmla="*/ 18 h 259"/>
                <a:gd name="T22" fmla="*/ 2 w 54"/>
                <a:gd name="T23" fmla="*/ 25 h 259"/>
                <a:gd name="T24" fmla="*/ 9 w 54"/>
                <a:gd name="T25" fmla="*/ 2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259">
                  <a:moveTo>
                    <a:pt x="9" y="25"/>
                  </a:moveTo>
                  <a:cubicBezTo>
                    <a:pt x="30" y="3"/>
                    <a:pt x="34" y="22"/>
                    <a:pt x="38" y="39"/>
                  </a:cubicBezTo>
                  <a:cubicBezTo>
                    <a:pt x="42" y="60"/>
                    <a:pt x="44" y="82"/>
                    <a:pt x="45" y="104"/>
                  </a:cubicBezTo>
                  <a:cubicBezTo>
                    <a:pt x="47" y="132"/>
                    <a:pt x="47" y="161"/>
                    <a:pt x="44" y="189"/>
                  </a:cubicBezTo>
                  <a:cubicBezTo>
                    <a:pt x="43" y="202"/>
                    <a:pt x="40" y="216"/>
                    <a:pt x="37" y="229"/>
                  </a:cubicBezTo>
                  <a:cubicBezTo>
                    <a:pt x="37" y="233"/>
                    <a:pt x="36" y="240"/>
                    <a:pt x="33" y="244"/>
                  </a:cubicBezTo>
                  <a:cubicBezTo>
                    <a:pt x="26" y="254"/>
                    <a:pt x="14" y="240"/>
                    <a:pt x="9" y="235"/>
                  </a:cubicBezTo>
                  <a:cubicBezTo>
                    <a:pt x="7" y="233"/>
                    <a:pt x="1" y="236"/>
                    <a:pt x="2" y="237"/>
                  </a:cubicBezTo>
                  <a:cubicBezTo>
                    <a:pt x="13" y="249"/>
                    <a:pt x="36" y="259"/>
                    <a:pt x="42" y="237"/>
                  </a:cubicBezTo>
                  <a:cubicBezTo>
                    <a:pt x="54" y="197"/>
                    <a:pt x="54" y="154"/>
                    <a:pt x="53" y="112"/>
                  </a:cubicBezTo>
                  <a:cubicBezTo>
                    <a:pt x="52" y="82"/>
                    <a:pt x="51" y="47"/>
                    <a:pt x="40" y="18"/>
                  </a:cubicBezTo>
                  <a:cubicBezTo>
                    <a:pt x="33" y="0"/>
                    <a:pt x="10" y="18"/>
                    <a:pt x="2" y="25"/>
                  </a:cubicBezTo>
                  <a:cubicBezTo>
                    <a:pt x="0" y="27"/>
                    <a:pt x="7" y="27"/>
                    <a:pt x="9" y="2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3" name="Freeform 185">
              <a:extLst>
                <a:ext uri="{FF2B5EF4-FFF2-40B4-BE49-F238E27FC236}">
                  <a16:creationId xmlns:a16="http://schemas.microsoft.com/office/drawing/2014/main" xmlns="" id="{85228EF7-C936-4B6A-9FDE-155F139C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6613" y="4884737"/>
              <a:ext cx="104775" cy="247650"/>
            </a:xfrm>
            <a:custGeom>
              <a:avLst/>
              <a:gdLst>
                <a:gd name="T0" fmla="*/ 3 w 46"/>
                <a:gd name="T1" fmla="*/ 4 h 108"/>
                <a:gd name="T2" fmla="*/ 1 w 46"/>
                <a:gd name="T3" fmla="*/ 73 h 108"/>
                <a:gd name="T4" fmla="*/ 2 w 46"/>
                <a:gd name="T5" fmla="*/ 103 h 108"/>
                <a:gd name="T6" fmla="*/ 24 w 46"/>
                <a:gd name="T7" fmla="*/ 107 h 108"/>
                <a:gd name="T8" fmla="*/ 39 w 46"/>
                <a:gd name="T9" fmla="*/ 76 h 108"/>
                <a:gd name="T10" fmla="*/ 34 w 46"/>
                <a:gd name="T11" fmla="*/ 2 h 108"/>
                <a:gd name="T12" fmla="*/ 31 w 46"/>
                <a:gd name="T13" fmla="*/ 1 h 108"/>
                <a:gd name="T14" fmla="*/ 7 w 46"/>
                <a:gd name="T15" fmla="*/ 1 h 108"/>
                <a:gd name="T16" fmla="*/ 5 w 46"/>
                <a:gd name="T17" fmla="*/ 5 h 108"/>
                <a:gd name="T18" fmla="*/ 17 w 46"/>
                <a:gd name="T19" fmla="*/ 5 h 108"/>
                <a:gd name="T20" fmla="*/ 27 w 46"/>
                <a:gd name="T21" fmla="*/ 4 h 108"/>
                <a:gd name="T22" fmla="*/ 29 w 46"/>
                <a:gd name="T23" fmla="*/ 28 h 108"/>
                <a:gd name="T24" fmla="*/ 33 w 46"/>
                <a:gd name="T25" fmla="*/ 103 h 108"/>
                <a:gd name="T26" fmla="*/ 9 w 46"/>
                <a:gd name="T27" fmla="*/ 97 h 108"/>
                <a:gd name="T28" fmla="*/ 8 w 46"/>
                <a:gd name="T29" fmla="*/ 64 h 108"/>
                <a:gd name="T30" fmla="*/ 9 w 46"/>
                <a:gd name="T31" fmla="*/ 2 h 108"/>
                <a:gd name="T32" fmla="*/ 3 w 46"/>
                <a:gd name="T33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08">
                  <a:moveTo>
                    <a:pt x="3" y="4"/>
                  </a:moveTo>
                  <a:cubicBezTo>
                    <a:pt x="2" y="27"/>
                    <a:pt x="1" y="50"/>
                    <a:pt x="1" y="73"/>
                  </a:cubicBezTo>
                  <a:cubicBezTo>
                    <a:pt x="1" y="83"/>
                    <a:pt x="0" y="93"/>
                    <a:pt x="2" y="103"/>
                  </a:cubicBezTo>
                  <a:cubicBezTo>
                    <a:pt x="3" y="108"/>
                    <a:pt x="21" y="107"/>
                    <a:pt x="24" y="107"/>
                  </a:cubicBezTo>
                  <a:cubicBezTo>
                    <a:pt x="46" y="107"/>
                    <a:pt x="41" y="94"/>
                    <a:pt x="39" y="76"/>
                  </a:cubicBezTo>
                  <a:cubicBezTo>
                    <a:pt x="38" y="52"/>
                    <a:pt x="36" y="27"/>
                    <a:pt x="34" y="2"/>
                  </a:cubicBezTo>
                  <a:cubicBezTo>
                    <a:pt x="34" y="1"/>
                    <a:pt x="32" y="1"/>
                    <a:pt x="31" y="1"/>
                  </a:cubicBezTo>
                  <a:cubicBezTo>
                    <a:pt x="23" y="1"/>
                    <a:pt x="15" y="1"/>
                    <a:pt x="7" y="1"/>
                  </a:cubicBezTo>
                  <a:cubicBezTo>
                    <a:pt x="5" y="1"/>
                    <a:pt x="0" y="5"/>
                    <a:pt x="5" y="5"/>
                  </a:cubicBezTo>
                  <a:cubicBezTo>
                    <a:pt x="9" y="5"/>
                    <a:pt x="13" y="5"/>
                    <a:pt x="17" y="5"/>
                  </a:cubicBezTo>
                  <a:cubicBezTo>
                    <a:pt x="21" y="5"/>
                    <a:pt x="27" y="6"/>
                    <a:pt x="27" y="4"/>
                  </a:cubicBezTo>
                  <a:cubicBezTo>
                    <a:pt x="27" y="12"/>
                    <a:pt x="28" y="20"/>
                    <a:pt x="29" y="28"/>
                  </a:cubicBezTo>
                  <a:cubicBezTo>
                    <a:pt x="31" y="53"/>
                    <a:pt x="35" y="78"/>
                    <a:pt x="33" y="103"/>
                  </a:cubicBezTo>
                  <a:cubicBezTo>
                    <a:pt x="33" y="102"/>
                    <a:pt x="9" y="107"/>
                    <a:pt x="9" y="97"/>
                  </a:cubicBezTo>
                  <a:cubicBezTo>
                    <a:pt x="8" y="86"/>
                    <a:pt x="8" y="75"/>
                    <a:pt x="8" y="64"/>
                  </a:cubicBezTo>
                  <a:cubicBezTo>
                    <a:pt x="8" y="43"/>
                    <a:pt x="9" y="23"/>
                    <a:pt x="9" y="2"/>
                  </a:cubicBezTo>
                  <a:cubicBezTo>
                    <a:pt x="10" y="0"/>
                    <a:pt x="3" y="2"/>
                    <a:pt x="3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4" name="Freeform 186">
              <a:extLst>
                <a:ext uri="{FF2B5EF4-FFF2-40B4-BE49-F238E27FC236}">
                  <a16:creationId xmlns:a16="http://schemas.microsoft.com/office/drawing/2014/main" xmlns="" id="{9279C107-EE37-4D85-96E0-986AF7D57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5" y="4564062"/>
              <a:ext cx="187325" cy="104775"/>
            </a:xfrm>
            <a:custGeom>
              <a:avLst/>
              <a:gdLst>
                <a:gd name="T0" fmla="*/ 8 w 82"/>
                <a:gd name="T1" fmla="*/ 43 h 45"/>
                <a:gd name="T2" fmla="*/ 80 w 82"/>
                <a:gd name="T3" fmla="*/ 2 h 45"/>
                <a:gd name="T4" fmla="*/ 74 w 82"/>
                <a:gd name="T5" fmla="*/ 2 h 45"/>
                <a:gd name="T6" fmla="*/ 3 w 82"/>
                <a:gd name="T7" fmla="*/ 43 h 45"/>
                <a:gd name="T8" fmla="*/ 8 w 82"/>
                <a:gd name="T9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45">
                  <a:moveTo>
                    <a:pt x="8" y="43"/>
                  </a:moveTo>
                  <a:cubicBezTo>
                    <a:pt x="32" y="30"/>
                    <a:pt x="56" y="16"/>
                    <a:pt x="80" y="2"/>
                  </a:cubicBezTo>
                  <a:cubicBezTo>
                    <a:pt x="82" y="0"/>
                    <a:pt x="75" y="1"/>
                    <a:pt x="74" y="2"/>
                  </a:cubicBezTo>
                  <a:cubicBezTo>
                    <a:pt x="50" y="16"/>
                    <a:pt x="27" y="30"/>
                    <a:pt x="3" y="43"/>
                  </a:cubicBezTo>
                  <a:cubicBezTo>
                    <a:pt x="0" y="45"/>
                    <a:pt x="7" y="44"/>
                    <a:pt x="8" y="4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5" name="Freeform 187">
              <a:extLst>
                <a:ext uri="{FF2B5EF4-FFF2-40B4-BE49-F238E27FC236}">
                  <a16:creationId xmlns:a16="http://schemas.microsoft.com/office/drawing/2014/main" xmlns="" id="{E43A9B17-CB42-43FD-83C6-2E1F8E576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3663" y="4781550"/>
              <a:ext cx="223838" cy="22225"/>
            </a:xfrm>
            <a:custGeom>
              <a:avLst/>
              <a:gdLst>
                <a:gd name="T0" fmla="*/ 5 w 97"/>
                <a:gd name="T1" fmla="*/ 9 h 10"/>
                <a:gd name="T2" fmla="*/ 91 w 97"/>
                <a:gd name="T3" fmla="*/ 5 h 10"/>
                <a:gd name="T4" fmla="*/ 92 w 97"/>
                <a:gd name="T5" fmla="*/ 1 h 10"/>
                <a:gd name="T6" fmla="*/ 7 w 97"/>
                <a:gd name="T7" fmla="*/ 5 h 10"/>
                <a:gd name="T8" fmla="*/ 5 w 97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0">
                  <a:moveTo>
                    <a:pt x="5" y="9"/>
                  </a:moveTo>
                  <a:cubicBezTo>
                    <a:pt x="33" y="8"/>
                    <a:pt x="63" y="10"/>
                    <a:pt x="91" y="5"/>
                  </a:cubicBezTo>
                  <a:cubicBezTo>
                    <a:pt x="95" y="4"/>
                    <a:pt x="97" y="0"/>
                    <a:pt x="92" y="1"/>
                  </a:cubicBezTo>
                  <a:cubicBezTo>
                    <a:pt x="65" y="6"/>
                    <a:pt x="35" y="4"/>
                    <a:pt x="7" y="5"/>
                  </a:cubicBezTo>
                  <a:cubicBezTo>
                    <a:pt x="5" y="5"/>
                    <a:pt x="0" y="9"/>
                    <a:pt x="5" y="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6" name="Freeform 188">
              <a:extLst>
                <a:ext uri="{FF2B5EF4-FFF2-40B4-BE49-F238E27FC236}">
                  <a16:creationId xmlns:a16="http://schemas.microsoft.com/office/drawing/2014/main" xmlns="" id="{B4CCA429-ED1B-4B4E-B2D5-86C1B9FD3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3663" y="4926012"/>
              <a:ext cx="249238" cy="66675"/>
            </a:xfrm>
            <a:custGeom>
              <a:avLst/>
              <a:gdLst>
                <a:gd name="T0" fmla="*/ 4 w 108"/>
                <a:gd name="T1" fmla="*/ 5 h 29"/>
                <a:gd name="T2" fmla="*/ 100 w 108"/>
                <a:gd name="T3" fmla="*/ 28 h 29"/>
                <a:gd name="T4" fmla="*/ 104 w 108"/>
                <a:gd name="T5" fmla="*/ 24 h 29"/>
                <a:gd name="T6" fmla="*/ 8 w 108"/>
                <a:gd name="T7" fmla="*/ 1 h 29"/>
                <a:gd name="T8" fmla="*/ 4 w 108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29">
                  <a:moveTo>
                    <a:pt x="4" y="5"/>
                  </a:moveTo>
                  <a:cubicBezTo>
                    <a:pt x="36" y="13"/>
                    <a:pt x="68" y="21"/>
                    <a:pt x="100" y="28"/>
                  </a:cubicBezTo>
                  <a:cubicBezTo>
                    <a:pt x="103" y="29"/>
                    <a:pt x="108" y="25"/>
                    <a:pt x="104" y="24"/>
                  </a:cubicBezTo>
                  <a:cubicBezTo>
                    <a:pt x="72" y="16"/>
                    <a:pt x="40" y="8"/>
                    <a:pt x="8" y="1"/>
                  </a:cubicBezTo>
                  <a:cubicBezTo>
                    <a:pt x="5" y="0"/>
                    <a:pt x="0" y="4"/>
                    <a:pt x="4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7" name="Freeform 189">
              <a:extLst>
                <a:ext uri="{FF2B5EF4-FFF2-40B4-BE49-F238E27FC236}">
                  <a16:creationId xmlns:a16="http://schemas.microsoft.com/office/drawing/2014/main" xmlns="" id="{6C0A2574-CAC1-4726-BEE3-51E01A8D2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838" y="3941762"/>
              <a:ext cx="757238" cy="503238"/>
            </a:xfrm>
            <a:custGeom>
              <a:avLst/>
              <a:gdLst>
                <a:gd name="T0" fmla="*/ 9 w 330"/>
                <a:gd name="T1" fmla="*/ 197 h 219"/>
                <a:gd name="T2" fmla="*/ 31 w 330"/>
                <a:gd name="T3" fmla="*/ 140 h 219"/>
                <a:gd name="T4" fmla="*/ 37 w 330"/>
                <a:gd name="T5" fmla="*/ 40 h 219"/>
                <a:gd name="T6" fmla="*/ 113 w 330"/>
                <a:gd name="T7" fmla="*/ 10 h 219"/>
                <a:gd name="T8" fmla="*/ 226 w 330"/>
                <a:gd name="T9" fmla="*/ 8 h 219"/>
                <a:gd name="T10" fmla="*/ 304 w 330"/>
                <a:gd name="T11" fmla="*/ 50 h 219"/>
                <a:gd name="T12" fmla="*/ 316 w 330"/>
                <a:gd name="T13" fmla="*/ 156 h 219"/>
                <a:gd name="T14" fmla="*/ 165 w 330"/>
                <a:gd name="T15" fmla="*/ 206 h 219"/>
                <a:gd name="T16" fmla="*/ 60 w 330"/>
                <a:gd name="T17" fmla="*/ 177 h 219"/>
                <a:gd name="T18" fmla="*/ 43 w 330"/>
                <a:gd name="T19" fmla="*/ 180 h 219"/>
                <a:gd name="T20" fmla="*/ 5 w 330"/>
                <a:gd name="T21" fmla="*/ 196 h 219"/>
                <a:gd name="T22" fmla="*/ 7 w 330"/>
                <a:gd name="T23" fmla="*/ 198 h 219"/>
                <a:gd name="T24" fmla="*/ 39 w 330"/>
                <a:gd name="T25" fmla="*/ 185 h 219"/>
                <a:gd name="T26" fmla="*/ 55 w 330"/>
                <a:gd name="T27" fmla="*/ 179 h 219"/>
                <a:gd name="T28" fmla="*/ 58 w 330"/>
                <a:gd name="T29" fmla="*/ 182 h 219"/>
                <a:gd name="T30" fmla="*/ 167 w 330"/>
                <a:gd name="T31" fmla="*/ 211 h 219"/>
                <a:gd name="T32" fmla="*/ 329 w 330"/>
                <a:gd name="T33" fmla="*/ 119 h 219"/>
                <a:gd name="T34" fmla="*/ 299 w 330"/>
                <a:gd name="T35" fmla="*/ 31 h 219"/>
                <a:gd name="T36" fmla="*/ 222 w 330"/>
                <a:gd name="T37" fmla="*/ 4 h 219"/>
                <a:gd name="T38" fmla="*/ 122 w 330"/>
                <a:gd name="T39" fmla="*/ 5 h 219"/>
                <a:gd name="T40" fmla="*/ 49 w 330"/>
                <a:gd name="T41" fmla="*/ 21 h 219"/>
                <a:gd name="T42" fmla="*/ 21 w 330"/>
                <a:gd name="T43" fmla="*/ 107 h 219"/>
                <a:gd name="T44" fmla="*/ 25 w 330"/>
                <a:gd name="T45" fmla="*/ 151 h 219"/>
                <a:gd name="T46" fmla="*/ 3 w 330"/>
                <a:gd name="T47" fmla="*/ 197 h 219"/>
                <a:gd name="T48" fmla="*/ 9 w 330"/>
                <a:gd name="T49" fmla="*/ 19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0" h="219">
                  <a:moveTo>
                    <a:pt x="9" y="197"/>
                  </a:moveTo>
                  <a:cubicBezTo>
                    <a:pt x="21" y="179"/>
                    <a:pt x="34" y="162"/>
                    <a:pt x="31" y="140"/>
                  </a:cubicBezTo>
                  <a:cubicBezTo>
                    <a:pt x="27" y="108"/>
                    <a:pt x="24" y="71"/>
                    <a:pt x="37" y="40"/>
                  </a:cubicBezTo>
                  <a:cubicBezTo>
                    <a:pt x="47" y="14"/>
                    <a:pt x="90" y="13"/>
                    <a:pt x="113" y="10"/>
                  </a:cubicBezTo>
                  <a:cubicBezTo>
                    <a:pt x="150" y="5"/>
                    <a:pt x="189" y="4"/>
                    <a:pt x="226" y="8"/>
                  </a:cubicBezTo>
                  <a:cubicBezTo>
                    <a:pt x="255" y="12"/>
                    <a:pt x="290" y="21"/>
                    <a:pt x="304" y="50"/>
                  </a:cubicBezTo>
                  <a:cubicBezTo>
                    <a:pt x="320" y="82"/>
                    <a:pt x="329" y="121"/>
                    <a:pt x="316" y="156"/>
                  </a:cubicBezTo>
                  <a:cubicBezTo>
                    <a:pt x="295" y="214"/>
                    <a:pt x="214" y="212"/>
                    <a:pt x="165" y="206"/>
                  </a:cubicBezTo>
                  <a:cubicBezTo>
                    <a:pt x="129" y="202"/>
                    <a:pt x="92" y="192"/>
                    <a:pt x="60" y="177"/>
                  </a:cubicBezTo>
                  <a:cubicBezTo>
                    <a:pt x="55" y="174"/>
                    <a:pt x="48" y="179"/>
                    <a:pt x="43" y="180"/>
                  </a:cubicBezTo>
                  <a:cubicBezTo>
                    <a:pt x="30" y="185"/>
                    <a:pt x="18" y="191"/>
                    <a:pt x="5" y="196"/>
                  </a:cubicBezTo>
                  <a:cubicBezTo>
                    <a:pt x="0" y="197"/>
                    <a:pt x="4" y="199"/>
                    <a:pt x="7" y="198"/>
                  </a:cubicBezTo>
                  <a:cubicBezTo>
                    <a:pt x="18" y="194"/>
                    <a:pt x="29" y="190"/>
                    <a:pt x="39" y="185"/>
                  </a:cubicBezTo>
                  <a:cubicBezTo>
                    <a:pt x="45" y="183"/>
                    <a:pt x="50" y="181"/>
                    <a:pt x="55" y="179"/>
                  </a:cubicBezTo>
                  <a:cubicBezTo>
                    <a:pt x="54" y="180"/>
                    <a:pt x="52" y="179"/>
                    <a:pt x="58" y="182"/>
                  </a:cubicBezTo>
                  <a:cubicBezTo>
                    <a:pt x="92" y="197"/>
                    <a:pt x="129" y="206"/>
                    <a:pt x="167" y="211"/>
                  </a:cubicBezTo>
                  <a:cubicBezTo>
                    <a:pt x="235" y="219"/>
                    <a:pt x="328" y="205"/>
                    <a:pt x="329" y="119"/>
                  </a:cubicBezTo>
                  <a:cubicBezTo>
                    <a:pt x="330" y="91"/>
                    <a:pt x="320" y="51"/>
                    <a:pt x="299" y="31"/>
                  </a:cubicBezTo>
                  <a:cubicBezTo>
                    <a:pt x="280" y="12"/>
                    <a:pt x="248" y="7"/>
                    <a:pt x="222" y="4"/>
                  </a:cubicBezTo>
                  <a:cubicBezTo>
                    <a:pt x="189" y="0"/>
                    <a:pt x="155" y="2"/>
                    <a:pt x="122" y="5"/>
                  </a:cubicBezTo>
                  <a:cubicBezTo>
                    <a:pt x="98" y="8"/>
                    <a:pt x="72" y="11"/>
                    <a:pt x="49" y="21"/>
                  </a:cubicBezTo>
                  <a:cubicBezTo>
                    <a:pt x="19" y="34"/>
                    <a:pt x="21" y="80"/>
                    <a:pt x="21" y="107"/>
                  </a:cubicBezTo>
                  <a:cubicBezTo>
                    <a:pt x="22" y="121"/>
                    <a:pt x="23" y="136"/>
                    <a:pt x="25" y="151"/>
                  </a:cubicBezTo>
                  <a:cubicBezTo>
                    <a:pt x="28" y="165"/>
                    <a:pt x="10" y="186"/>
                    <a:pt x="3" y="197"/>
                  </a:cubicBezTo>
                  <a:cubicBezTo>
                    <a:pt x="1" y="199"/>
                    <a:pt x="8" y="198"/>
                    <a:pt x="9" y="19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8" name="Freeform 190">
              <a:extLst>
                <a:ext uri="{FF2B5EF4-FFF2-40B4-BE49-F238E27FC236}">
                  <a16:creationId xmlns:a16="http://schemas.microsoft.com/office/drawing/2014/main" xmlns="" id="{8FBDE23D-751D-4EE5-815A-80B36DF0B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925" y="4138612"/>
              <a:ext cx="77788" cy="95250"/>
            </a:xfrm>
            <a:custGeom>
              <a:avLst/>
              <a:gdLst>
                <a:gd name="T0" fmla="*/ 27 w 34"/>
                <a:gd name="T1" fmla="*/ 21 h 41"/>
                <a:gd name="T2" fmla="*/ 17 w 34"/>
                <a:gd name="T3" fmla="*/ 32 h 41"/>
                <a:gd name="T4" fmla="*/ 8 w 34"/>
                <a:gd name="T5" fmla="*/ 21 h 41"/>
                <a:gd name="T6" fmla="*/ 18 w 34"/>
                <a:gd name="T7" fmla="*/ 9 h 41"/>
                <a:gd name="T8" fmla="*/ 27 w 34"/>
                <a:gd name="T9" fmla="*/ 21 h 41"/>
                <a:gd name="T10" fmla="*/ 34 w 34"/>
                <a:gd name="T11" fmla="*/ 20 h 41"/>
                <a:gd name="T12" fmla="*/ 1 w 34"/>
                <a:gd name="T13" fmla="*/ 21 h 41"/>
                <a:gd name="T14" fmla="*/ 34 w 34"/>
                <a:gd name="T15" fmla="*/ 20 h 41"/>
                <a:gd name="T16" fmla="*/ 27 w 34"/>
                <a:gd name="T1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1">
                  <a:moveTo>
                    <a:pt x="27" y="21"/>
                  </a:moveTo>
                  <a:cubicBezTo>
                    <a:pt x="27" y="27"/>
                    <a:pt x="24" y="33"/>
                    <a:pt x="17" y="32"/>
                  </a:cubicBezTo>
                  <a:cubicBezTo>
                    <a:pt x="12" y="31"/>
                    <a:pt x="9" y="26"/>
                    <a:pt x="8" y="21"/>
                  </a:cubicBezTo>
                  <a:cubicBezTo>
                    <a:pt x="7" y="15"/>
                    <a:pt x="12" y="8"/>
                    <a:pt x="18" y="9"/>
                  </a:cubicBezTo>
                  <a:cubicBezTo>
                    <a:pt x="24" y="10"/>
                    <a:pt x="27" y="16"/>
                    <a:pt x="27" y="21"/>
                  </a:cubicBezTo>
                  <a:cubicBezTo>
                    <a:pt x="27" y="23"/>
                    <a:pt x="34" y="22"/>
                    <a:pt x="34" y="20"/>
                  </a:cubicBezTo>
                  <a:cubicBezTo>
                    <a:pt x="33" y="0"/>
                    <a:pt x="2" y="2"/>
                    <a:pt x="1" y="21"/>
                  </a:cubicBezTo>
                  <a:cubicBezTo>
                    <a:pt x="0" y="41"/>
                    <a:pt x="33" y="39"/>
                    <a:pt x="34" y="20"/>
                  </a:cubicBezTo>
                  <a:cubicBezTo>
                    <a:pt x="34" y="17"/>
                    <a:pt x="27" y="19"/>
                    <a:pt x="27" y="2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9" name="Freeform 191">
              <a:extLst>
                <a:ext uri="{FF2B5EF4-FFF2-40B4-BE49-F238E27FC236}">
                  <a16:creationId xmlns:a16="http://schemas.microsoft.com/office/drawing/2014/main" xmlns="" id="{8FA87954-213C-4D71-8E9F-B10325FF8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4138612"/>
              <a:ext cx="77788" cy="95250"/>
            </a:xfrm>
            <a:custGeom>
              <a:avLst/>
              <a:gdLst>
                <a:gd name="T0" fmla="*/ 27 w 34"/>
                <a:gd name="T1" fmla="*/ 21 h 41"/>
                <a:gd name="T2" fmla="*/ 16 w 34"/>
                <a:gd name="T3" fmla="*/ 31 h 41"/>
                <a:gd name="T4" fmla="*/ 8 w 34"/>
                <a:gd name="T5" fmla="*/ 21 h 41"/>
                <a:gd name="T6" fmla="*/ 19 w 34"/>
                <a:gd name="T7" fmla="*/ 10 h 41"/>
                <a:gd name="T8" fmla="*/ 27 w 34"/>
                <a:gd name="T9" fmla="*/ 21 h 41"/>
                <a:gd name="T10" fmla="*/ 34 w 34"/>
                <a:gd name="T11" fmla="*/ 20 h 41"/>
                <a:gd name="T12" fmla="*/ 1 w 34"/>
                <a:gd name="T13" fmla="*/ 21 h 41"/>
                <a:gd name="T14" fmla="*/ 34 w 34"/>
                <a:gd name="T15" fmla="*/ 20 h 41"/>
                <a:gd name="T16" fmla="*/ 27 w 34"/>
                <a:gd name="T1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1">
                  <a:moveTo>
                    <a:pt x="27" y="21"/>
                  </a:moveTo>
                  <a:cubicBezTo>
                    <a:pt x="27" y="27"/>
                    <a:pt x="23" y="33"/>
                    <a:pt x="16" y="31"/>
                  </a:cubicBezTo>
                  <a:cubicBezTo>
                    <a:pt x="11" y="30"/>
                    <a:pt x="8" y="26"/>
                    <a:pt x="8" y="21"/>
                  </a:cubicBezTo>
                  <a:cubicBezTo>
                    <a:pt x="7" y="15"/>
                    <a:pt x="12" y="8"/>
                    <a:pt x="19" y="10"/>
                  </a:cubicBezTo>
                  <a:cubicBezTo>
                    <a:pt x="24" y="11"/>
                    <a:pt x="27" y="16"/>
                    <a:pt x="27" y="21"/>
                  </a:cubicBezTo>
                  <a:cubicBezTo>
                    <a:pt x="27" y="23"/>
                    <a:pt x="34" y="22"/>
                    <a:pt x="34" y="20"/>
                  </a:cubicBezTo>
                  <a:cubicBezTo>
                    <a:pt x="33" y="0"/>
                    <a:pt x="2" y="2"/>
                    <a:pt x="1" y="21"/>
                  </a:cubicBezTo>
                  <a:cubicBezTo>
                    <a:pt x="0" y="41"/>
                    <a:pt x="33" y="39"/>
                    <a:pt x="34" y="20"/>
                  </a:cubicBezTo>
                  <a:cubicBezTo>
                    <a:pt x="34" y="17"/>
                    <a:pt x="27" y="19"/>
                    <a:pt x="27" y="2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0" name="Freeform 192">
              <a:extLst>
                <a:ext uri="{FF2B5EF4-FFF2-40B4-BE49-F238E27FC236}">
                  <a16:creationId xmlns:a16="http://schemas.microsoft.com/office/drawing/2014/main" xmlns="" id="{D193DA6A-2FCB-4B57-8B0A-4BF80F72F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9775" y="4138612"/>
              <a:ext cx="80963" cy="95250"/>
            </a:xfrm>
            <a:custGeom>
              <a:avLst/>
              <a:gdLst>
                <a:gd name="T0" fmla="*/ 27 w 35"/>
                <a:gd name="T1" fmla="*/ 21 h 41"/>
                <a:gd name="T2" fmla="*/ 16 w 35"/>
                <a:gd name="T3" fmla="*/ 31 h 41"/>
                <a:gd name="T4" fmla="*/ 8 w 35"/>
                <a:gd name="T5" fmla="*/ 21 h 41"/>
                <a:gd name="T6" fmla="*/ 19 w 35"/>
                <a:gd name="T7" fmla="*/ 10 h 41"/>
                <a:gd name="T8" fmla="*/ 27 w 35"/>
                <a:gd name="T9" fmla="*/ 21 h 41"/>
                <a:gd name="T10" fmla="*/ 34 w 35"/>
                <a:gd name="T11" fmla="*/ 20 h 41"/>
                <a:gd name="T12" fmla="*/ 1 w 35"/>
                <a:gd name="T13" fmla="*/ 21 h 41"/>
                <a:gd name="T14" fmla="*/ 34 w 35"/>
                <a:gd name="T15" fmla="*/ 20 h 41"/>
                <a:gd name="T16" fmla="*/ 27 w 35"/>
                <a:gd name="T1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1">
                  <a:moveTo>
                    <a:pt x="27" y="21"/>
                  </a:moveTo>
                  <a:cubicBezTo>
                    <a:pt x="27" y="27"/>
                    <a:pt x="23" y="33"/>
                    <a:pt x="16" y="31"/>
                  </a:cubicBezTo>
                  <a:cubicBezTo>
                    <a:pt x="12" y="30"/>
                    <a:pt x="9" y="26"/>
                    <a:pt x="8" y="21"/>
                  </a:cubicBezTo>
                  <a:cubicBezTo>
                    <a:pt x="7" y="15"/>
                    <a:pt x="12" y="8"/>
                    <a:pt x="19" y="10"/>
                  </a:cubicBezTo>
                  <a:cubicBezTo>
                    <a:pt x="24" y="11"/>
                    <a:pt x="27" y="16"/>
                    <a:pt x="27" y="21"/>
                  </a:cubicBezTo>
                  <a:cubicBezTo>
                    <a:pt x="28" y="23"/>
                    <a:pt x="35" y="22"/>
                    <a:pt x="34" y="20"/>
                  </a:cubicBezTo>
                  <a:cubicBezTo>
                    <a:pt x="33" y="0"/>
                    <a:pt x="2" y="2"/>
                    <a:pt x="1" y="21"/>
                  </a:cubicBezTo>
                  <a:cubicBezTo>
                    <a:pt x="0" y="41"/>
                    <a:pt x="33" y="39"/>
                    <a:pt x="34" y="20"/>
                  </a:cubicBezTo>
                  <a:cubicBezTo>
                    <a:pt x="35" y="17"/>
                    <a:pt x="28" y="19"/>
                    <a:pt x="27" y="2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1" name="Freeform 193">
              <a:extLst>
                <a:ext uri="{FF2B5EF4-FFF2-40B4-BE49-F238E27FC236}">
                  <a16:creationId xmlns:a16="http://schemas.microsoft.com/office/drawing/2014/main" xmlns="" id="{4A434659-FAAF-4F3B-8246-BD753227A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975" y="3297237"/>
              <a:ext cx="531813" cy="527050"/>
            </a:xfrm>
            <a:custGeom>
              <a:avLst/>
              <a:gdLst>
                <a:gd name="T0" fmla="*/ 229 w 232"/>
                <a:gd name="T1" fmla="*/ 121 h 229"/>
                <a:gd name="T2" fmla="*/ 216 w 232"/>
                <a:gd name="T3" fmla="*/ 92 h 229"/>
                <a:gd name="T4" fmla="*/ 221 w 232"/>
                <a:gd name="T5" fmla="*/ 65 h 229"/>
                <a:gd name="T6" fmla="*/ 201 w 232"/>
                <a:gd name="T7" fmla="*/ 60 h 229"/>
                <a:gd name="T8" fmla="*/ 198 w 232"/>
                <a:gd name="T9" fmla="*/ 34 h 229"/>
                <a:gd name="T10" fmla="*/ 170 w 232"/>
                <a:gd name="T11" fmla="*/ 30 h 229"/>
                <a:gd name="T12" fmla="*/ 147 w 232"/>
                <a:gd name="T13" fmla="*/ 17 h 229"/>
                <a:gd name="T14" fmla="*/ 126 w 232"/>
                <a:gd name="T15" fmla="*/ 0 h 229"/>
                <a:gd name="T16" fmla="*/ 123 w 232"/>
                <a:gd name="T17" fmla="*/ 15 h 229"/>
                <a:gd name="T18" fmla="*/ 86 w 232"/>
                <a:gd name="T19" fmla="*/ 4 h 229"/>
                <a:gd name="T20" fmla="*/ 68 w 232"/>
                <a:gd name="T21" fmla="*/ 25 h 229"/>
                <a:gd name="T22" fmla="*/ 39 w 232"/>
                <a:gd name="T23" fmla="*/ 33 h 229"/>
                <a:gd name="T24" fmla="*/ 21 w 232"/>
                <a:gd name="T25" fmla="*/ 53 h 229"/>
                <a:gd name="T26" fmla="*/ 23 w 232"/>
                <a:gd name="T27" fmla="*/ 86 h 229"/>
                <a:gd name="T28" fmla="*/ 0 w 232"/>
                <a:gd name="T29" fmla="*/ 106 h 229"/>
                <a:gd name="T30" fmla="*/ 15 w 232"/>
                <a:gd name="T31" fmla="*/ 117 h 229"/>
                <a:gd name="T32" fmla="*/ 4 w 232"/>
                <a:gd name="T33" fmla="*/ 144 h 229"/>
                <a:gd name="T34" fmla="*/ 23 w 232"/>
                <a:gd name="T35" fmla="*/ 162 h 229"/>
                <a:gd name="T36" fmla="*/ 33 w 232"/>
                <a:gd name="T37" fmla="*/ 193 h 229"/>
                <a:gd name="T38" fmla="*/ 55 w 232"/>
                <a:gd name="T39" fmla="*/ 208 h 229"/>
                <a:gd name="T40" fmla="*/ 75 w 232"/>
                <a:gd name="T41" fmla="*/ 206 h 229"/>
                <a:gd name="T42" fmla="*/ 85 w 232"/>
                <a:gd name="T43" fmla="*/ 225 h 229"/>
                <a:gd name="T44" fmla="*/ 113 w 232"/>
                <a:gd name="T45" fmla="*/ 212 h 229"/>
                <a:gd name="T46" fmla="*/ 141 w 232"/>
                <a:gd name="T47" fmla="*/ 224 h 229"/>
                <a:gd name="T48" fmla="*/ 168 w 232"/>
                <a:gd name="T49" fmla="*/ 215 h 229"/>
                <a:gd name="T50" fmla="*/ 182 w 232"/>
                <a:gd name="T51" fmla="*/ 188 h 229"/>
                <a:gd name="T52" fmla="*/ 211 w 232"/>
                <a:gd name="T53" fmla="*/ 179 h 229"/>
                <a:gd name="T54" fmla="*/ 213 w 232"/>
                <a:gd name="T55" fmla="*/ 141 h 229"/>
                <a:gd name="T56" fmla="*/ 226 w 232"/>
                <a:gd name="T57" fmla="*/ 142 h 229"/>
                <a:gd name="T58" fmla="*/ 194 w 232"/>
                <a:gd name="T59" fmla="*/ 169 h 229"/>
                <a:gd name="T60" fmla="*/ 194 w 232"/>
                <a:gd name="T61" fmla="*/ 191 h 229"/>
                <a:gd name="T62" fmla="*/ 181 w 232"/>
                <a:gd name="T63" fmla="*/ 184 h 229"/>
                <a:gd name="T64" fmla="*/ 162 w 232"/>
                <a:gd name="T65" fmla="*/ 215 h 229"/>
                <a:gd name="T66" fmla="*/ 143 w 232"/>
                <a:gd name="T67" fmla="*/ 209 h 229"/>
                <a:gd name="T68" fmla="*/ 106 w 232"/>
                <a:gd name="T69" fmla="*/ 212 h 229"/>
                <a:gd name="T70" fmla="*/ 91 w 232"/>
                <a:gd name="T71" fmla="*/ 221 h 229"/>
                <a:gd name="T72" fmla="*/ 64 w 232"/>
                <a:gd name="T73" fmla="*/ 194 h 229"/>
                <a:gd name="T74" fmla="*/ 54 w 232"/>
                <a:gd name="T75" fmla="*/ 205 h 229"/>
                <a:gd name="T76" fmla="*/ 48 w 232"/>
                <a:gd name="T77" fmla="*/ 183 h 229"/>
                <a:gd name="T78" fmla="*/ 27 w 232"/>
                <a:gd name="T79" fmla="*/ 156 h 229"/>
                <a:gd name="T80" fmla="*/ 12 w 232"/>
                <a:gd name="T81" fmla="*/ 146 h 229"/>
                <a:gd name="T82" fmla="*/ 25 w 232"/>
                <a:gd name="T83" fmla="*/ 137 h 229"/>
                <a:gd name="T84" fmla="*/ 7 w 232"/>
                <a:gd name="T85" fmla="*/ 105 h 229"/>
                <a:gd name="T86" fmla="*/ 21 w 232"/>
                <a:gd name="T87" fmla="*/ 90 h 229"/>
                <a:gd name="T88" fmla="*/ 37 w 232"/>
                <a:gd name="T89" fmla="*/ 59 h 229"/>
                <a:gd name="T90" fmla="*/ 35 w 232"/>
                <a:gd name="T91" fmla="*/ 38 h 229"/>
                <a:gd name="T92" fmla="*/ 74 w 232"/>
                <a:gd name="T93" fmla="*/ 29 h 229"/>
                <a:gd name="T94" fmla="*/ 89 w 232"/>
                <a:gd name="T95" fmla="*/ 8 h 229"/>
                <a:gd name="T96" fmla="*/ 93 w 232"/>
                <a:gd name="T97" fmla="*/ 22 h 229"/>
                <a:gd name="T98" fmla="*/ 128 w 232"/>
                <a:gd name="T99" fmla="*/ 2 h 229"/>
                <a:gd name="T100" fmla="*/ 139 w 232"/>
                <a:gd name="T101" fmla="*/ 21 h 229"/>
                <a:gd name="T102" fmla="*/ 173 w 232"/>
                <a:gd name="T103" fmla="*/ 34 h 229"/>
                <a:gd name="T104" fmla="*/ 185 w 232"/>
                <a:gd name="T105" fmla="*/ 31 h 229"/>
                <a:gd name="T106" fmla="*/ 183 w 232"/>
                <a:gd name="T107" fmla="*/ 48 h 229"/>
                <a:gd name="T108" fmla="*/ 219 w 232"/>
                <a:gd name="T109" fmla="*/ 68 h 229"/>
                <a:gd name="T110" fmla="*/ 219 w 232"/>
                <a:gd name="T111" fmla="*/ 86 h 229"/>
                <a:gd name="T112" fmla="*/ 210 w 232"/>
                <a:gd name="T113" fmla="*/ 121 h 229"/>
                <a:gd name="T114" fmla="*/ 221 w 232"/>
                <a:gd name="T115" fmla="*/ 14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2" h="229">
                  <a:moveTo>
                    <a:pt x="228" y="144"/>
                  </a:moveTo>
                  <a:cubicBezTo>
                    <a:pt x="229" y="137"/>
                    <a:pt x="230" y="130"/>
                    <a:pt x="231" y="123"/>
                  </a:cubicBezTo>
                  <a:cubicBezTo>
                    <a:pt x="232" y="122"/>
                    <a:pt x="230" y="121"/>
                    <a:pt x="229" y="121"/>
                  </a:cubicBezTo>
                  <a:cubicBezTo>
                    <a:pt x="227" y="121"/>
                    <a:pt x="224" y="120"/>
                    <a:pt x="222" y="120"/>
                  </a:cubicBezTo>
                  <a:cubicBezTo>
                    <a:pt x="214" y="119"/>
                    <a:pt x="217" y="121"/>
                    <a:pt x="217" y="112"/>
                  </a:cubicBezTo>
                  <a:cubicBezTo>
                    <a:pt x="217" y="107"/>
                    <a:pt x="213" y="93"/>
                    <a:pt x="216" y="92"/>
                  </a:cubicBezTo>
                  <a:cubicBezTo>
                    <a:pt x="219" y="90"/>
                    <a:pt x="223" y="89"/>
                    <a:pt x="226" y="88"/>
                  </a:cubicBezTo>
                  <a:cubicBezTo>
                    <a:pt x="227" y="88"/>
                    <a:pt x="228" y="86"/>
                    <a:pt x="228" y="85"/>
                  </a:cubicBezTo>
                  <a:cubicBezTo>
                    <a:pt x="226" y="79"/>
                    <a:pt x="223" y="72"/>
                    <a:pt x="221" y="65"/>
                  </a:cubicBezTo>
                  <a:cubicBezTo>
                    <a:pt x="220" y="64"/>
                    <a:pt x="217" y="64"/>
                    <a:pt x="216" y="65"/>
                  </a:cubicBezTo>
                  <a:cubicBezTo>
                    <a:pt x="214" y="65"/>
                    <a:pt x="211" y="66"/>
                    <a:pt x="209" y="67"/>
                  </a:cubicBezTo>
                  <a:cubicBezTo>
                    <a:pt x="200" y="70"/>
                    <a:pt x="205" y="67"/>
                    <a:pt x="201" y="60"/>
                  </a:cubicBezTo>
                  <a:cubicBezTo>
                    <a:pt x="198" y="55"/>
                    <a:pt x="189" y="48"/>
                    <a:pt x="191" y="45"/>
                  </a:cubicBezTo>
                  <a:cubicBezTo>
                    <a:pt x="194" y="42"/>
                    <a:pt x="196" y="39"/>
                    <a:pt x="198" y="36"/>
                  </a:cubicBezTo>
                  <a:cubicBezTo>
                    <a:pt x="199" y="35"/>
                    <a:pt x="199" y="35"/>
                    <a:pt x="198" y="34"/>
                  </a:cubicBezTo>
                  <a:cubicBezTo>
                    <a:pt x="193" y="29"/>
                    <a:pt x="188" y="25"/>
                    <a:pt x="182" y="20"/>
                  </a:cubicBezTo>
                  <a:cubicBezTo>
                    <a:pt x="181" y="19"/>
                    <a:pt x="178" y="20"/>
                    <a:pt x="177" y="21"/>
                  </a:cubicBezTo>
                  <a:cubicBezTo>
                    <a:pt x="174" y="24"/>
                    <a:pt x="172" y="27"/>
                    <a:pt x="170" y="30"/>
                  </a:cubicBezTo>
                  <a:cubicBezTo>
                    <a:pt x="168" y="33"/>
                    <a:pt x="167" y="33"/>
                    <a:pt x="168" y="29"/>
                  </a:cubicBezTo>
                  <a:cubicBezTo>
                    <a:pt x="164" y="27"/>
                    <a:pt x="161" y="25"/>
                    <a:pt x="157" y="23"/>
                  </a:cubicBezTo>
                  <a:cubicBezTo>
                    <a:pt x="153" y="21"/>
                    <a:pt x="146" y="22"/>
                    <a:pt x="147" y="17"/>
                  </a:cubicBezTo>
                  <a:cubicBezTo>
                    <a:pt x="148" y="13"/>
                    <a:pt x="148" y="10"/>
                    <a:pt x="149" y="6"/>
                  </a:cubicBezTo>
                  <a:cubicBezTo>
                    <a:pt x="149" y="5"/>
                    <a:pt x="148" y="4"/>
                    <a:pt x="147" y="4"/>
                  </a:cubicBezTo>
                  <a:cubicBezTo>
                    <a:pt x="140" y="3"/>
                    <a:pt x="133" y="2"/>
                    <a:pt x="126" y="0"/>
                  </a:cubicBezTo>
                  <a:cubicBezTo>
                    <a:pt x="124" y="0"/>
                    <a:pt x="122" y="1"/>
                    <a:pt x="121" y="3"/>
                  </a:cubicBezTo>
                  <a:cubicBezTo>
                    <a:pt x="120" y="8"/>
                    <a:pt x="119" y="13"/>
                    <a:pt x="119" y="18"/>
                  </a:cubicBezTo>
                  <a:cubicBezTo>
                    <a:pt x="120" y="17"/>
                    <a:pt x="122" y="16"/>
                    <a:pt x="123" y="15"/>
                  </a:cubicBezTo>
                  <a:cubicBezTo>
                    <a:pt x="115" y="15"/>
                    <a:pt x="107" y="15"/>
                    <a:pt x="99" y="16"/>
                  </a:cubicBezTo>
                  <a:cubicBezTo>
                    <a:pt x="93" y="18"/>
                    <a:pt x="93" y="12"/>
                    <a:pt x="91" y="5"/>
                  </a:cubicBezTo>
                  <a:cubicBezTo>
                    <a:pt x="90" y="3"/>
                    <a:pt x="87" y="4"/>
                    <a:pt x="86" y="4"/>
                  </a:cubicBezTo>
                  <a:cubicBezTo>
                    <a:pt x="79" y="7"/>
                    <a:pt x="73" y="9"/>
                    <a:pt x="66" y="11"/>
                  </a:cubicBezTo>
                  <a:cubicBezTo>
                    <a:pt x="65" y="12"/>
                    <a:pt x="64" y="13"/>
                    <a:pt x="64" y="14"/>
                  </a:cubicBezTo>
                  <a:cubicBezTo>
                    <a:pt x="65" y="18"/>
                    <a:pt x="67" y="21"/>
                    <a:pt x="68" y="25"/>
                  </a:cubicBezTo>
                  <a:cubicBezTo>
                    <a:pt x="69" y="28"/>
                    <a:pt x="63" y="30"/>
                    <a:pt x="60" y="32"/>
                  </a:cubicBezTo>
                  <a:cubicBezTo>
                    <a:pt x="59" y="33"/>
                    <a:pt x="47" y="39"/>
                    <a:pt x="50" y="42"/>
                  </a:cubicBezTo>
                  <a:cubicBezTo>
                    <a:pt x="46" y="39"/>
                    <a:pt x="43" y="36"/>
                    <a:pt x="39" y="33"/>
                  </a:cubicBezTo>
                  <a:cubicBezTo>
                    <a:pt x="38" y="32"/>
                    <a:pt x="35" y="33"/>
                    <a:pt x="34" y="34"/>
                  </a:cubicBezTo>
                  <a:cubicBezTo>
                    <a:pt x="29" y="40"/>
                    <a:pt x="25" y="45"/>
                    <a:pt x="20" y="50"/>
                  </a:cubicBezTo>
                  <a:cubicBezTo>
                    <a:pt x="20" y="51"/>
                    <a:pt x="20" y="52"/>
                    <a:pt x="21" y="53"/>
                  </a:cubicBezTo>
                  <a:cubicBezTo>
                    <a:pt x="24" y="56"/>
                    <a:pt x="28" y="59"/>
                    <a:pt x="31" y="62"/>
                  </a:cubicBezTo>
                  <a:cubicBezTo>
                    <a:pt x="30" y="60"/>
                    <a:pt x="20" y="85"/>
                    <a:pt x="19" y="88"/>
                  </a:cubicBezTo>
                  <a:cubicBezTo>
                    <a:pt x="20" y="87"/>
                    <a:pt x="22" y="86"/>
                    <a:pt x="23" y="86"/>
                  </a:cubicBezTo>
                  <a:cubicBezTo>
                    <a:pt x="18" y="85"/>
                    <a:pt x="14" y="84"/>
                    <a:pt x="9" y="83"/>
                  </a:cubicBezTo>
                  <a:cubicBezTo>
                    <a:pt x="7" y="83"/>
                    <a:pt x="4" y="84"/>
                    <a:pt x="4" y="86"/>
                  </a:cubicBezTo>
                  <a:cubicBezTo>
                    <a:pt x="3" y="92"/>
                    <a:pt x="1" y="99"/>
                    <a:pt x="0" y="106"/>
                  </a:cubicBezTo>
                  <a:cubicBezTo>
                    <a:pt x="0" y="108"/>
                    <a:pt x="2" y="108"/>
                    <a:pt x="3" y="108"/>
                  </a:cubicBezTo>
                  <a:cubicBezTo>
                    <a:pt x="5" y="109"/>
                    <a:pt x="7" y="109"/>
                    <a:pt x="10" y="109"/>
                  </a:cubicBezTo>
                  <a:cubicBezTo>
                    <a:pt x="18" y="111"/>
                    <a:pt x="14" y="109"/>
                    <a:pt x="15" y="117"/>
                  </a:cubicBezTo>
                  <a:cubicBezTo>
                    <a:pt x="15" y="122"/>
                    <a:pt x="19" y="137"/>
                    <a:pt x="16" y="138"/>
                  </a:cubicBezTo>
                  <a:cubicBezTo>
                    <a:pt x="13" y="139"/>
                    <a:pt x="9" y="140"/>
                    <a:pt x="6" y="142"/>
                  </a:cubicBezTo>
                  <a:cubicBezTo>
                    <a:pt x="5" y="142"/>
                    <a:pt x="3" y="143"/>
                    <a:pt x="4" y="144"/>
                  </a:cubicBezTo>
                  <a:cubicBezTo>
                    <a:pt x="6" y="151"/>
                    <a:pt x="8" y="157"/>
                    <a:pt x="11" y="164"/>
                  </a:cubicBezTo>
                  <a:cubicBezTo>
                    <a:pt x="12" y="166"/>
                    <a:pt x="14" y="165"/>
                    <a:pt x="16" y="165"/>
                  </a:cubicBezTo>
                  <a:cubicBezTo>
                    <a:pt x="18" y="164"/>
                    <a:pt x="20" y="163"/>
                    <a:pt x="23" y="162"/>
                  </a:cubicBezTo>
                  <a:cubicBezTo>
                    <a:pt x="32" y="159"/>
                    <a:pt x="27" y="162"/>
                    <a:pt x="31" y="170"/>
                  </a:cubicBezTo>
                  <a:cubicBezTo>
                    <a:pt x="34" y="174"/>
                    <a:pt x="43" y="181"/>
                    <a:pt x="40" y="185"/>
                  </a:cubicBezTo>
                  <a:cubicBezTo>
                    <a:pt x="38" y="187"/>
                    <a:pt x="36" y="190"/>
                    <a:pt x="33" y="193"/>
                  </a:cubicBezTo>
                  <a:cubicBezTo>
                    <a:pt x="32" y="194"/>
                    <a:pt x="32" y="195"/>
                    <a:pt x="33" y="196"/>
                  </a:cubicBezTo>
                  <a:cubicBezTo>
                    <a:pt x="39" y="200"/>
                    <a:pt x="44" y="205"/>
                    <a:pt x="49" y="209"/>
                  </a:cubicBezTo>
                  <a:cubicBezTo>
                    <a:pt x="51" y="210"/>
                    <a:pt x="54" y="209"/>
                    <a:pt x="55" y="208"/>
                  </a:cubicBezTo>
                  <a:cubicBezTo>
                    <a:pt x="57" y="205"/>
                    <a:pt x="60" y="203"/>
                    <a:pt x="62" y="200"/>
                  </a:cubicBezTo>
                  <a:cubicBezTo>
                    <a:pt x="64" y="197"/>
                    <a:pt x="65" y="197"/>
                    <a:pt x="64" y="201"/>
                  </a:cubicBezTo>
                  <a:cubicBezTo>
                    <a:pt x="67" y="203"/>
                    <a:pt x="71" y="205"/>
                    <a:pt x="75" y="206"/>
                  </a:cubicBezTo>
                  <a:cubicBezTo>
                    <a:pt x="79" y="208"/>
                    <a:pt x="86" y="208"/>
                    <a:pt x="85" y="213"/>
                  </a:cubicBezTo>
                  <a:cubicBezTo>
                    <a:pt x="84" y="216"/>
                    <a:pt x="83" y="220"/>
                    <a:pt x="83" y="224"/>
                  </a:cubicBezTo>
                  <a:cubicBezTo>
                    <a:pt x="83" y="225"/>
                    <a:pt x="84" y="225"/>
                    <a:pt x="85" y="225"/>
                  </a:cubicBezTo>
                  <a:cubicBezTo>
                    <a:pt x="92" y="227"/>
                    <a:pt x="99" y="228"/>
                    <a:pt x="106" y="229"/>
                  </a:cubicBezTo>
                  <a:cubicBezTo>
                    <a:pt x="107" y="229"/>
                    <a:pt x="110" y="228"/>
                    <a:pt x="110" y="226"/>
                  </a:cubicBezTo>
                  <a:cubicBezTo>
                    <a:pt x="111" y="222"/>
                    <a:pt x="112" y="217"/>
                    <a:pt x="113" y="212"/>
                  </a:cubicBezTo>
                  <a:cubicBezTo>
                    <a:pt x="111" y="213"/>
                    <a:pt x="110" y="214"/>
                    <a:pt x="108" y="214"/>
                  </a:cubicBezTo>
                  <a:cubicBezTo>
                    <a:pt x="116" y="215"/>
                    <a:pt x="125" y="215"/>
                    <a:pt x="133" y="213"/>
                  </a:cubicBezTo>
                  <a:cubicBezTo>
                    <a:pt x="139" y="212"/>
                    <a:pt x="139" y="218"/>
                    <a:pt x="141" y="224"/>
                  </a:cubicBezTo>
                  <a:cubicBezTo>
                    <a:pt x="142" y="226"/>
                    <a:pt x="145" y="226"/>
                    <a:pt x="146" y="225"/>
                  </a:cubicBezTo>
                  <a:cubicBezTo>
                    <a:pt x="153" y="223"/>
                    <a:pt x="159" y="220"/>
                    <a:pt x="166" y="218"/>
                  </a:cubicBezTo>
                  <a:cubicBezTo>
                    <a:pt x="167" y="218"/>
                    <a:pt x="168" y="216"/>
                    <a:pt x="168" y="215"/>
                  </a:cubicBezTo>
                  <a:cubicBezTo>
                    <a:pt x="166" y="212"/>
                    <a:pt x="165" y="208"/>
                    <a:pt x="164" y="205"/>
                  </a:cubicBezTo>
                  <a:cubicBezTo>
                    <a:pt x="162" y="201"/>
                    <a:pt x="168" y="200"/>
                    <a:pt x="172" y="198"/>
                  </a:cubicBezTo>
                  <a:cubicBezTo>
                    <a:pt x="173" y="197"/>
                    <a:pt x="185" y="190"/>
                    <a:pt x="182" y="188"/>
                  </a:cubicBezTo>
                  <a:cubicBezTo>
                    <a:pt x="185" y="190"/>
                    <a:pt x="189" y="193"/>
                    <a:pt x="192" y="196"/>
                  </a:cubicBezTo>
                  <a:cubicBezTo>
                    <a:pt x="194" y="198"/>
                    <a:pt x="197" y="197"/>
                    <a:pt x="198" y="195"/>
                  </a:cubicBezTo>
                  <a:cubicBezTo>
                    <a:pt x="202" y="190"/>
                    <a:pt x="207" y="185"/>
                    <a:pt x="211" y="179"/>
                  </a:cubicBezTo>
                  <a:cubicBezTo>
                    <a:pt x="212" y="178"/>
                    <a:pt x="212" y="177"/>
                    <a:pt x="211" y="177"/>
                  </a:cubicBezTo>
                  <a:cubicBezTo>
                    <a:pt x="208" y="174"/>
                    <a:pt x="204" y="171"/>
                    <a:pt x="201" y="168"/>
                  </a:cubicBezTo>
                  <a:cubicBezTo>
                    <a:pt x="202" y="169"/>
                    <a:pt x="212" y="145"/>
                    <a:pt x="213" y="141"/>
                  </a:cubicBezTo>
                  <a:cubicBezTo>
                    <a:pt x="212" y="142"/>
                    <a:pt x="210" y="143"/>
                    <a:pt x="208" y="144"/>
                  </a:cubicBezTo>
                  <a:cubicBezTo>
                    <a:pt x="213" y="145"/>
                    <a:pt x="218" y="146"/>
                    <a:pt x="223" y="147"/>
                  </a:cubicBezTo>
                  <a:cubicBezTo>
                    <a:pt x="226" y="147"/>
                    <a:pt x="230" y="143"/>
                    <a:pt x="226" y="142"/>
                  </a:cubicBezTo>
                  <a:cubicBezTo>
                    <a:pt x="221" y="141"/>
                    <a:pt x="216" y="140"/>
                    <a:pt x="211" y="139"/>
                  </a:cubicBezTo>
                  <a:cubicBezTo>
                    <a:pt x="209" y="139"/>
                    <a:pt x="207" y="140"/>
                    <a:pt x="206" y="142"/>
                  </a:cubicBezTo>
                  <a:cubicBezTo>
                    <a:pt x="203" y="152"/>
                    <a:pt x="199" y="160"/>
                    <a:pt x="194" y="169"/>
                  </a:cubicBezTo>
                  <a:cubicBezTo>
                    <a:pt x="193" y="169"/>
                    <a:pt x="194" y="170"/>
                    <a:pt x="194" y="171"/>
                  </a:cubicBezTo>
                  <a:cubicBezTo>
                    <a:pt x="204" y="179"/>
                    <a:pt x="207" y="176"/>
                    <a:pt x="199" y="186"/>
                  </a:cubicBezTo>
                  <a:cubicBezTo>
                    <a:pt x="197" y="187"/>
                    <a:pt x="196" y="189"/>
                    <a:pt x="194" y="191"/>
                  </a:cubicBezTo>
                  <a:cubicBezTo>
                    <a:pt x="192" y="194"/>
                    <a:pt x="192" y="194"/>
                    <a:pt x="197" y="192"/>
                  </a:cubicBezTo>
                  <a:cubicBezTo>
                    <a:pt x="193" y="189"/>
                    <a:pt x="190" y="186"/>
                    <a:pt x="186" y="183"/>
                  </a:cubicBezTo>
                  <a:cubicBezTo>
                    <a:pt x="185" y="182"/>
                    <a:pt x="182" y="183"/>
                    <a:pt x="181" y="184"/>
                  </a:cubicBezTo>
                  <a:cubicBezTo>
                    <a:pt x="173" y="191"/>
                    <a:pt x="166" y="196"/>
                    <a:pt x="158" y="200"/>
                  </a:cubicBezTo>
                  <a:cubicBezTo>
                    <a:pt x="157" y="201"/>
                    <a:pt x="155" y="202"/>
                    <a:pt x="156" y="203"/>
                  </a:cubicBezTo>
                  <a:cubicBezTo>
                    <a:pt x="157" y="207"/>
                    <a:pt x="158" y="216"/>
                    <a:pt x="162" y="215"/>
                  </a:cubicBezTo>
                  <a:cubicBezTo>
                    <a:pt x="156" y="217"/>
                    <a:pt x="149" y="219"/>
                    <a:pt x="143" y="222"/>
                  </a:cubicBezTo>
                  <a:cubicBezTo>
                    <a:pt x="145" y="222"/>
                    <a:pt x="146" y="222"/>
                    <a:pt x="148" y="222"/>
                  </a:cubicBezTo>
                  <a:cubicBezTo>
                    <a:pt x="146" y="218"/>
                    <a:pt x="145" y="213"/>
                    <a:pt x="143" y="209"/>
                  </a:cubicBezTo>
                  <a:cubicBezTo>
                    <a:pt x="142" y="207"/>
                    <a:pt x="140" y="207"/>
                    <a:pt x="139" y="207"/>
                  </a:cubicBezTo>
                  <a:cubicBezTo>
                    <a:pt x="130" y="210"/>
                    <a:pt x="120" y="210"/>
                    <a:pt x="111" y="210"/>
                  </a:cubicBezTo>
                  <a:cubicBezTo>
                    <a:pt x="109" y="210"/>
                    <a:pt x="106" y="210"/>
                    <a:pt x="106" y="212"/>
                  </a:cubicBezTo>
                  <a:cubicBezTo>
                    <a:pt x="105" y="217"/>
                    <a:pt x="104" y="222"/>
                    <a:pt x="103" y="227"/>
                  </a:cubicBezTo>
                  <a:cubicBezTo>
                    <a:pt x="105" y="226"/>
                    <a:pt x="107" y="225"/>
                    <a:pt x="108" y="225"/>
                  </a:cubicBezTo>
                  <a:cubicBezTo>
                    <a:pt x="102" y="224"/>
                    <a:pt x="97" y="222"/>
                    <a:pt x="91" y="221"/>
                  </a:cubicBezTo>
                  <a:cubicBezTo>
                    <a:pt x="89" y="221"/>
                    <a:pt x="91" y="215"/>
                    <a:pt x="92" y="208"/>
                  </a:cubicBezTo>
                  <a:cubicBezTo>
                    <a:pt x="93" y="207"/>
                    <a:pt x="92" y="207"/>
                    <a:pt x="91" y="206"/>
                  </a:cubicBezTo>
                  <a:cubicBezTo>
                    <a:pt x="81" y="203"/>
                    <a:pt x="73" y="199"/>
                    <a:pt x="64" y="194"/>
                  </a:cubicBezTo>
                  <a:cubicBezTo>
                    <a:pt x="63" y="193"/>
                    <a:pt x="60" y="194"/>
                    <a:pt x="59" y="195"/>
                  </a:cubicBezTo>
                  <a:cubicBezTo>
                    <a:pt x="56" y="198"/>
                    <a:pt x="54" y="201"/>
                    <a:pt x="52" y="204"/>
                  </a:cubicBezTo>
                  <a:cubicBezTo>
                    <a:pt x="49" y="206"/>
                    <a:pt x="50" y="207"/>
                    <a:pt x="54" y="205"/>
                  </a:cubicBezTo>
                  <a:cubicBezTo>
                    <a:pt x="52" y="203"/>
                    <a:pt x="49" y="201"/>
                    <a:pt x="47" y="199"/>
                  </a:cubicBezTo>
                  <a:cubicBezTo>
                    <a:pt x="44" y="197"/>
                    <a:pt x="41" y="193"/>
                    <a:pt x="40" y="194"/>
                  </a:cubicBezTo>
                  <a:cubicBezTo>
                    <a:pt x="43" y="190"/>
                    <a:pt x="46" y="187"/>
                    <a:pt x="48" y="183"/>
                  </a:cubicBezTo>
                  <a:cubicBezTo>
                    <a:pt x="49" y="183"/>
                    <a:pt x="49" y="182"/>
                    <a:pt x="49" y="181"/>
                  </a:cubicBezTo>
                  <a:cubicBezTo>
                    <a:pt x="42" y="173"/>
                    <a:pt x="36" y="166"/>
                    <a:pt x="32" y="156"/>
                  </a:cubicBezTo>
                  <a:cubicBezTo>
                    <a:pt x="31" y="155"/>
                    <a:pt x="28" y="156"/>
                    <a:pt x="27" y="156"/>
                  </a:cubicBezTo>
                  <a:cubicBezTo>
                    <a:pt x="22" y="158"/>
                    <a:pt x="18" y="160"/>
                    <a:pt x="13" y="161"/>
                  </a:cubicBezTo>
                  <a:cubicBezTo>
                    <a:pt x="15" y="162"/>
                    <a:pt x="16" y="162"/>
                    <a:pt x="18" y="162"/>
                  </a:cubicBezTo>
                  <a:cubicBezTo>
                    <a:pt x="16" y="157"/>
                    <a:pt x="14" y="151"/>
                    <a:pt x="12" y="146"/>
                  </a:cubicBezTo>
                  <a:cubicBezTo>
                    <a:pt x="10" y="142"/>
                    <a:pt x="8" y="145"/>
                    <a:pt x="12" y="144"/>
                  </a:cubicBezTo>
                  <a:cubicBezTo>
                    <a:pt x="16" y="143"/>
                    <a:pt x="19" y="141"/>
                    <a:pt x="23" y="140"/>
                  </a:cubicBezTo>
                  <a:cubicBezTo>
                    <a:pt x="24" y="140"/>
                    <a:pt x="25" y="139"/>
                    <a:pt x="25" y="137"/>
                  </a:cubicBezTo>
                  <a:cubicBezTo>
                    <a:pt x="22" y="127"/>
                    <a:pt x="22" y="119"/>
                    <a:pt x="22" y="108"/>
                  </a:cubicBezTo>
                  <a:cubicBezTo>
                    <a:pt x="22" y="107"/>
                    <a:pt x="21" y="106"/>
                    <a:pt x="20" y="106"/>
                  </a:cubicBezTo>
                  <a:cubicBezTo>
                    <a:pt x="15" y="105"/>
                    <a:pt x="8" y="103"/>
                    <a:pt x="7" y="105"/>
                  </a:cubicBezTo>
                  <a:cubicBezTo>
                    <a:pt x="9" y="98"/>
                    <a:pt x="10" y="91"/>
                    <a:pt x="11" y="85"/>
                  </a:cubicBezTo>
                  <a:cubicBezTo>
                    <a:pt x="9" y="86"/>
                    <a:pt x="8" y="87"/>
                    <a:pt x="6" y="88"/>
                  </a:cubicBezTo>
                  <a:cubicBezTo>
                    <a:pt x="11" y="88"/>
                    <a:pt x="16" y="89"/>
                    <a:pt x="21" y="90"/>
                  </a:cubicBezTo>
                  <a:cubicBezTo>
                    <a:pt x="23" y="90"/>
                    <a:pt x="25" y="89"/>
                    <a:pt x="26" y="87"/>
                  </a:cubicBezTo>
                  <a:cubicBezTo>
                    <a:pt x="29" y="78"/>
                    <a:pt x="33" y="69"/>
                    <a:pt x="38" y="61"/>
                  </a:cubicBezTo>
                  <a:cubicBezTo>
                    <a:pt x="38" y="60"/>
                    <a:pt x="38" y="59"/>
                    <a:pt x="37" y="59"/>
                  </a:cubicBezTo>
                  <a:cubicBezTo>
                    <a:pt x="27" y="50"/>
                    <a:pt x="25" y="53"/>
                    <a:pt x="33" y="44"/>
                  </a:cubicBezTo>
                  <a:cubicBezTo>
                    <a:pt x="34" y="42"/>
                    <a:pt x="36" y="40"/>
                    <a:pt x="37" y="38"/>
                  </a:cubicBezTo>
                  <a:cubicBezTo>
                    <a:pt x="40" y="36"/>
                    <a:pt x="39" y="36"/>
                    <a:pt x="35" y="38"/>
                  </a:cubicBezTo>
                  <a:cubicBezTo>
                    <a:pt x="38" y="40"/>
                    <a:pt x="42" y="43"/>
                    <a:pt x="45" y="46"/>
                  </a:cubicBezTo>
                  <a:cubicBezTo>
                    <a:pt x="47" y="48"/>
                    <a:pt x="50" y="46"/>
                    <a:pt x="51" y="45"/>
                  </a:cubicBezTo>
                  <a:cubicBezTo>
                    <a:pt x="58" y="39"/>
                    <a:pt x="65" y="34"/>
                    <a:pt x="74" y="29"/>
                  </a:cubicBezTo>
                  <a:cubicBezTo>
                    <a:pt x="75" y="29"/>
                    <a:pt x="77" y="28"/>
                    <a:pt x="76" y="26"/>
                  </a:cubicBezTo>
                  <a:cubicBezTo>
                    <a:pt x="75" y="22"/>
                    <a:pt x="73" y="13"/>
                    <a:pt x="70" y="15"/>
                  </a:cubicBezTo>
                  <a:cubicBezTo>
                    <a:pt x="76" y="12"/>
                    <a:pt x="82" y="10"/>
                    <a:pt x="89" y="8"/>
                  </a:cubicBezTo>
                  <a:cubicBezTo>
                    <a:pt x="87" y="8"/>
                    <a:pt x="85" y="7"/>
                    <a:pt x="84" y="7"/>
                  </a:cubicBezTo>
                  <a:cubicBezTo>
                    <a:pt x="85" y="12"/>
                    <a:pt x="87" y="16"/>
                    <a:pt x="89" y="21"/>
                  </a:cubicBezTo>
                  <a:cubicBezTo>
                    <a:pt x="89" y="23"/>
                    <a:pt x="91" y="22"/>
                    <a:pt x="93" y="22"/>
                  </a:cubicBezTo>
                  <a:cubicBezTo>
                    <a:pt x="102" y="20"/>
                    <a:pt x="111" y="19"/>
                    <a:pt x="121" y="20"/>
                  </a:cubicBezTo>
                  <a:cubicBezTo>
                    <a:pt x="123" y="20"/>
                    <a:pt x="125" y="19"/>
                    <a:pt x="126" y="17"/>
                  </a:cubicBezTo>
                  <a:cubicBezTo>
                    <a:pt x="127" y="12"/>
                    <a:pt x="127" y="7"/>
                    <a:pt x="128" y="2"/>
                  </a:cubicBezTo>
                  <a:cubicBezTo>
                    <a:pt x="127" y="3"/>
                    <a:pt x="125" y="4"/>
                    <a:pt x="123" y="5"/>
                  </a:cubicBezTo>
                  <a:cubicBezTo>
                    <a:pt x="129" y="6"/>
                    <a:pt x="135" y="7"/>
                    <a:pt x="141" y="8"/>
                  </a:cubicBezTo>
                  <a:cubicBezTo>
                    <a:pt x="143" y="8"/>
                    <a:pt x="140" y="15"/>
                    <a:pt x="139" y="21"/>
                  </a:cubicBezTo>
                  <a:cubicBezTo>
                    <a:pt x="139" y="22"/>
                    <a:pt x="140" y="23"/>
                    <a:pt x="141" y="23"/>
                  </a:cubicBezTo>
                  <a:cubicBezTo>
                    <a:pt x="150" y="26"/>
                    <a:pt x="159" y="30"/>
                    <a:pt x="167" y="35"/>
                  </a:cubicBezTo>
                  <a:cubicBezTo>
                    <a:pt x="169" y="36"/>
                    <a:pt x="172" y="36"/>
                    <a:pt x="173" y="34"/>
                  </a:cubicBezTo>
                  <a:cubicBezTo>
                    <a:pt x="175" y="32"/>
                    <a:pt x="178" y="29"/>
                    <a:pt x="180" y="26"/>
                  </a:cubicBezTo>
                  <a:cubicBezTo>
                    <a:pt x="183" y="23"/>
                    <a:pt x="182" y="23"/>
                    <a:pt x="178" y="25"/>
                  </a:cubicBezTo>
                  <a:cubicBezTo>
                    <a:pt x="180" y="27"/>
                    <a:pt x="182" y="29"/>
                    <a:pt x="185" y="31"/>
                  </a:cubicBezTo>
                  <a:cubicBezTo>
                    <a:pt x="187" y="33"/>
                    <a:pt x="191" y="37"/>
                    <a:pt x="192" y="36"/>
                  </a:cubicBezTo>
                  <a:cubicBezTo>
                    <a:pt x="189" y="39"/>
                    <a:pt x="186" y="43"/>
                    <a:pt x="183" y="46"/>
                  </a:cubicBezTo>
                  <a:cubicBezTo>
                    <a:pt x="183" y="47"/>
                    <a:pt x="182" y="48"/>
                    <a:pt x="183" y="48"/>
                  </a:cubicBezTo>
                  <a:cubicBezTo>
                    <a:pt x="190" y="56"/>
                    <a:pt x="195" y="64"/>
                    <a:pt x="200" y="73"/>
                  </a:cubicBezTo>
                  <a:cubicBezTo>
                    <a:pt x="201" y="74"/>
                    <a:pt x="204" y="74"/>
                    <a:pt x="205" y="73"/>
                  </a:cubicBezTo>
                  <a:cubicBezTo>
                    <a:pt x="209" y="72"/>
                    <a:pt x="214" y="70"/>
                    <a:pt x="219" y="68"/>
                  </a:cubicBezTo>
                  <a:cubicBezTo>
                    <a:pt x="217" y="68"/>
                    <a:pt x="215" y="68"/>
                    <a:pt x="214" y="67"/>
                  </a:cubicBezTo>
                  <a:cubicBezTo>
                    <a:pt x="216" y="73"/>
                    <a:pt x="218" y="78"/>
                    <a:pt x="220" y="84"/>
                  </a:cubicBezTo>
                  <a:cubicBezTo>
                    <a:pt x="221" y="87"/>
                    <a:pt x="224" y="84"/>
                    <a:pt x="219" y="86"/>
                  </a:cubicBezTo>
                  <a:cubicBezTo>
                    <a:pt x="216" y="87"/>
                    <a:pt x="213" y="88"/>
                    <a:pt x="209" y="89"/>
                  </a:cubicBezTo>
                  <a:cubicBezTo>
                    <a:pt x="208" y="90"/>
                    <a:pt x="207" y="91"/>
                    <a:pt x="207" y="92"/>
                  </a:cubicBezTo>
                  <a:cubicBezTo>
                    <a:pt x="209" y="102"/>
                    <a:pt x="210" y="111"/>
                    <a:pt x="210" y="121"/>
                  </a:cubicBezTo>
                  <a:cubicBezTo>
                    <a:pt x="210" y="123"/>
                    <a:pt x="211" y="123"/>
                    <a:pt x="212" y="123"/>
                  </a:cubicBezTo>
                  <a:cubicBezTo>
                    <a:pt x="216" y="124"/>
                    <a:pt x="224" y="126"/>
                    <a:pt x="224" y="125"/>
                  </a:cubicBezTo>
                  <a:cubicBezTo>
                    <a:pt x="223" y="131"/>
                    <a:pt x="222" y="138"/>
                    <a:pt x="221" y="145"/>
                  </a:cubicBezTo>
                  <a:cubicBezTo>
                    <a:pt x="220" y="148"/>
                    <a:pt x="227" y="147"/>
                    <a:pt x="228" y="14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2" name="Freeform 194">
              <a:extLst>
                <a:ext uri="{FF2B5EF4-FFF2-40B4-BE49-F238E27FC236}">
                  <a16:creationId xmlns:a16="http://schemas.microsoft.com/office/drawing/2014/main" xmlns="" id="{6D1170D3-CCC6-413F-810E-26404B9E8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663" y="3470275"/>
              <a:ext cx="198438" cy="179388"/>
            </a:xfrm>
            <a:custGeom>
              <a:avLst/>
              <a:gdLst>
                <a:gd name="T0" fmla="*/ 39 w 86"/>
                <a:gd name="T1" fmla="*/ 72 h 78"/>
                <a:gd name="T2" fmla="*/ 44 w 86"/>
                <a:gd name="T3" fmla="*/ 8 h 78"/>
                <a:gd name="T4" fmla="*/ 38 w 86"/>
                <a:gd name="T5" fmla="*/ 71 h 78"/>
                <a:gd name="T6" fmla="*/ 36 w 86"/>
                <a:gd name="T7" fmla="*/ 76 h 78"/>
                <a:gd name="T8" fmla="*/ 78 w 86"/>
                <a:gd name="T9" fmla="*/ 52 h 78"/>
                <a:gd name="T10" fmla="*/ 51 w 86"/>
                <a:gd name="T11" fmla="*/ 4 h 78"/>
                <a:gd name="T12" fmla="*/ 7 w 86"/>
                <a:gd name="T13" fmla="*/ 27 h 78"/>
                <a:gd name="T14" fmla="*/ 35 w 86"/>
                <a:gd name="T15" fmla="*/ 76 h 78"/>
                <a:gd name="T16" fmla="*/ 39 w 86"/>
                <a:gd name="T17" fmla="*/ 7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78">
                  <a:moveTo>
                    <a:pt x="39" y="72"/>
                  </a:moveTo>
                  <a:cubicBezTo>
                    <a:pt x="3" y="63"/>
                    <a:pt x="3" y="7"/>
                    <a:pt x="44" y="8"/>
                  </a:cubicBezTo>
                  <a:cubicBezTo>
                    <a:pt x="85" y="8"/>
                    <a:pt x="82" y="77"/>
                    <a:pt x="38" y="71"/>
                  </a:cubicBezTo>
                  <a:cubicBezTo>
                    <a:pt x="35" y="71"/>
                    <a:pt x="31" y="75"/>
                    <a:pt x="36" y="76"/>
                  </a:cubicBezTo>
                  <a:cubicBezTo>
                    <a:pt x="53" y="78"/>
                    <a:pt x="72" y="70"/>
                    <a:pt x="78" y="52"/>
                  </a:cubicBezTo>
                  <a:cubicBezTo>
                    <a:pt x="86" y="30"/>
                    <a:pt x="73" y="9"/>
                    <a:pt x="51" y="4"/>
                  </a:cubicBezTo>
                  <a:cubicBezTo>
                    <a:pt x="34" y="0"/>
                    <a:pt x="13" y="10"/>
                    <a:pt x="7" y="27"/>
                  </a:cubicBezTo>
                  <a:cubicBezTo>
                    <a:pt x="0" y="49"/>
                    <a:pt x="12" y="71"/>
                    <a:pt x="35" y="76"/>
                  </a:cubicBezTo>
                  <a:cubicBezTo>
                    <a:pt x="37" y="77"/>
                    <a:pt x="43" y="73"/>
                    <a:pt x="39" y="7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3" name="Freeform 195">
              <a:extLst>
                <a:ext uri="{FF2B5EF4-FFF2-40B4-BE49-F238E27FC236}">
                  <a16:creationId xmlns:a16="http://schemas.microsoft.com/office/drawing/2014/main" xmlns="" id="{85F8B894-0DEA-44B0-B8DC-EFB1D5965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313" y="1430337"/>
              <a:ext cx="938213" cy="292100"/>
            </a:xfrm>
            <a:custGeom>
              <a:avLst/>
              <a:gdLst>
                <a:gd name="T0" fmla="*/ 84 w 408"/>
                <a:gd name="T1" fmla="*/ 3 h 127"/>
                <a:gd name="T2" fmla="*/ 43 w 408"/>
                <a:gd name="T3" fmla="*/ 56 h 127"/>
                <a:gd name="T4" fmla="*/ 15 w 408"/>
                <a:gd name="T5" fmla="*/ 93 h 127"/>
                <a:gd name="T6" fmla="*/ 2 w 408"/>
                <a:gd name="T7" fmla="*/ 114 h 127"/>
                <a:gd name="T8" fmla="*/ 87 w 408"/>
                <a:gd name="T9" fmla="*/ 124 h 127"/>
                <a:gd name="T10" fmla="*/ 276 w 408"/>
                <a:gd name="T11" fmla="*/ 126 h 127"/>
                <a:gd name="T12" fmla="*/ 355 w 408"/>
                <a:gd name="T13" fmla="*/ 124 h 127"/>
                <a:gd name="T14" fmla="*/ 393 w 408"/>
                <a:gd name="T15" fmla="*/ 118 h 127"/>
                <a:gd name="T16" fmla="*/ 351 w 408"/>
                <a:gd name="T17" fmla="*/ 41 h 127"/>
                <a:gd name="T18" fmla="*/ 321 w 408"/>
                <a:gd name="T19" fmla="*/ 3 h 127"/>
                <a:gd name="T20" fmla="*/ 304 w 408"/>
                <a:gd name="T21" fmla="*/ 2 h 127"/>
                <a:gd name="T22" fmla="*/ 87 w 408"/>
                <a:gd name="T23" fmla="*/ 2 h 127"/>
                <a:gd name="T24" fmla="*/ 87 w 408"/>
                <a:gd name="T25" fmla="*/ 7 h 127"/>
                <a:gd name="T26" fmla="*/ 227 w 408"/>
                <a:gd name="T27" fmla="*/ 7 h 127"/>
                <a:gd name="T28" fmla="*/ 305 w 408"/>
                <a:gd name="T29" fmla="*/ 7 h 127"/>
                <a:gd name="T30" fmla="*/ 314 w 408"/>
                <a:gd name="T31" fmla="*/ 7 h 127"/>
                <a:gd name="T32" fmla="*/ 314 w 408"/>
                <a:gd name="T33" fmla="*/ 6 h 127"/>
                <a:gd name="T34" fmla="*/ 331 w 408"/>
                <a:gd name="T35" fmla="*/ 27 h 127"/>
                <a:gd name="T36" fmla="*/ 384 w 408"/>
                <a:gd name="T37" fmla="*/ 103 h 127"/>
                <a:gd name="T38" fmla="*/ 384 w 408"/>
                <a:gd name="T39" fmla="*/ 116 h 127"/>
                <a:gd name="T40" fmla="*/ 360 w 408"/>
                <a:gd name="T41" fmla="*/ 118 h 127"/>
                <a:gd name="T42" fmla="*/ 186 w 408"/>
                <a:gd name="T43" fmla="*/ 121 h 127"/>
                <a:gd name="T44" fmla="*/ 14 w 408"/>
                <a:gd name="T45" fmla="*/ 114 h 127"/>
                <a:gd name="T46" fmla="*/ 13 w 408"/>
                <a:gd name="T47" fmla="*/ 107 h 127"/>
                <a:gd name="T48" fmla="*/ 41 w 408"/>
                <a:gd name="T49" fmla="*/ 68 h 127"/>
                <a:gd name="T50" fmla="*/ 90 w 408"/>
                <a:gd name="T51" fmla="*/ 5 h 127"/>
                <a:gd name="T52" fmla="*/ 84 w 408"/>
                <a:gd name="T53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8" h="127">
                  <a:moveTo>
                    <a:pt x="84" y="3"/>
                  </a:moveTo>
                  <a:cubicBezTo>
                    <a:pt x="70" y="21"/>
                    <a:pt x="56" y="38"/>
                    <a:pt x="43" y="56"/>
                  </a:cubicBezTo>
                  <a:cubicBezTo>
                    <a:pt x="33" y="68"/>
                    <a:pt x="24" y="80"/>
                    <a:pt x="15" y="93"/>
                  </a:cubicBezTo>
                  <a:cubicBezTo>
                    <a:pt x="11" y="99"/>
                    <a:pt x="4" y="106"/>
                    <a:pt x="2" y="114"/>
                  </a:cubicBezTo>
                  <a:cubicBezTo>
                    <a:pt x="0" y="123"/>
                    <a:pt x="81" y="123"/>
                    <a:pt x="87" y="124"/>
                  </a:cubicBezTo>
                  <a:cubicBezTo>
                    <a:pt x="150" y="126"/>
                    <a:pt x="213" y="127"/>
                    <a:pt x="276" y="126"/>
                  </a:cubicBezTo>
                  <a:cubicBezTo>
                    <a:pt x="302" y="126"/>
                    <a:pt x="329" y="126"/>
                    <a:pt x="355" y="124"/>
                  </a:cubicBezTo>
                  <a:cubicBezTo>
                    <a:pt x="367" y="123"/>
                    <a:pt x="382" y="124"/>
                    <a:pt x="393" y="118"/>
                  </a:cubicBezTo>
                  <a:cubicBezTo>
                    <a:pt x="408" y="110"/>
                    <a:pt x="356" y="49"/>
                    <a:pt x="351" y="41"/>
                  </a:cubicBezTo>
                  <a:cubicBezTo>
                    <a:pt x="341" y="28"/>
                    <a:pt x="331" y="16"/>
                    <a:pt x="321" y="3"/>
                  </a:cubicBezTo>
                  <a:cubicBezTo>
                    <a:pt x="318" y="0"/>
                    <a:pt x="307" y="2"/>
                    <a:pt x="304" y="2"/>
                  </a:cubicBezTo>
                  <a:cubicBezTo>
                    <a:pt x="232" y="2"/>
                    <a:pt x="159" y="2"/>
                    <a:pt x="87" y="2"/>
                  </a:cubicBezTo>
                  <a:cubicBezTo>
                    <a:pt x="83" y="2"/>
                    <a:pt x="82" y="7"/>
                    <a:pt x="87" y="7"/>
                  </a:cubicBezTo>
                  <a:cubicBezTo>
                    <a:pt x="134" y="7"/>
                    <a:pt x="181" y="7"/>
                    <a:pt x="227" y="7"/>
                  </a:cubicBezTo>
                  <a:cubicBezTo>
                    <a:pt x="253" y="7"/>
                    <a:pt x="279" y="7"/>
                    <a:pt x="305" y="7"/>
                  </a:cubicBezTo>
                  <a:cubicBezTo>
                    <a:pt x="308" y="7"/>
                    <a:pt x="311" y="7"/>
                    <a:pt x="314" y="7"/>
                  </a:cubicBezTo>
                  <a:cubicBezTo>
                    <a:pt x="318" y="7"/>
                    <a:pt x="316" y="8"/>
                    <a:pt x="314" y="6"/>
                  </a:cubicBezTo>
                  <a:cubicBezTo>
                    <a:pt x="320" y="13"/>
                    <a:pt x="325" y="20"/>
                    <a:pt x="331" y="27"/>
                  </a:cubicBezTo>
                  <a:cubicBezTo>
                    <a:pt x="350" y="51"/>
                    <a:pt x="370" y="76"/>
                    <a:pt x="384" y="103"/>
                  </a:cubicBezTo>
                  <a:cubicBezTo>
                    <a:pt x="388" y="109"/>
                    <a:pt x="392" y="114"/>
                    <a:pt x="384" y="116"/>
                  </a:cubicBezTo>
                  <a:cubicBezTo>
                    <a:pt x="377" y="117"/>
                    <a:pt x="368" y="118"/>
                    <a:pt x="360" y="118"/>
                  </a:cubicBezTo>
                  <a:cubicBezTo>
                    <a:pt x="303" y="123"/>
                    <a:pt x="244" y="121"/>
                    <a:pt x="186" y="121"/>
                  </a:cubicBezTo>
                  <a:cubicBezTo>
                    <a:pt x="129" y="120"/>
                    <a:pt x="71" y="121"/>
                    <a:pt x="14" y="114"/>
                  </a:cubicBezTo>
                  <a:cubicBezTo>
                    <a:pt x="6" y="113"/>
                    <a:pt x="8" y="114"/>
                    <a:pt x="13" y="107"/>
                  </a:cubicBezTo>
                  <a:cubicBezTo>
                    <a:pt x="21" y="94"/>
                    <a:pt x="31" y="81"/>
                    <a:pt x="41" y="68"/>
                  </a:cubicBezTo>
                  <a:cubicBezTo>
                    <a:pt x="57" y="47"/>
                    <a:pt x="74" y="26"/>
                    <a:pt x="90" y="5"/>
                  </a:cubicBezTo>
                  <a:cubicBezTo>
                    <a:pt x="93" y="2"/>
                    <a:pt x="86" y="1"/>
                    <a:pt x="84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4" name="Freeform 196">
              <a:extLst>
                <a:ext uri="{FF2B5EF4-FFF2-40B4-BE49-F238E27FC236}">
                  <a16:creationId xmlns:a16="http://schemas.microsoft.com/office/drawing/2014/main" xmlns="" id="{286E323B-7AE9-45E6-A0C2-15C3E188E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1131887"/>
              <a:ext cx="573088" cy="315913"/>
            </a:xfrm>
            <a:custGeom>
              <a:avLst/>
              <a:gdLst>
                <a:gd name="T0" fmla="*/ 11 w 249"/>
                <a:gd name="T1" fmla="*/ 133 h 137"/>
                <a:gd name="T2" fmla="*/ 8 w 249"/>
                <a:gd name="T3" fmla="*/ 66 h 137"/>
                <a:gd name="T4" fmla="*/ 8 w 249"/>
                <a:gd name="T5" fmla="*/ 23 h 137"/>
                <a:gd name="T6" fmla="*/ 9 w 249"/>
                <a:gd name="T7" fmla="*/ 8 h 137"/>
                <a:gd name="T8" fmla="*/ 13 w 249"/>
                <a:gd name="T9" fmla="*/ 6 h 137"/>
                <a:gd name="T10" fmla="*/ 190 w 249"/>
                <a:gd name="T11" fmla="*/ 6 h 137"/>
                <a:gd name="T12" fmla="*/ 240 w 249"/>
                <a:gd name="T13" fmla="*/ 16 h 137"/>
                <a:gd name="T14" fmla="*/ 237 w 249"/>
                <a:gd name="T15" fmla="*/ 108 h 137"/>
                <a:gd name="T16" fmla="*/ 234 w 249"/>
                <a:gd name="T17" fmla="*/ 134 h 137"/>
                <a:gd name="T18" fmla="*/ 236 w 249"/>
                <a:gd name="T19" fmla="*/ 133 h 137"/>
                <a:gd name="T20" fmla="*/ 227 w 249"/>
                <a:gd name="T21" fmla="*/ 133 h 137"/>
                <a:gd name="T22" fmla="*/ 149 w 249"/>
                <a:gd name="T23" fmla="*/ 133 h 137"/>
                <a:gd name="T24" fmla="*/ 9 w 249"/>
                <a:gd name="T25" fmla="*/ 133 h 137"/>
                <a:gd name="T26" fmla="*/ 6 w 249"/>
                <a:gd name="T27" fmla="*/ 136 h 137"/>
                <a:gd name="T28" fmla="*/ 236 w 249"/>
                <a:gd name="T29" fmla="*/ 136 h 137"/>
                <a:gd name="T30" fmla="*/ 241 w 249"/>
                <a:gd name="T31" fmla="*/ 134 h 137"/>
                <a:gd name="T32" fmla="*/ 246 w 249"/>
                <a:gd name="T33" fmla="*/ 76 h 137"/>
                <a:gd name="T34" fmla="*/ 248 w 249"/>
                <a:gd name="T35" fmla="*/ 30 h 137"/>
                <a:gd name="T36" fmla="*/ 244 w 249"/>
                <a:gd name="T37" fmla="*/ 8 h 137"/>
                <a:gd name="T38" fmla="*/ 201 w 249"/>
                <a:gd name="T39" fmla="*/ 3 h 137"/>
                <a:gd name="T40" fmla="*/ 111 w 249"/>
                <a:gd name="T41" fmla="*/ 1 h 137"/>
                <a:gd name="T42" fmla="*/ 30 w 249"/>
                <a:gd name="T43" fmla="*/ 2 h 137"/>
                <a:gd name="T44" fmla="*/ 3 w 249"/>
                <a:gd name="T45" fmla="*/ 6 h 137"/>
                <a:gd name="T46" fmla="*/ 1 w 249"/>
                <a:gd name="T47" fmla="*/ 27 h 137"/>
                <a:gd name="T48" fmla="*/ 1 w 249"/>
                <a:gd name="T49" fmla="*/ 72 h 137"/>
                <a:gd name="T50" fmla="*/ 4 w 249"/>
                <a:gd name="T51" fmla="*/ 135 h 137"/>
                <a:gd name="T52" fmla="*/ 11 w 249"/>
                <a:gd name="T53" fmla="*/ 13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9" h="137">
                  <a:moveTo>
                    <a:pt x="11" y="133"/>
                  </a:moveTo>
                  <a:cubicBezTo>
                    <a:pt x="10" y="111"/>
                    <a:pt x="9" y="88"/>
                    <a:pt x="8" y="66"/>
                  </a:cubicBezTo>
                  <a:cubicBezTo>
                    <a:pt x="8" y="51"/>
                    <a:pt x="8" y="37"/>
                    <a:pt x="8" y="23"/>
                  </a:cubicBezTo>
                  <a:cubicBezTo>
                    <a:pt x="8" y="18"/>
                    <a:pt x="9" y="13"/>
                    <a:pt x="9" y="8"/>
                  </a:cubicBezTo>
                  <a:cubicBezTo>
                    <a:pt x="10" y="4"/>
                    <a:pt x="7" y="6"/>
                    <a:pt x="13" y="6"/>
                  </a:cubicBezTo>
                  <a:cubicBezTo>
                    <a:pt x="72" y="2"/>
                    <a:pt x="131" y="4"/>
                    <a:pt x="190" y="6"/>
                  </a:cubicBezTo>
                  <a:cubicBezTo>
                    <a:pt x="201" y="6"/>
                    <a:pt x="237" y="2"/>
                    <a:pt x="240" y="16"/>
                  </a:cubicBezTo>
                  <a:cubicBezTo>
                    <a:pt x="246" y="45"/>
                    <a:pt x="240" y="79"/>
                    <a:pt x="237" y="108"/>
                  </a:cubicBezTo>
                  <a:cubicBezTo>
                    <a:pt x="236" y="116"/>
                    <a:pt x="235" y="125"/>
                    <a:pt x="234" y="134"/>
                  </a:cubicBezTo>
                  <a:cubicBezTo>
                    <a:pt x="234" y="134"/>
                    <a:pt x="242" y="133"/>
                    <a:pt x="236" y="133"/>
                  </a:cubicBezTo>
                  <a:cubicBezTo>
                    <a:pt x="233" y="133"/>
                    <a:pt x="230" y="133"/>
                    <a:pt x="227" y="133"/>
                  </a:cubicBezTo>
                  <a:cubicBezTo>
                    <a:pt x="201" y="133"/>
                    <a:pt x="175" y="133"/>
                    <a:pt x="149" y="133"/>
                  </a:cubicBezTo>
                  <a:cubicBezTo>
                    <a:pt x="102" y="133"/>
                    <a:pt x="55" y="133"/>
                    <a:pt x="9" y="133"/>
                  </a:cubicBezTo>
                  <a:cubicBezTo>
                    <a:pt x="7" y="133"/>
                    <a:pt x="1" y="136"/>
                    <a:pt x="6" y="136"/>
                  </a:cubicBezTo>
                  <a:cubicBezTo>
                    <a:pt x="82" y="136"/>
                    <a:pt x="159" y="136"/>
                    <a:pt x="236" y="136"/>
                  </a:cubicBezTo>
                  <a:cubicBezTo>
                    <a:pt x="237" y="136"/>
                    <a:pt x="240" y="135"/>
                    <a:pt x="241" y="134"/>
                  </a:cubicBezTo>
                  <a:cubicBezTo>
                    <a:pt x="243" y="114"/>
                    <a:pt x="245" y="95"/>
                    <a:pt x="246" y="76"/>
                  </a:cubicBezTo>
                  <a:cubicBezTo>
                    <a:pt x="248" y="61"/>
                    <a:pt x="248" y="45"/>
                    <a:pt x="248" y="30"/>
                  </a:cubicBezTo>
                  <a:cubicBezTo>
                    <a:pt x="248" y="24"/>
                    <a:pt x="249" y="13"/>
                    <a:pt x="244" y="8"/>
                  </a:cubicBezTo>
                  <a:cubicBezTo>
                    <a:pt x="236" y="1"/>
                    <a:pt x="210" y="3"/>
                    <a:pt x="201" y="3"/>
                  </a:cubicBezTo>
                  <a:cubicBezTo>
                    <a:pt x="171" y="2"/>
                    <a:pt x="141" y="1"/>
                    <a:pt x="111" y="1"/>
                  </a:cubicBezTo>
                  <a:cubicBezTo>
                    <a:pt x="84" y="1"/>
                    <a:pt x="57" y="1"/>
                    <a:pt x="30" y="2"/>
                  </a:cubicBezTo>
                  <a:cubicBezTo>
                    <a:pt x="25" y="2"/>
                    <a:pt x="6" y="0"/>
                    <a:pt x="3" y="6"/>
                  </a:cubicBezTo>
                  <a:cubicBezTo>
                    <a:pt x="0" y="12"/>
                    <a:pt x="1" y="21"/>
                    <a:pt x="1" y="27"/>
                  </a:cubicBezTo>
                  <a:cubicBezTo>
                    <a:pt x="1" y="42"/>
                    <a:pt x="1" y="57"/>
                    <a:pt x="1" y="72"/>
                  </a:cubicBezTo>
                  <a:cubicBezTo>
                    <a:pt x="2" y="93"/>
                    <a:pt x="3" y="114"/>
                    <a:pt x="4" y="135"/>
                  </a:cubicBezTo>
                  <a:cubicBezTo>
                    <a:pt x="4" y="137"/>
                    <a:pt x="11" y="136"/>
                    <a:pt x="11" y="13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5" name="Freeform 197">
              <a:extLst>
                <a:ext uri="{FF2B5EF4-FFF2-40B4-BE49-F238E27FC236}">
                  <a16:creationId xmlns:a16="http://schemas.microsoft.com/office/drawing/2014/main" xmlns="" id="{396E306A-BD8E-4629-9042-82231F473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3738" y="1168400"/>
              <a:ext cx="488950" cy="239713"/>
            </a:xfrm>
            <a:custGeom>
              <a:avLst/>
              <a:gdLst>
                <a:gd name="T0" fmla="*/ 14 w 213"/>
                <a:gd name="T1" fmla="*/ 99 h 104"/>
                <a:gd name="T2" fmla="*/ 12 w 213"/>
                <a:gd name="T3" fmla="*/ 29 h 104"/>
                <a:gd name="T4" fmla="*/ 12 w 213"/>
                <a:gd name="T5" fmla="*/ 12 h 104"/>
                <a:gd name="T6" fmla="*/ 14 w 213"/>
                <a:gd name="T7" fmla="*/ 9 h 104"/>
                <a:gd name="T8" fmla="*/ 42 w 213"/>
                <a:gd name="T9" fmla="*/ 8 h 104"/>
                <a:gd name="T10" fmla="*/ 135 w 213"/>
                <a:gd name="T11" fmla="*/ 8 h 104"/>
                <a:gd name="T12" fmla="*/ 201 w 213"/>
                <a:gd name="T13" fmla="*/ 16 h 104"/>
                <a:gd name="T14" fmla="*/ 196 w 213"/>
                <a:gd name="T15" fmla="*/ 96 h 104"/>
                <a:gd name="T16" fmla="*/ 198 w 213"/>
                <a:gd name="T17" fmla="*/ 97 h 104"/>
                <a:gd name="T18" fmla="*/ 191 w 213"/>
                <a:gd name="T19" fmla="*/ 97 h 104"/>
                <a:gd name="T20" fmla="*/ 156 w 213"/>
                <a:gd name="T21" fmla="*/ 97 h 104"/>
                <a:gd name="T22" fmla="*/ 11 w 213"/>
                <a:gd name="T23" fmla="*/ 97 h 104"/>
                <a:gd name="T24" fmla="*/ 10 w 213"/>
                <a:gd name="T25" fmla="*/ 102 h 104"/>
                <a:gd name="T26" fmla="*/ 199 w 213"/>
                <a:gd name="T27" fmla="*/ 102 h 104"/>
                <a:gd name="T28" fmla="*/ 202 w 213"/>
                <a:gd name="T29" fmla="*/ 99 h 104"/>
                <a:gd name="T30" fmla="*/ 208 w 213"/>
                <a:gd name="T31" fmla="*/ 50 h 104"/>
                <a:gd name="T32" fmla="*/ 204 w 213"/>
                <a:gd name="T33" fmla="*/ 7 h 104"/>
                <a:gd name="T34" fmla="*/ 172 w 213"/>
                <a:gd name="T35" fmla="*/ 4 h 104"/>
                <a:gd name="T36" fmla="*/ 103 w 213"/>
                <a:gd name="T37" fmla="*/ 2 h 104"/>
                <a:gd name="T38" fmla="*/ 36 w 213"/>
                <a:gd name="T39" fmla="*/ 2 h 104"/>
                <a:gd name="T40" fmla="*/ 7 w 213"/>
                <a:gd name="T41" fmla="*/ 5 h 104"/>
                <a:gd name="T42" fmla="*/ 5 w 213"/>
                <a:gd name="T43" fmla="*/ 48 h 104"/>
                <a:gd name="T44" fmla="*/ 7 w 213"/>
                <a:gd name="T45" fmla="*/ 100 h 104"/>
                <a:gd name="T46" fmla="*/ 14 w 213"/>
                <a:gd name="T47" fmla="*/ 9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3" h="104">
                  <a:moveTo>
                    <a:pt x="14" y="99"/>
                  </a:moveTo>
                  <a:cubicBezTo>
                    <a:pt x="13" y="76"/>
                    <a:pt x="12" y="53"/>
                    <a:pt x="12" y="29"/>
                  </a:cubicBezTo>
                  <a:cubicBezTo>
                    <a:pt x="12" y="23"/>
                    <a:pt x="12" y="18"/>
                    <a:pt x="12" y="12"/>
                  </a:cubicBezTo>
                  <a:cubicBezTo>
                    <a:pt x="13" y="8"/>
                    <a:pt x="10" y="9"/>
                    <a:pt x="14" y="9"/>
                  </a:cubicBezTo>
                  <a:cubicBezTo>
                    <a:pt x="23" y="8"/>
                    <a:pt x="32" y="8"/>
                    <a:pt x="42" y="8"/>
                  </a:cubicBezTo>
                  <a:cubicBezTo>
                    <a:pt x="73" y="7"/>
                    <a:pt x="104" y="8"/>
                    <a:pt x="135" y="8"/>
                  </a:cubicBezTo>
                  <a:cubicBezTo>
                    <a:pt x="145" y="8"/>
                    <a:pt x="198" y="4"/>
                    <a:pt x="201" y="16"/>
                  </a:cubicBezTo>
                  <a:cubicBezTo>
                    <a:pt x="207" y="40"/>
                    <a:pt x="199" y="72"/>
                    <a:pt x="196" y="96"/>
                  </a:cubicBezTo>
                  <a:cubicBezTo>
                    <a:pt x="195" y="102"/>
                    <a:pt x="198" y="97"/>
                    <a:pt x="198" y="97"/>
                  </a:cubicBezTo>
                  <a:cubicBezTo>
                    <a:pt x="196" y="97"/>
                    <a:pt x="193" y="97"/>
                    <a:pt x="191" y="97"/>
                  </a:cubicBezTo>
                  <a:cubicBezTo>
                    <a:pt x="179" y="97"/>
                    <a:pt x="168" y="97"/>
                    <a:pt x="156" y="97"/>
                  </a:cubicBezTo>
                  <a:cubicBezTo>
                    <a:pt x="108" y="97"/>
                    <a:pt x="59" y="97"/>
                    <a:pt x="11" y="97"/>
                  </a:cubicBezTo>
                  <a:cubicBezTo>
                    <a:pt x="7" y="97"/>
                    <a:pt x="5" y="102"/>
                    <a:pt x="10" y="102"/>
                  </a:cubicBezTo>
                  <a:cubicBezTo>
                    <a:pt x="73" y="102"/>
                    <a:pt x="136" y="102"/>
                    <a:pt x="199" y="102"/>
                  </a:cubicBezTo>
                  <a:cubicBezTo>
                    <a:pt x="200" y="102"/>
                    <a:pt x="202" y="101"/>
                    <a:pt x="202" y="99"/>
                  </a:cubicBezTo>
                  <a:cubicBezTo>
                    <a:pt x="205" y="83"/>
                    <a:pt x="206" y="67"/>
                    <a:pt x="208" y="50"/>
                  </a:cubicBezTo>
                  <a:cubicBezTo>
                    <a:pt x="208" y="40"/>
                    <a:pt x="213" y="16"/>
                    <a:pt x="204" y="7"/>
                  </a:cubicBezTo>
                  <a:cubicBezTo>
                    <a:pt x="198" y="2"/>
                    <a:pt x="179" y="4"/>
                    <a:pt x="172" y="4"/>
                  </a:cubicBezTo>
                  <a:cubicBezTo>
                    <a:pt x="149" y="3"/>
                    <a:pt x="126" y="2"/>
                    <a:pt x="103" y="2"/>
                  </a:cubicBezTo>
                  <a:cubicBezTo>
                    <a:pt x="80" y="2"/>
                    <a:pt x="58" y="2"/>
                    <a:pt x="36" y="2"/>
                  </a:cubicBezTo>
                  <a:cubicBezTo>
                    <a:pt x="30" y="3"/>
                    <a:pt x="13" y="0"/>
                    <a:pt x="7" y="5"/>
                  </a:cubicBezTo>
                  <a:cubicBezTo>
                    <a:pt x="0" y="13"/>
                    <a:pt x="5" y="39"/>
                    <a:pt x="5" y="48"/>
                  </a:cubicBezTo>
                  <a:cubicBezTo>
                    <a:pt x="5" y="65"/>
                    <a:pt x="6" y="83"/>
                    <a:pt x="7" y="100"/>
                  </a:cubicBezTo>
                  <a:cubicBezTo>
                    <a:pt x="7" y="104"/>
                    <a:pt x="14" y="103"/>
                    <a:pt x="14" y="9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6" name="Freeform 198">
              <a:extLst>
                <a:ext uri="{FF2B5EF4-FFF2-40B4-BE49-F238E27FC236}">
                  <a16:creationId xmlns:a16="http://schemas.microsoft.com/office/drawing/2014/main" xmlns="" id="{81C829B2-5EFE-46E9-9877-33F54732F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8975" y="1481137"/>
              <a:ext cx="490538" cy="14288"/>
            </a:xfrm>
            <a:custGeom>
              <a:avLst/>
              <a:gdLst>
                <a:gd name="T0" fmla="*/ 3 w 213"/>
                <a:gd name="T1" fmla="*/ 6 h 6"/>
                <a:gd name="T2" fmla="*/ 98 w 213"/>
                <a:gd name="T3" fmla="*/ 5 h 6"/>
                <a:gd name="T4" fmla="*/ 205 w 213"/>
                <a:gd name="T5" fmla="*/ 6 h 6"/>
                <a:gd name="T6" fmla="*/ 209 w 213"/>
                <a:gd name="T7" fmla="*/ 3 h 6"/>
                <a:gd name="T8" fmla="*/ 102 w 213"/>
                <a:gd name="T9" fmla="*/ 2 h 6"/>
                <a:gd name="T10" fmla="*/ 8 w 213"/>
                <a:gd name="T11" fmla="*/ 3 h 6"/>
                <a:gd name="T12" fmla="*/ 3 w 21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6">
                  <a:moveTo>
                    <a:pt x="3" y="6"/>
                  </a:moveTo>
                  <a:cubicBezTo>
                    <a:pt x="35" y="6"/>
                    <a:pt x="66" y="5"/>
                    <a:pt x="98" y="5"/>
                  </a:cubicBezTo>
                  <a:cubicBezTo>
                    <a:pt x="133" y="5"/>
                    <a:pt x="169" y="3"/>
                    <a:pt x="205" y="6"/>
                  </a:cubicBezTo>
                  <a:cubicBezTo>
                    <a:pt x="206" y="6"/>
                    <a:pt x="213" y="3"/>
                    <a:pt x="209" y="3"/>
                  </a:cubicBezTo>
                  <a:cubicBezTo>
                    <a:pt x="174" y="0"/>
                    <a:pt x="138" y="2"/>
                    <a:pt x="102" y="2"/>
                  </a:cubicBezTo>
                  <a:cubicBezTo>
                    <a:pt x="71" y="3"/>
                    <a:pt x="39" y="3"/>
                    <a:pt x="8" y="3"/>
                  </a:cubicBezTo>
                  <a:cubicBezTo>
                    <a:pt x="6" y="3"/>
                    <a:pt x="0" y="6"/>
                    <a:pt x="3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7" name="Freeform 199">
              <a:extLst>
                <a:ext uri="{FF2B5EF4-FFF2-40B4-BE49-F238E27FC236}">
                  <a16:creationId xmlns:a16="http://schemas.microsoft.com/office/drawing/2014/main" xmlns="" id="{0DED7D4B-4EAD-452F-9EFD-F5130C4FF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875" y="1541462"/>
              <a:ext cx="560388" cy="15875"/>
            </a:xfrm>
            <a:custGeom>
              <a:avLst/>
              <a:gdLst>
                <a:gd name="T0" fmla="*/ 3 w 244"/>
                <a:gd name="T1" fmla="*/ 5 h 7"/>
                <a:gd name="T2" fmla="*/ 30 w 244"/>
                <a:gd name="T3" fmla="*/ 5 h 7"/>
                <a:gd name="T4" fmla="*/ 101 w 244"/>
                <a:gd name="T5" fmla="*/ 5 h 7"/>
                <a:gd name="T6" fmla="*/ 237 w 244"/>
                <a:gd name="T7" fmla="*/ 5 h 7"/>
                <a:gd name="T8" fmla="*/ 240 w 244"/>
                <a:gd name="T9" fmla="*/ 1 h 7"/>
                <a:gd name="T10" fmla="*/ 117 w 244"/>
                <a:gd name="T11" fmla="*/ 1 h 7"/>
                <a:gd name="T12" fmla="*/ 45 w 244"/>
                <a:gd name="T13" fmla="*/ 2 h 7"/>
                <a:gd name="T14" fmla="*/ 8 w 244"/>
                <a:gd name="T15" fmla="*/ 2 h 7"/>
                <a:gd name="T16" fmla="*/ 3 w 244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7">
                  <a:moveTo>
                    <a:pt x="3" y="5"/>
                  </a:moveTo>
                  <a:cubicBezTo>
                    <a:pt x="11" y="7"/>
                    <a:pt x="21" y="5"/>
                    <a:pt x="30" y="5"/>
                  </a:cubicBezTo>
                  <a:cubicBezTo>
                    <a:pt x="53" y="5"/>
                    <a:pt x="77" y="5"/>
                    <a:pt x="101" y="5"/>
                  </a:cubicBezTo>
                  <a:cubicBezTo>
                    <a:pt x="146" y="5"/>
                    <a:pt x="191" y="3"/>
                    <a:pt x="237" y="5"/>
                  </a:cubicBezTo>
                  <a:cubicBezTo>
                    <a:pt x="239" y="5"/>
                    <a:pt x="244" y="2"/>
                    <a:pt x="240" y="1"/>
                  </a:cubicBezTo>
                  <a:cubicBezTo>
                    <a:pt x="199" y="0"/>
                    <a:pt x="158" y="1"/>
                    <a:pt x="117" y="1"/>
                  </a:cubicBezTo>
                  <a:cubicBezTo>
                    <a:pt x="93" y="2"/>
                    <a:pt x="69" y="2"/>
                    <a:pt x="45" y="2"/>
                  </a:cubicBezTo>
                  <a:cubicBezTo>
                    <a:pt x="34" y="2"/>
                    <a:pt x="18" y="5"/>
                    <a:pt x="8" y="2"/>
                  </a:cubicBezTo>
                  <a:cubicBezTo>
                    <a:pt x="6" y="1"/>
                    <a:pt x="0" y="4"/>
                    <a:pt x="3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8" name="Freeform 200">
              <a:extLst>
                <a:ext uri="{FF2B5EF4-FFF2-40B4-BE49-F238E27FC236}">
                  <a16:creationId xmlns:a16="http://schemas.microsoft.com/office/drawing/2014/main" xmlns="" id="{39B1FFB0-1338-496D-AA06-DB7D7A84A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200" y="1603375"/>
              <a:ext cx="695325" cy="20638"/>
            </a:xfrm>
            <a:custGeom>
              <a:avLst/>
              <a:gdLst>
                <a:gd name="T0" fmla="*/ 4 w 303"/>
                <a:gd name="T1" fmla="*/ 9 h 9"/>
                <a:gd name="T2" fmla="*/ 137 w 303"/>
                <a:gd name="T3" fmla="*/ 6 h 9"/>
                <a:gd name="T4" fmla="*/ 235 w 303"/>
                <a:gd name="T5" fmla="*/ 5 h 9"/>
                <a:gd name="T6" fmla="*/ 295 w 303"/>
                <a:gd name="T7" fmla="*/ 8 h 9"/>
                <a:gd name="T8" fmla="*/ 301 w 303"/>
                <a:gd name="T9" fmla="*/ 5 h 9"/>
                <a:gd name="T10" fmla="*/ 251 w 303"/>
                <a:gd name="T11" fmla="*/ 2 h 9"/>
                <a:gd name="T12" fmla="*/ 152 w 303"/>
                <a:gd name="T13" fmla="*/ 2 h 9"/>
                <a:gd name="T14" fmla="*/ 7 w 303"/>
                <a:gd name="T15" fmla="*/ 5 h 9"/>
                <a:gd name="T16" fmla="*/ 4 w 303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3" h="9">
                  <a:moveTo>
                    <a:pt x="4" y="9"/>
                  </a:moveTo>
                  <a:cubicBezTo>
                    <a:pt x="48" y="7"/>
                    <a:pt x="93" y="7"/>
                    <a:pt x="137" y="6"/>
                  </a:cubicBezTo>
                  <a:cubicBezTo>
                    <a:pt x="170" y="5"/>
                    <a:pt x="202" y="5"/>
                    <a:pt x="235" y="5"/>
                  </a:cubicBezTo>
                  <a:cubicBezTo>
                    <a:pt x="253" y="6"/>
                    <a:pt x="277" y="2"/>
                    <a:pt x="295" y="8"/>
                  </a:cubicBezTo>
                  <a:cubicBezTo>
                    <a:pt x="297" y="9"/>
                    <a:pt x="303" y="6"/>
                    <a:pt x="301" y="5"/>
                  </a:cubicBezTo>
                  <a:cubicBezTo>
                    <a:pt x="286" y="0"/>
                    <a:pt x="266" y="2"/>
                    <a:pt x="251" y="2"/>
                  </a:cubicBezTo>
                  <a:cubicBezTo>
                    <a:pt x="218" y="1"/>
                    <a:pt x="185" y="2"/>
                    <a:pt x="152" y="2"/>
                  </a:cubicBezTo>
                  <a:cubicBezTo>
                    <a:pt x="104" y="3"/>
                    <a:pt x="55" y="4"/>
                    <a:pt x="7" y="5"/>
                  </a:cubicBezTo>
                  <a:cubicBezTo>
                    <a:pt x="5" y="5"/>
                    <a:pt x="0" y="9"/>
                    <a:pt x="4" y="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9" name="Freeform 201">
              <a:extLst>
                <a:ext uri="{FF2B5EF4-FFF2-40B4-BE49-F238E27FC236}">
                  <a16:creationId xmlns:a16="http://schemas.microsoft.com/office/drawing/2014/main" xmlns="" id="{6EB7C4B0-D9BF-4FBE-9F86-47B038F30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1630362"/>
              <a:ext cx="244475" cy="60325"/>
            </a:xfrm>
            <a:custGeom>
              <a:avLst/>
              <a:gdLst>
                <a:gd name="T0" fmla="*/ 14 w 107"/>
                <a:gd name="T1" fmla="*/ 2 h 26"/>
                <a:gd name="T2" fmla="*/ 1 w 107"/>
                <a:gd name="T3" fmla="*/ 24 h 26"/>
                <a:gd name="T4" fmla="*/ 3 w 107"/>
                <a:gd name="T5" fmla="*/ 26 h 26"/>
                <a:gd name="T6" fmla="*/ 101 w 107"/>
                <a:gd name="T7" fmla="*/ 26 h 26"/>
                <a:gd name="T8" fmla="*/ 106 w 107"/>
                <a:gd name="T9" fmla="*/ 23 h 26"/>
                <a:gd name="T10" fmla="*/ 95 w 107"/>
                <a:gd name="T11" fmla="*/ 2 h 26"/>
                <a:gd name="T12" fmla="*/ 92 w 107"/>
                <a:gd name="T13" fmla="*/ 0 h 26"/>
                <a:gd name="T14" fmla="*/ 18 w 107"/>
                <a:gd name="T15" fmla="*/ 0 h 26"/>
                <a:gd name="T16" fmla="*/ 16 w 107"/>
                <a:gd name="T17" fmla="*/ 5 h 26"/>
                <a:gd name="T18" fmla="*/ 69 w 107"/>
                <a:gd name="T19" fmla="*/ 5 h 26"/>
                <a:gd name="T20" fmla="*/ 90 w 107"/>
                <a:gd name="T21" fmla="*/ 5 h 26"/>
                <a:gd name="T22" fmla="*/ 93 w 107"/>
                <a:gd name="T23" fmla="*/ 14 h 26"/>
                <a:gd name="T24" fmla="*/ 99 w 107"/>
                <a:gd name="T25" fmla="*/ 25 h 26"/>
                <a:gd name="T26" fmla="*/ 104 w 107"/>
                <a:gd name="T27" fmla="*/ 22 h 26"/>
                <a:gd name="T28" fmla="*/ 39 w 107"/>
                <a:gd name="T29" fmla="*/ 22 h 26"/>
                <a:gd name="T30" fmla="*/ 7 w 107"/>
                <a:gd name="T31" fmla="*/ 22 h 26"/>
                <a:gd name="T32" fmla="*/ 8 w 107"/>
                <a:gd name="T33" fmla="*/ 23 h 26"/>
                <a:gd name="T34" fmla="*/ 12 w 107"/>
                <a:gd name="T35" fmla="*/ 16 h 26"/>
                <a:gd name="T36" fmla="*/ 20 w 107"/>
                <a:gd name="T37" fmla="*/ 3 h 26"/>
                <a:gd name="T38" fmla="*/ 14 w 107"/>
                <a:gd name="T3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" h="26">
                  <a:moveTo>
                    <a:pt x="14" y="2"/>
                  </a:moveTo>
                  <a:cubicBezTo>
                    <a:pt x="10" y="9"/>
                    <a:pt x="5" y="17"/>
                    <a:pt x="1" y="24"/>
                  </a:cubicBezTo>
                  <a:cubicBezTo>
                    <a:pt x="0" y="25"/>
                    <a:pt x="2" y="26"/>
                    <a:pt x="3" y="26"/>
                  </a:cubicBezTo>
                  <a:cubicBezTo>
                    <a:pt x="36" y="26"/>
                    <a:pt x="68" y="26"/>
                    <a:pt x="101" y="26"/>
                  </a:cubicBezTo>
                  <a:cubicBezTo>
                    <a:pt x="102" y="26"/>
                    <a:pt x="107" y="25"/>
                    <a:pt x="106" y="23"/>
                  </a:cubicBezTo>
                  <a:cubicBezTo>
                    <a:pt x="102" y="16"/>
                    <a:pt x="98" y="9"/>
                    <a:pt x="95" y="2"/>
                  </a:cubicBezTo>
                  <a:cubicBezTo>
                    <a:pt x="94" y="1"/>
                    <a:pt x="93" y="0"/>
                    <a:pt x="92" y="0"/>
                  </a:cubicBezTo>
                  <a:cubicBezTo>
                    <a:pt x="68" y="0"/>
                    <a:pt x="43" y="0"/>
                    <a:pt x="18" y="0"/>
                  </a:cubicBezTo>
                  <a:cubicBezTo>
                    <a:pt x="16" y="0"/>
                    <a:pt x="11" y="5"/>
                    <a:pt x="16" y="5"/>
                  </a:cubicBezTo>
                  <a:cubicBezTo>
                    <a:pt x="34" y="5"/>
                    <a:pt x="52" y="5"/>
                    <a:pt x="69" y="5"/>
                  </a:cubicBezTo>
                  <a:cubicBezTo>
                    <a:pt x="76" y="5"/>
                    <a:pt x="83" y="5"/>
                    <a:pt x="90" y="5"/>
                  </a:cubicBezTo>
                  <a:cubicBezTo>
                    <a:pt x="87" y="5"/>
                    <a:pt x="92" y="11"/>
                    <a:pt x="93" y="14"/>
                  </a:cubicBezTo>
                  <a:cubicBezTo>
                    <a:pt x="95" y="18"/>
                    <a:pt x="97" y="21"/>
                    <a:pt x="99" y="25"/>
                  </a:cubicBezTo>
                  <a:cubicBezTo>
                    <a:pt x="100" y="24"/>
                    <a:pt x="102" y="23"/>
                    <a:pt x="104" y="22"/>
                  </a:cubicBezTo>
                  <a:cubicBezTo>
                    <a:pt x="82" y="22"/>
                    <a:pt x="61" y="22"/>
                    <a:pt x="39" y="22"/>
                  </a:cubicBezTo>
                  <a:cubicBezTo>
                    <a:pt x="29" y="22"/>
                    <a:pt x="18" y="22"/>
                    <a:pt x="7" y="22"/>
                  </a:cubicBezTo>
                  <a:cubicBezTo>
                    <a:pt x="4" y="22"/>
                    <a:pt x="9" y="22"/>
                    <a:pt x="8" y="23"/>
                  </a:cubicBezTo>
                  <a:cubicBezTo>
                    <a:pt x="9" y="21"/>
                    <a:pt x="11" y="19"/>
                    <a:pt x="12" y="16"/>
                  </a:cubicBezTo>
                  <a:cubicBezTo>
                    <a:pt x="15" y="12"/>
                    <a:pt x="18" y="7"/>
                    <a:pt x="20" y="3"/>
                  </a:cubicBezTo>
                  <a:cubicBezTo>
                    <a:pt x="22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0" name="Freeform 202">
              <a:extLst>
                <a:ext uri="{FF2B5EF4-FFF2-40B4-BE49-F238E27FC236}">
                  <a16:creationId xmlns:a16="http://schemas.microsoft.com/office/drawing/2014/main" xmlns="" id="{3F5B20F4-D6AB-4C92-AEEB-ACFFC7FA5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375" y="1689100"/>
              <a:ext cx="982663" cy="68263"/>
            </a:xfrm>
            <a:custGeom>
              <a:avLst/>
              <a:gdLst>
                <a:gd name="T0" fmla="*/ 6 w 428"/>
                <a:gd name="T1" fmla="*/ 4 h 30"/>
                <a:gd name="T2" fmla="*/ 14 w 428"/>
                <a:gd name="T3" fmla="*/ 25 h 30"/>
                <a:gd name="T4" fmla="*/ 58 w 428"/>
                <a:gd name="T5" fmla="*/ 27 h 30"/>
                <a:gd name="T6" fmla="*/ 209 w 428"/>
                <a:gd name="T7" fmla="*/ 29 h 30"/>
                <a:gd name="T8" fmla="*/ 359 w 428"/>
                <a:gd name="T9" fmla="*/ 28 h 30"/>
                <a:gd name="T10" fmla="*/ 399 w 428"/>
                <a:gd name="T11" fmla="*/ 2 h 30"/>
                <a:gd name="T12" fmla="*/ 393 w 428"/>
                <a:gd name="T13" fmla="*/ 4 h 30"/>
                <a:gd name="T14" fmla="*/ 378 w 428"/>
                <a:gd name="T15" fmla="*/ 24 h 30"/>
                <a:gd name="T16" fmla="*/ 329 w 428"/>
                <a:gd name="T17" fmla="*/ 26 h 30"/>
                <a:gd name="T18" fmla="*/ 196 w 428"/>
                <a:gd name="T19" fmla="*/ 26 h 30"/>
                <a:gd name="T20" fmla="*/ 65 w 428"/>
                <a:gd name="T21" fmla="*/ 24 h 30"/>
                <a:gd name="T22" fmla="*/ 26 w 428"/>
                <a:gd name="T23" fmla="*/ 22 h 30"/>
                <a:gd name="T24" fmla="*/ 13 w 428"/>
                <a:gd name="T25" fmla="*/ 3 h 30"/>
                <a:gd name="T26" fmla="*/ 6 w 428"/>
                <a:gd name="T2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8" h="30">
                  <a:moveTo>
                    <a:pt x="6" y="4"/>
                  </a:moveTo>
                  <a:cubicBezTo>
                    <a:pt x="0" y="16"/>
                    <a:pt x="1" y="24"/>
                    <a:pt x="14" y="25"/>
                  </a:cubicBezTo>
                  <a:cubicBezTo>
                    <a:pt x="29" y="26"/>
                    <a:pt x="43" y="26"/>
                    <a:pt x="58" y="27"/>
                  </a:cubicBezTo>
                  <a:cubicBezTo>
                    <a:pt x="108" y="28"/>
                    <a:pt x="159" y="29"/>
                    <a:pt x="209" y="29"/>
                  </a:cubicBezTo>
                  <a:cubicBezTo>
                    <a:pt x="259" y="30"/>
                    <a:pt x="309" y="30"/>
                    <a:pt x="359" y="28"/>
                  </a:cubicBezTo>
                  <a:cubicBezTo>
                    <a:pt x="369" y="28"/>
                    <a:pt x="428" y="29"/>
                    <a:pt x="399" y="2"/>
                  </a:cubicBezTo>
                  <a:cubicBezTo>
                    <a:pt x="398" y="0"/>
                    <a:pt x="392" y="3"/>
                    <a:pt x="393" y="4"/>
                  </a:cubicBezTo>
                  <a:cubicBezTo>
                    <a:pt x="411" y="22"/>
                    <a:pt x="389" y="24"/>
                    <a:pt x="378" y="24"/>
                  </a:cubicBezTo>
                  <a:cubicBezTo>
                    <a:pt x="362" y="25"/>
                    <a:pt x="345" y="26"/>
                    <a:pt x="329" y="26"/>
                  </a:cubicBezTo>
                  <a:cubicBezTo>
                    <a:pt x="285" y="27"/>
                    <a:pt x="240" y="27"/>
                    <a:pt x="196" y="26"/>
                  </a:cubicBezTo>
                  <a:cubicBezTo>
                    <a:pt x="152" y="26"/>
                    <a:pt x="109" y="25"/>
                    <a:pt x="65" y="24"/>
                  </a:cubicBezTo>
                  <a:cubicBezTo>
                    <a:pt x="52" y="23"/>
                    <a:pt x="39" y="23"/>
                    <a:pt x="26" y="22"/>
                  </a:cubicBezTo>
                  <a:cubicBezTo>
                    <a:pt x="13" y="22"/>
                    <a:pt x="4" y="20"/>
                    <a:pt x="13" y="3"/>
                  </a:cubicBezTo>
                  <a:cubicBezTo>
                    <a:pt x="14" y="1"/>
                    <a:pt x="7" y="2"/>
                    <a:pt x="6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3" name="Freeform 216">
              <a:extLst>
                <a:ext uri="{FF2B5EF4-FFF2-40B4-BE49-F238E27FC236}">
                  <a16:creationId xmlns:a16="http://schemas.microsoft.com/office/drawing/2014/main" xmlns="" id="{9D1BF196-DC86-4494-96E2-830CFC862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8275" y="793750"/>
              <a:ext cx="782638" cy="603250"/>
            </a:xfrm>
            <a:custGeom>
              <a:avLst/>
              <a:gdLst>
                <a:gd name="T0" fmla="*/ 19 w 341"/>
                <a:gd name="T1" fmla="*/ 7 h 262"/>
                <a:gd name="T2" fmla="*/ 25 w 341"/>
                <a:gd name="T3" fmla="*/ 234 h 262"/>
                <a:gd name="T4" fmla="*/ 28 w 341"/>
                <a:gd name="T5" fmla="*/ 236 h 262"/>
                <a:gd name="T6" fmla="*/ 322 w 341"/>
                <a:gd name="T7" fmla="*/ 235 h 262"/>
                <a:gd name="T8" fmla="*/ 332 w 341"/>
                <a:gd name="T9" fmla="*/ 250 h 262"/>
                <a:gd name="T10" fmla="*/ 334 w 341"/>
                <a:gd name="T11" fmla="*/ 254 h 262"/>
                <a:gd name="T12" fmla="*/ 327 w 341"/>
                <a:gd name="T13" fmla="*/ 254 h 262"/>
                <a:gd name="T14" fmla="*/ 266 w 341"/>
                <a:gd name="T15" fmla="*/ 255 h 262"/>
                <a:gd name="T16" fmla="*/ 77 w 341"/>
                <a:gd name="T17" fmla="*/ 256 h 262"/>
                <a:gd name="T18" fmla="*/ 16 w 341"/>
                <a:gd name="T19" fmla="*/ 254 h 262"/>
                <a:gd name="T20" fmla="*/ 12 w 341"/>
                <a:gd name="T21" fmla="*/ 187 h 262"/>
                <a:gd name="T22" fmla="*/ 8 w 341"/>
                <a:gd name="T23" fmla="*/ 70 h 262"/>
                <a:gd name="T24" fmla="*/ 7 w 341"/>
                <a:gd name="T25" fmla="*/ 25 h 262"/>
                <a:gd name="T26" fmla="*/ 8 w 341"/>
                <a:gd name="T27" fmla="*/ 12 h 262"/>
                <a:gd name="T28" fmla="*/ 21 w 341"/>
                <a:gd name="T29" fmla="*/ 9 h 262"/>
                <a:gd name="T30" fmla="*/ 25 w 341"/>
                <a:gd name="T31" fmla="*/ 4 h 262"/>
                <a:gd name="T32" fmla="*/ 0 w 341"/>
                <a:gd name="T33" fmla="*/ 17 h 262"/>
                <a:gd name="T34" fmla="*/ 2 w 341"/>
                <a:gd name="T35" fmla="*/ 93 h 262"/>
                <a:gd name="T36" fmla="*/ 9 w 341"/>
                <a:gd name="T37" fmla="*/ 253 h 262"/>
                <a:gd name="T38" fmla="*/ 26 w 341"/>
                <a:gd name="T39" fmla="*/ 260 h 262"/>
                <a:gd name="T40" fmla="*/ 94 w 341"/>
                <a:gd name="T41" fmla="*/ 261 h 262"/>
                <a:gd name="T42" fmla="*/ 281 w 341"/>
                <a:gd name="T43" fmla="*/ 259 h 262"/>
                <a:gd name="T44" fmla="*/ 334 w 341"/>
                <a:gd name="T45" fmla="*/ 259 h 262"/>
                <a:gd name="T46" fmla="*/ 338 w 341"/>
                <a:gd name="T47" fmla="*/ 256 h 262"/>
                <a:gd name="T48" fmla="*/ 324 w 341"/>
                <a:gd name="T49" fmla="*/ 230 h 262"/>
                <a:gd name="T50" fmla="*/ 258 w 341"/>
                <a:gd name="T51" fmla="*/ 229 h 262"/>
                <a:gd name="T52" fmla="*/ 72 w 341"/>
                <a:gd name="T53" fmla="*/ 231 h 262"/>
                <a:gd name="T54" fmla="*/ 29 w 341"/>
                <a:gd name="T55" fmla="*/ 231 h 262"/>
                <a:gd name="T56" fmla="*/ 32 w 341"/>
                <a:gd name="T57" fmla="*/ 231 h 262"/>
                <a:gd name="T58" fmla="*/ 32 w 341"/>
                <a:gd name="T59" fmla="*/ 223 h 262"/>
                <a:gd name="T60" fmla="*/ 31 w 341"/>
                <a:gd name="T61" fmla="*/ 190 h 262"/>
                <a:gd name="T62" fmla="*/ 27 w 341"/>
                <a:gd name="T63" fmla="*/ 18 h 262"/>
                <a:gd name="T64" fmla="*/ 26 w 341"/>
                <a:gd name="T65" fmla="*/ 6 h 262"/>
                <a:gd name="T66" fmla="*/ 19 w 341"/>
                <a:gd name="T67" fmla="*/ 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1" h="262">
                  <a:moveTo>
                    <a:pt x="19" y="7"/>
                  </a:moveTo>
                  <a:cubicBezTo>
                    <a:pt x="21" y="82"/>
                    <a:pt x="23" y="158"/>
                    <a:pt x="25" y="234"/>
                  </a:cubicBezTo>
                  <a:cubicBezTo>
                    <a:pt x="25" y="236"/>
                    <a:pt x="27" y="236"/>
                    <a:pt x="28" y="236"/>
                  </a:cubicBezTo>
                  <a:cubicBezTo>
                    <a:pt x="126" y="234"/>
                    <a:pt x="224" y="230"/>
                    <a:pt x="322" y="235"/>
                  </a:cubicBezTo>
                  <a:cubicBezTo>
                    <a:pt x="333" y="235"/>
                    <a:pt x="332" y="236"/>
                    <a:pt x="332" y="250"/>
                  </a:cubicBezTo>
                  <a:cubicBezTo>
                    <a:pt x="331" y="257"/>
                    <a:pt x="333" y="254"/>
                    <a:pt x="334" y="254"/>
                  </a:cubicBezTo>
                  <a:cubicBezTo>
                    <a:pt x="332" y="254"/>
                    <a:pt x="329" y="254"/>
                    <a:pt x="327" y="254"/>
                  </a:cubicBezTo>
                  <a:cubicBezTo>
                    <a:pt x="307" y="254"/>
                    <a:pt x="286" y="254"/>
                    <a:pt x="266" y="255"/>
                  </a:cubicBezTo>
                  <a:cubicBezTo>
                    <a:pt x="203" y="256"/>
                    <a:pt x="140" y="256"/>
                    <a:pt x="77" y="256"/>
                  </a:cubicBezTo>
                  <a:cubicBezTo>
                    <a:pt x="58" y="256"/>
                    <a:pt x="35" y="259"/>
                    <a:pt x="16" y="254"/>
                  </a:cubicBezTo>
                  <a:cubicBezTo>
                    <a:pt x="14" y="254"/>
                    <a:pt x="13" y="194"/>
                    <a:pt x="12" y="187"/>
                  </a:cubicBezTo>
                  <a:cubicBezTo>
                    <a:pt x="11" y="148"/>
                    <a:pt x="9" y="109"/>
                    <a:pt x="8" y="70"/>
                  </a:cubicBezTo>
                  <a:cubicBezTo>
                    <a:pt x="8" y="55"/>
                    <a:pt x="7" y="40"/>
                    <a:pt x="7" y="25"/>
                  </a:cubicBezTo>
                  <a:cubicBezTo>
                    <a:pt x="7" y="21"/>
                    <a:pt x="7" y="16"/>
                    <a:pt x="8" y="12"/>
                  </a:cubicBezTo>
                  <a:cubicBezTo>
                    <a:pt x="8" y="4"/>
                    <a:pt x="14" y="7"/>
                    <a:pt x="21" y="9"/>
                  </a:cubicBezTo>
                  <a:cubicBezTo>
                    <a:pt x="24" y="9"/>
                    <a:pt x="29" y="5"/>
                    <a:pt x="25" y="4"/>
                  </a:cubicBezTo>
                  <a:cubicBezTo>
                    <a:pt x="9" y="0"/>
                    <a:pt x="1" y="2"/>
                    <a:pt x="0" y="17"/>
                  </a:cubicBezTo>
                  <a:cubicBezTo>
                    <a:pt x="0" y="43"/>
                    <a:pt x="1" y="68"/>
                    <a:pt x="2" y="93"/>
                  </a:cubicBezTo>
                  <a:cubicBezTo>
                    <a:pt x="3" y="146"/>
                    <a:pt x="4" y="200"/>
                    <a:pt x="9" y="253"/>
                  </a:cubicBezTo>
                  <a:cubicBezTo>
                    <a:pt x="10" y="262"/>
                    <a:pt x="19" y="260"/>
                    <a:pt x="26" y="260"/>
                  </a:cubicBezTo>
                  <a:cubicBezTo>
                    <a:pt x="49" y="261"/>
                    <a:pt x="71" y="261"/>
                    <a:pt x="94" y="261"/>
                  </a:cubicBezTo>
                  <a:cubicBezTo>
                    <a:pt x="156" y="261"/>
                    <a:pt x="219" y="260"/>
                    <a:pt x="281" y="259"/>
                  </a:cubicBezTo>
                  <a:cubicBezTo>
                    <a:pt x="299" y="259"/>
                    <a:pt x="316" y="259"/>
                    <a:pt x="334" y="259"/>
                  </a:cubicBezTo>
                  <a:cubicBezTo>
                    <a:pt x="336" y="259"/>
                    <a:pt x="338" y="258"/>
                    <a:pt x="338" y="256"/>
                  </a:cubicBezTo>
                  <a:cubicBezTo>
                    <a:pt x="340" y="238"/>
                    <a:pt x="341" y="231"/>
                    <a:pt x="324" y="230"/>
                  </a:cubicBezTo>
                  <a:cubicBezTo>
                    <a:pt x="302" y="229"/>
                    <a:pt x="280" y="229"/>
                    <a:pt x="258" y="229"/>
                  </a:cubicBezTo>
                  <a:cubicBezTo>
                    <a:pt x="196" y="229"/>
                    <a:pt x="134" y="230"/>
                    <a:pt x="72" y="231"/>
                  </a:cubicBezTo>
                  <a:cubicBezTo>
                    <a:pt x="58" y="231"/>
                    <a:pt x="44" y="231"/>
                    <a:pt x="29" y="231"/>
                  </a:cubicBezTo>
                  <a:cubicBezTo>
                    <a:pt x="32" y="231"/>
                    <a:pt x="32" y="235"/>
                    <a:pt x="32" y="231"/>
                  </a:cubicBezTo>
                  <a:cubicBezTo>
                    <a:pt x="32" y="229"/>
                    <a:pt x="32" y="226"/>
                    <a:pt x="32" y="223"/>
                  </a:cubicBezTo>
                  <a:cubicBezTo>
                    <a:pt x="32" y="212"/>
                    <a:pt x="31" y="201"/>
                    <a:pt x="31" y="190"/>
                  </a:cubicBezTo>
                  <a:cubicBezTo>
                    <a:pt x="30" y="133"/>
                    <a:pt x="28" y="75"/>
                    <a:pt x="27" y="18"/>
                  </a:cubicBezTo>
                  <a:cubicBezTo>
                    <a:pt x="27" y="14"/>
                    <a:pt x="26" y="10"/>
                    <a:pt x="26" y="6"/>
                  </a:cubicBezTo>
                  <a:cubicBezTo>
                    <a:pt x="26" y="2"/>
                    <a:pt x="19" y="4"/>
                    <a:pt x="19" y="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4" name="Freeform 217">
              <a:extLst>
                <a:ext uri="{FF2B5EF4-FFF2-40B4-BE49-F238E27FC236}">
                  <a16:creationId xmlns:a16="http://schemas.microsoft.com/office/drawing/2014/main" xmlns="" id="{A07C6610-AC72-4D68-8D34-B907E86D2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688" y="1100137"/>
              <a:ext cx="96838" cy="193675"/>
            </a:xfrm>
            <a:custGeom>
              <a:avLst/>
              <a:gdLst>
                <a:gd name="T0" fmla="*/ 2 w 42"/>
                <a:gd name="T1" fmla="*/ 10 h 84"/>
                <a:gd name="T2" fmla="*/ 4 w 42"/>
                <a:gd name="T3" fmla="*/ 67 h 84"/>
                <a:gd name="T4" fmla="*/ 9 w 42"/>
                <a:gd name="T5" fmla="*/ 81 h 84"/>
                <a:gd name="T6" fmla="*/ 37 w 42"/>
                <a:gd name="T7" fmla="*/ 81 h 84"/>
                <a:gd name="T8" fmla="*/ 42 w 42"/>
                <a:gd name="T9" fmla="*/ 78 h 84"/>
                <a:gd name="T10" fmla="*/ 39 w 42"/>
                <a:gd name="T11" fmla="*/ 13 h 84"/>
                <a:gd name="T12" fmla="*/ 33 w 42"/>
                <a:gd name="T13" fmla="*/ 0 h 84"/>
                <a:gd name="T14" fmla="*/ 4 w 42"/>
                <a:gd name="T15" fmla="*/ 8 h 84"/>
                <a:gd name="T16" fmla="*/ 7 w 42"/>
                <a:gd name="T17" fmla="*/ 10 h 84"/>
                <a:gd name="T18" fmla="*/ 31 w 42"/>
                <a:gd name="T19" fmla="*/ 6 h 84"/>
                <a:gd name="T20" fmla="*/ 33 w 42"/>
                <a:gd name="T21" fmla="*/ 31 h 84"/>
                <a:gd name="T22" fmla="*/ 35 w 42"/>
                <a:gd name="T23" fmla="*/ 80 h 84"/>
                <a:gd name="T24" fmla="*/ 40 w 42"/>
                <a:gd name="T25" fmla="*/ 78 h 84"/>
                <a:gd name="T26" fmla="*/ 13 w 42"/>
                <a:gd name="T27" fmla="*/ 77 h 84"/>
                <a:gd name="T28" fmla="*/ 10 w 42"/>
                <a:gd name="T29" fmla="*/ 55 h 84"/>
                <a:gd name="T30" fmla="*/ 9 w 42"/>
                <a:gd name="T31" fmla="*/ 8 h 84"/>
                <a:gd name="T32" fmla="*/ 2 w 42"/>
                <a:gd name="T33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84">
                  <a:moveTo>
                    <a:pt x="2" y="10"/>
                  </a:moveTo>
                  <a:cubicBezTo>
                    <a:pt x="2" y="29"/>
                    <a:pt x="2" y="48"/>
                    <a:pt x="4" y="67"/>
                  </a:cubicBezTo>
                  <a:cubicBezTo>
                    <a:pt x="4" y="72"/>
                    <a:pt x="4" y="80"/>
                    <a:pt x="9" y="81"/>
                  </a:cubicBezTo>
                  <a:cubicBezTo>
                    <a:pt x="17" y="84"/>
                    <a:pt x="28" y="82"/>
                    <a:pt x="37" y="81"/>
                  </a:cubicBezTo>
                  <a:cubicBezTo>
                    <a:pt x="38" y="81"/>
                    <a:pt x="42" y="80"/>
                    <a:pt x="42" y="78"/>
                  </a:cubicBezTo>
                  <a:cubicBezTo>
                    <a:pt x="41" y="57"/>
                    <a:pt x="41" y="35"/>
                    <a:pt x="39" y="13"/>
                  </a:cubicBezTo>
                  <a:cubicBezTo>
                    <a:pt x="39" y="9"/>
                    <a:pt x="40" y="0"/>
                    <a:pt x="33" y="0"/>
                  </a:cubicBezTo>
                  <a:cubicBezTo>
                    <a:pt x="23" y="0"/>
                    <a:pt x="13" y="5"/>
                    <a:pt x="4" y="8"/>
                  </a:cubicBezTo>
                  <a:cubicBezTo>
                    <a:pt x="0" y="10"/>
                    <a:pt x="4" y="11"/>
                    <a:pt x="7" y="10"/>
                  </a:cubicBezTo>
                  <a:cubicBezTo>
                    <a:pt x="11" y="8"/>
                    <a:pt x="30" y="0"/>
                    <a:pt x="31" y="6"/>
                  </a:cubicBezTo>
                  <a:cubicBezTo>
                    <a:pt x="32" y="14"/>
                    <a:pt x="33" y="23"/>
                    <a:pt x="33" y="31"/>
                  </a:cubicBezTo>
                  <a:cubicBezTo>
                    <a:pt x="34" y="48"/>
                    <a:pt x="34" y="64"/>
                    <a:pt x="35" y="80"/>
                  </a:cubicBezTo>
                  <a:cubicBezTo>
                    <a:pt x="37" y="79"/>
                    <a:pt x="38" y="79"/>
                    <a:pt x="40" y="78"/>
                  </a:cubicBezTo>
                  <a:cubicBezTo>
                    <a:pt x="35" y="78"/>
                    <a:pt x="16" y="82"/>
                    <a:pt x="13" y="77"/>
                  </a:cubicBezTo>
                  <a:cubicBezTo>
                    <a:pt x="9" y="72"/>
                    <a:pt x="10" y="61"/>
                    <a:pt x="10" y="55"/>
                  </a:cubicBezTo>
                  <a:cubicBezTo>
                    <a:pt x="9" y="39"/>
                    <a:pt x="9" y="24"/>
                    <a:pt x="9" y="8"/>
                  </a:cubicBezTo>
                  <a:cubicBezTo>
                    <a:pt x="9" y="7"/>
                    <a:pt x="2" y="8"/>
                    <a:pt x="2" y="1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5" name="Freeform 218">
              <a:extLst>
                <a:ext uri="{FF2B5EF4-FFF2-40B4-BE49-F238E27FC236}">
                  <a16:creationId xmlns:a16="http://schemas.microsoft.com/office/drawing/2014/main" xmlns="" id="{B8B3C131-ACB7-408F-8ED5-8E6B25A51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088" y="1003300"/>
              <a:ext cx="87313" cy="277813"/>
            </a:xfrm>
            <a:custGeom>
              <a:avLst/>
              <a:gdLst>
                <a:gd name="T0" fmla="*/ 2 w 38"/>
                <a:gd name="T1" fmla="*/ 13 h 121"/>
                <a:gd name="T2" fmla="*/ 3 w 38"/>
                <a:gd name="T3" fmla="*/ 66 h 121"/>
                <a:gd name="T4" fmla="*/ 2 w 38"/>
                <a:gd name="T5" fmla="*/ 119 h 121"/>
                <a:gd name="T6" fmla="*/ 5 w 38"/>
                <a:gd name="T7" fmla="*/ 121 h 121"/>
                <a:gd name="T8" fmla="*/ 32 w 38"/>
                <a:gd name="T9" fmla="*/ 121 h 121"/>
                <a:gd name="T10" fmla="*/ 37 w 38"/>
                <a:gd name="T11" fmla="*/ 119 h 121"/>
                <a:gd name="T12" fmla="*/ 36 w 38"/>
                <a:gd name="T13" fmla="*/ 38 h 121"/>
                <a:gd name="T14" fmla="*/ 33 w 38"/>
                <a:gd name="T15" fmla="*/ 7 h 121"/>
                <a:gd name="T16" fmla="*/ 4 w 38"/>
                <a:gd name="T17" fmla="*/ 11 h 121"/>
                <a:gd name="T18" fmla="*/ 7 w 38"/>
                <a:gd name="T19" fmla="*/ 14 h 121"/>
                <a:gd name="T20" fmla="*/ 28 w 38"/>
                <a:gd name="T21" fmla="*/ 18 h 121"/>
                <a:gd name="T22" fmla="*/ 30 w 38"/>
                <a:gd name="T23" fmla="*/ 59 h 121"/>
                <a:gd name="T24" fmla="*/ 30 w 38"/>
                <a:gd name="T25" fmla="*/ 119 h 121"/>
                <a:gd name="T26" fmla="*/ 35 w 38"/>
                <a:gd name="T27" fmla="*/ 117 h 121"/>
                <a:gd name="T28" fmla="*/ 19 w 38"/>
                <a:gd name="T29" fmla="*/ 117 h 121"/>
                <a:gd name="T30" fmla="*/ 9 w 38"/>
                <a:gd name="T31" fmla="*/ 117 h 121"/>
                <a:gd name="T32" fmla="*/ 10 w 38"/>
                <a:gd name="T33" fmla="*/ 118 h 121"/>
                <a:gd name="T34" fmla="*/ 10 w 38"/>
                <a:gd name="T35" fmla="*/ 85 h 121"/>
                <a:gd name="T36" fmla="*/ 9 w 38"/>
                <a:gd name="T37" fmla="*/ 12 h 121"/>
                <a:gd name="T38" fmla="*/ 2 w 38"/>
                <a:gd name="T3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21">
                  <a:moveTo>
                    <a:pt x="2" y="13"/>
                  </a:moveTo>
                  <a:cubicBezTo>
                    <a:pt x="3" y="31"/>
                    <a:pt x="3" y="49"/>
                    <a:pt x="3" y="66"/>
                  </a:cubicBezTo>
                  <a:cubicBezTo>
                    <a:pt x="3" y="82"/>
                    <a:pt x="7" y="104"/>
                    <a:pt x="2" y="119"/>
                  </a:cubicBezTo>
                  <a:cubicBezTo>
                    <a:pt x="2" y="121"/>
                    <a:pt x="4" y="121"/>
                    <a:pt x="5" y="121"/>
                  </a:cubicBezTo>
                  <a:cubicBezTo>
                    <a:pt x="14" y="121"/>
                    <a:pt x="23" y="121"/>
                    <a:pt x="32" y="121"/>
                  </a:cubicBezTo>
                  <a:cubicBezTo>
                    <a:pt x="34" y="121"/>
                    <a:pt x="37" y="121"/>
                    <a:pt x="37" y="119"/>
                  </a:cubicBezTo>
                  <a:cubicBezTo>
                    <a:pt x="37" y="92"/>
                    <a:pt x="37" y="65"/>
                    <a:pt x="36" y="38"/>
                  </a:cubicBezTo>
                  <a:cubicBezTo>
                    <a:pt x="36" y="31"/>
                    <a:pt x="38" y="12"/>
                    <a:pt x="33" y="7"/>
                  </a:cubicBezTo>
                  <a:cubicBezTo>
                    <a:pt x="26" y="0"/>
                    <a:pt x="11" y="8"/>
                    <a:pt x="4" y="11"/>
                  </a:cubicBezTo>
                  <a:cubicBezTo>
                    <a:pt x="0" y="13"/>
                    <a:pt x="4" y="16"/>
                    <a:pt x="7" y="14"/>
                  </a:cubicBezTo>
                  <a:cubicBezTo>
                    <a:pt x="18" y="9"/>
                    <a:pt x="26" y="5"/>
                    <a:pt x="28" y="18"/>
                  </a:cubicBezTo>
                  <a:cubicBezTo>
                    <a:pt x="30" y="32"/>
                    <a:pt x="30" y="46"/>
                    <a:pt x="30" y="59"/>
                  </a:cubicBezTo>
                  <a:cubicBezTo>
                    <a:pt x="30" y="79"/>
                    <a:pt x="30" y="99"/>
                    <a:pt x="30" y="119"/>
                  </a:cubicBezTo>
                  <a:cubicBezTo>
                    <a:pt x="32" y="119"/>
                    <a:pt x="33" y="118"/>
                    <a:pt x="35" y="117"/>
                  </a:cubicBezTo>
                  <a:cubicBezTo>
                    <a:pt x="29" y="117"/>
                    <a:pt x="24" y="117"/>
                    <a:pt x="19" y="117"/>
                  </a:cubicBezTo>
                  <a:cubicBezTo>
                    <a:pt x="16" y="117"/>
                    <a:pt x="12" y="117"/>
                    <a:pt x="9" y="117"/>
                  </a:cubicBezTo>
                  <a:cubicBezTo>
                    <a:pt x="6" y="117"/>
                    <a:pt x="9" y="119"/>
                    <a:pt x="10" y="118"/>
                  </a:cubicBezTo>
                  <a:cubicBezTo>
                    <a:pt x="10" y="107"/>
                    <a:pt x="10" y="96"/>
                    <a:pt x="10" y="85"/>
                  </a:cubicBezTo>
                  <a:cubicBezTo>
                    <a:pt x="10" y="61"/>
                    <a:pt x="10" y="37"/>
                    <a:pt x="9" y="12"/>
                  </a:cubicBezTo>
                  <a:cubicBezTo>
                    <a:pt x="9" y="9"/>
                    <a:pt x="2" y="10"/>
                    <a:pt x="2" y="1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6" name="Freeform 219">
              <a:extLst>
                <a:ext uri="{FF2B5EF4-FFF2-40B4-BE49-F238E27FC236}">
                  <a16:creationId xmlns:a16="http://schemas.microsoft.com/office/drawing/2014/main" xmlns="" id="{586BA447-7604-4B48-8334-B05EFFD46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947737"/>
              <a:ext cx="88900" cy="346075"/>
            </a:xfrm>
            <a:custGeom>
              <a:avLst/>
              <a:gdLst>
                <a:gd name="T0" fmla="*/ 3 w 39"/>
                <a:gd name="T1" fmla="*/ 14 h 150"/>
                <a:gd name="T2" fmla="*/ 1 w 39"/>
                <a:gd name="T3" fmla="*/ 97 h 150"/>
                <a:gd name="T4" fmla="*/ 2 w 39"/>
                <a:gd name="T5" fmla="*/ 140 h 150"/>
                <a:gd name="T6" fmla="*/ 29 w 39"/>
                <a:gd name="T7" fmla="*/ 145 h 150"/>
                <a:gd name="T8" fmla="*/ 34 w 39"/>
                <a:gd name="T9" fmla="*/ 143 h 150"/>
                <a:gd name="T10" fmla="*/ 36 w 39"/>
                <a:gd name="T11" fmla="*/ 39 h 150"/>
                <a:gd name="T12" fmla="*/ 34 w 39"/>
                <a:gd name="T13" fmla="*/ 4 h 150"/>
                <a:gd name="T14" fmla="*/ 3 w 39"/>
                <a:gd name="T15" fmla="*/ 13 h 150"/>
                <a:gd name="T16" fmla="*/ 3 w 39"/>
                <a:gd name="T17" fmla="*/ 14 h 150"/>
                <a:gd name="T18" fmla="*/ 3 w 39"/>
                <a:gd name="T19" fmla="*/ 15 h 150"/>
                <a:gd name="T20" fmla="*/ 10 w 39"/>
                <a:gd name="T21" fmla="*/ 12 h 150"/>
                <a:gd name="T22" fmla="*/ 28 w 39"/>
                <a:gd name="T23" fmla="*/ 9 h 150"/>
                <a:gd name="T24" fmla="*/ 29 w 39"/>
                <a:gd name="T25" fmla="*/ 23 h 150"/>
                <a:gd name="T26" fmla="*/ 29 w 39"/>
                <a:gd name="T27" fmla="*/ 71 h 150"/>
                <a:gd name="T28" fmla="*/ 27 w 39"/>
                <a:gd name="T29" fmla="*/ 144 h 150"/>
                <a:gd name="T30" fmla="*/ 32 w 39"/>
                <a:gd name="T31" fmla="*/ 141 h 150"/>
                <a:gd name="T32" fmla="*/ 8 w 39"/>
                <a:gd name="T33" fmla="*/ 133 h 150"/>
                <a:gd name="T34" fmla="*/ 8 w 39"/>
                <a:gd name="T35" fmla="*/ 92 h 150"/>
                <a:gd name="T36" fmla="*/ 10 w 39"/>
                <a:gd name="T37" fmla="*/ 13 h 150"/>
                <a:gd name="T38" fmla="*/ 3 w 39"/>
                <a:gd name="T39" fmla="*/ 1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150">
                  <a:moveTo>
                    <a:pt x="3" y="14"/>
                  </a:moveTo>
                  <a:cubicBezTo>
                    <a:pt x="2" y="42"/>
                    <a:pt x="1" y="70"/>
                    <a:pt x="1" y="97"/>
                  </a:cubicBezTo>
                  <a:cubicBezTo>
                    <a:pt x="1" y="112"/>
                    <a:pt x="0" y="126"/>
                    <a:pt x="2" y="140"/>
                  </a:cubicBezTo>
                  <a:cubicBezTo>
                    <a:pt x="3" y="150"/>
                    <a:pt x="22" y="145"/>
                    <a:pt x="29" y="145"/>
                  </a:cubicBezTo>
                  <a:cubicBezTo>
                    <a:pt x="30" y="145"/>
                    <a:pt x="34" y="144"/>
                    <a:pt x="34" y="143"/>
                  </a:cubicBezTo>
                  <a:cubicBezTo>
                    <a:pt x="35" y="108"/>
                    <a:pt x="36" y="74"/>
                    <a:pt x="36" y="39"/>
                  </a:cubicBezTo>
                  <a:cubicBezTo>
                    <a:pt x="36" y="34"/>
                    <a:pt x="39" y="8"/>
                    <a:pt x="34" y="4"/>
                  </a:cubicBezTo>
                  <a:cubicBezTo>
                    <a:pt x="28" y="0"/>
                    <a:pt x="7" y="7"/>
                    <a:pt x="3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cubicBezTo>
                    <a:pt x="5" y="17"/>
                    <a:pt x="12" y="14"/>
                    <a:pt x="10" y="12"/>
                  </a:cubicBezTo>
                  <a:cubicBezTo>
                    <a:pt x="12" y="14"/>
                    <a:pt x="27" y="3"/>
                    <a:pt x="28" y="9"/>
                  </a:cubicBezTo>
                  <a:cubicBezTo>
                    <a:pt x="29" y="13"/>
                    <a:pt x="29" y="18"/>
                    <a:pt x="29" y="23"/>
                  </a:cubicBezTo>
                  <a:cubicBezTo>
                    <a:pt x="30" y="39"/>
                    <a:pt x="29" y="55"/>
                    <a:pt x="29" y="71"/>
                  </a:cubicBezTo>
                  <a:cubicBezTo>
                    <a:pt x="29" y="95"/>
                    <a:pt x="28" y="119"/>
                    <a:pt x="27" y="144"/>
                  </a:cubicBezTo>
                  <a:cubicBezTo>
                    <a:pt x="29" y="143"/>
                    <a:pt x="30" y="142"/>
                    <a:pt x="32" y="141"/>
                  </a:cubicBezTo>
                  <a:cubicBezTo>
                    <a:pt x="20" y="141"/>
                    <a:pt x="9" y="146"/>
                    <a:pt x="8" y="133"/>
                  </a:cubicBezTo>
                  <a:cubicBezTo>
                    <a:pt x="7" y="119"/>
                    <a:pt x="8" y="105"/>
                    <a:pt x="8" y="92"/>
                  </a:cubicBezTo>
                  <a:cubicBezTo>
                    <a:pt x="8" y="65"/>
                    <a:pt x="9" y="39"/>
                    <a:pt x="10" y="13"/>
                  </a:cubicBezTo>
                  <a:cubicBezTo>
                    <a:pt x="10" y="10"/>
                    <a:pt x="3" y="12"/>
                    <a:pt x="3" y="1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7" name="Freeform 220">
              <a:extLst>
                <a:ext uri="{FF2B5EF4-FFF2-40B4-BE49-F238E27FC236}">
                  <a16:creationId xmlns:a16="http://schemas.microsoft.com/office/drawing/2014/main" xmlns="" id="{D342E91A-1B17-45D6-A66F-F3CE47313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4063" y="884237"/>
              <a:ext cx="77788" cy="401638"/>
            </a:xfrm>
            <a:custGeom>
              <a:avLst/>
              <a:gdLst>
                <a:gd name="T0" fmla="*/ 2 w 34"/>
                <a:gd name="T1" fmla="*/ 14 h 175"/>
                <a:gd name="T2" fmla="*/ 1 w 34"/>
                <a:gd name="T3" fmla="*/ 115 h 175"/>
                <a:gd name="T4" fmla="*/ 2 w 34"/>
                <a:gd name="T5" fmla="*/ 164 h 175"/>
                <a:gd name="T6" fmla="*/ 27 w 34"/>
                <a:gd name="T7" fmla="*/ 170 h 175"/>
                <a:gd name="T8" fmla="*/ 32 w 34"/>
                <a:gd name="T9" fmla="*/ 167 h 175"/>
                <a:gd name="T10" fmla="*/ 33 w 34"/>
                <a:gd name="T11" fmla="*/ 58 h 175"/>
                <a:gd name="T12" fmla="*/ 33 w 34"/>
                <a:gd name="T13" fmla="*/ 10 h 175"/>
                <a:gd name="T14" fmla="*/ 5 w 34"/>
                <a:gd name="T15" fmla="*/ 12 h 175"/>
                <a:gd name="T16" fmla="*/ 7 w 34"/>
                <a:gd name="T17" fmla="*/ 14 h 175"/>
                <a:gd name="T18" fmla="*/ 26 w 34"/>
                <a:gd name="T19" fmla="*/ 13 h 175"/>
                <a:gd name="T20" fmla="*/ 26 w 34"/>
                <a:gd name="T21" fmla="*/ 29 h 175"/>
                <a:gd name="T22" fmla="*/ 26 w 34"/>
                <a:gd name="T23" fmla="*/ 83 h 175"/>
                <a:gd name="T24" fmla="*/ 25 w 34"/>
                <a:gd name="T25" fmla="*/ 169 h 175"/>
                <a:gd name="T26" fmla="*/ 30 w 34"/>
                <a:gd name="T27" fmla="*/ 167 h 175"/>
                <a:gd name="T28" fmla="*/ 9 w 34"/>
                <a:gd name="T29" fmla="*/ 167 h 175"/>
                <a:gd name="T30" fmla="*/ 8 w 34"/>
                <a:gd name="T31" fmla="*/ 155 h 175"/>
                <a:gd name="T32" fmla="*/ 8 w 34"/>
                <a:gd name="T33" fmla="*/ 101 h 175"/>
                <a:gd name="T34" fmla="*/ 9 w 34"/>
                <a:gd name="T35" fmla="*/ 12 h 175"/>
                <a:gd name="T36" fmla="*/ 2 w 34"/>
                <a:gd name="T37" fmla="*/ 1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175">
                  <a:moveTo>
                    <a:pt x="2" y="14"/>
                  </a:moveTo>
                  <a:cubicBezTo>
                    <a:pt x="2" y="47"/>
                    <a:pt x="1" y="81"/>
                    <a:pt x="1" y="115"/>
                  </a:cubicBezTo>
                  <a:cubicBezTo>
                    <a:pt x="1" y="131"/>
                    <a:pt x="1" y="148"/>
                    <a:pt x="2" y="164"/>
                  </a:cubicBezTo>
                  <a:cubicBezTo>
                    <a:pt x="2" y="175"/>
                    <a:pt x="19" y="170"/>
                    <a:pt x="27" y="170"/>
                  </a:cubicBezTo>
                  <a:cubicBezTo>
                    <a:pt x="29" y="170"/>
                    <a:pt x="32" y="169"/>
                    <a:pt x="32" y="167"/>
                  </a:cubicBezTo>
                  <a:cubicBezTo>
                    <a:pt x="33" y="131"/>
                    <a:pt x="33" y="94"/>
                    <a:pt x="33" y="58"/>
                  </a:cubicBezTo>
                  <a:cubicBezTo>
                    <a:pt x="33" y="42"/>
                    <a:pt x="34" y="26"/>
                    <a:pt x="33" y="10"/>
                  </a:cubicBezTo>
                  <a:cubicBezTo>
                    <a:pt x="32" y="0"/>
                    <a:pt x="9" y="10"/>
                    <a:pt x="5" y="12"/>
                  </a:cubicBezTo>
                  <a:cubicBezTo>
                    <a:pt x="0" y="14"/>
                    <a:pt x="4" y="15"/>
                    <a:pt x="7" y="14"/>
                  </a:cubicBezTo>
                  <a:cubicBezTo>
                    <a:pt x="12" y="12"/>
                    <a:pt x="25" y="5"/>
                    <a:pt x="26" y="13"/>
                  </a:cubicBezTo>
                  <a:cubicBezTo>
                    <a:pt x="26" y="18"/>
                    <a:pt x="26" y="24"/>
                    <a:pt x="26" y="29"/>
                  </a:cubicBezTo>
                  <a:cubicBezTo>
                    <a:pt x="27" y="47"/>
                    <a:pt x="26" y="65"/>
                    <a:pt x="26" y="83"/>
                  </a:cubicBezTo>
                  <a:cubicBezTo>
                    <a:pt x="26" y="112"/>
                    <a:pt x="26" y="140"/>
                    <a:pt x="25" y="169"/>
                  </a:cubicBezTo>
                  <a:cubicBezTo>
                    <a:pt x="27" y="168"/>
                    <a:pt x="29" y="167"/>
                    <a:pt x="30" y="167"/>
                  </a:cubicBezTo>
                  <a:cubicBezTo>
                    <a:pt x="28" y="167"/>
                    <a:pt x="9" y="168"/>
                    <a:pt x="9" y="167"/>
                  </a:cubicBezTo>
                  <a:cubicBezTo>
                    <a:pt x="8" y="163"/>
                    <a:pt x="8" y="158"/>
                    <a:pt x="8" y="155"/>
                  </a:cubicBezTo>
                  <a:cubicBezTo>
                    <a:pt x="8" y="137"/>
                    <a:pt x="8" y="119"/>
                    <a:pt x="8" y="101"/>
                  </a:cubicBezTo>
                  <a:cubicBezTo>
                    <a:pt x="8" y="71"/>
                    <a:pt x="9" y="42"/>
                    <a:pt x="9" y="12"/>
                  </a:cubicBezTo>
                  <a:cubicBezTo>
                    <a:pt x="9" y="10"/>
                    <a:pt x="2" y="12"/>
                    <a:pt x="2" y="1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8" name="Freeform 221">
              <a:extLst>
                <a:ext uri="{FF2B5EF4-FFF2-40B4-BE49-F238E27FC236}">
                  <a16:creationId xmlns:a16="http://schemas.microsoft.com/office/drawing/2014/main" xmlns="" id="{C6077A8A-16DE-45E7-BCC5-D0F386FA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7338" y="771525"/>
              <a:ext cx="601663" cy="227013"/>
            </a:xfrm>
            <a:custGeom>
              <a:avLst/>
              <a:gdLst>
                <a:gd name="T0" fmla="*/ 7 w 262"/>
                <a:gd name="T1" fmla="*/ 97 h 99"/>
                <a:gd name="T2" fmla="*/ 258 w 262"/>
                <a:gd name="T3" fmla="*/ 4 h 99"/>
                <a:gd name="T4" fmla="*/ 255 w 262"/>
                <a:gd name="T5" fmla="*/ 1 h 99"/>
                <a:gd name="T6" fmla="*/ 4 w 262"/>
                <a:gd name="T7" fmla="*/ 94 h 99"/>
                <a:gd name="T8" fmla="*/ 7 w 262"/>
                <a:gd name="T9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99">
                  <a:moveTo>
                    <a:pt x="7" y="97"/>
                  </a:moveTo>
                  <a:cubicBezTo>
                    <a:pt x="91" y="66"/>
                    <a:pt x="174" y="35"/>
                    <a:pt x="258" y="4"/>
                  </a:cubicBezTo>
                  <a:cubicBezTo>
                    <a:pt x="262" y="3"/>
                    <a:pt x="258" y="0"/>
                    <a:pt x="255" y="1"/>
                  </a:cubicBezTo>
                  <a:cubicBezTo>
                    <a:pt x="171" y="32"/>
                    <a:pt x="88" y="63"/>
                    <a:pt x="4" y="94"/>
                  </a:cubicBezTo>
                  <a:cubicBezTo>
                    <a:pt x="0" y="96"/>
                    <a:pt x="4" y="99"/>
                    <a:pt x="7" y="9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9" name="Freeform 222">
              <a:extLst>
                <a:ext uri="{FF2B5EF4-FFF2-40B4-BE49-F238E27FC236}">
                  <a16:creationId xmlns:a16="http://schemas.microsoft.com/office/drawing/2014/main" xmlns="" id="{420F88F1-B38C-433B-9C45-B5DC458DB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625" y="763587"/>
              <a:ext cx="225425" cy="115888"/>
            </a:xfrm>
            <a:custGeom>
              <a:avLst/>
              <a:gdLst>
                <a:gd name="T0" fmla="*/ 5 w 98"/>
                <a:gd name="T1" fmla="*/ 8 h 50"/>
                <a:gd name="T2" fmla="*/ 91 w 98"/>
                <a:gd name="T3" fmla="*/ 4 h 50"/>
                <a:gd name="T4" fmla="*/ 91 w 98"/>
                <a:gd name="T5" fmla="*/ 2 h 50"/>
                <a:gd name="T6" fmla="*/ 87 w 98"/>
                <a:gd name="T7" fmla="*/ 5 h 50"/>
                <a:gd name="T8" fmla="*/ 65 w 98"/>
                <a:gd name="T9" fmla="*/ 21 h 50"/>
                <a:gd name="T10" fmla="*/ 30 w 98"/>
                <a:gd name="T11" fmla="*/ 46 h 50"/>
                <a:gd name="T12" fmla="*/ 35 w 98"/>
                <a:gd name="T13" fmla="*/ 49 h 50"/>
                <a:gd name="T14" fmla="*/ 96 w 98"/>
                <a:gd name="T15" fmla="*/ 3 h 50"/>
                <a:gd name="T16" fmla="*/ 95 w 98"/>
                <a:gd name="T17" fmla="*/ 0 h 50"/>
                <a:gd name="T18" fmla="*/ 8 w 98"/>
                <a:gd name="T19" fmla="*/ 4 h 50"/>
                <a:gd name="T20" fmla="*/ 5 w 98"/>
                <a:gd name="T2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50">
                  <a:moveTo>
                    <a:pt x="5" y="8"/>
                  </a:moveTo>
                  <a:cubicBezTo>
                    <a:pt x="34" y="7"/>
                    <a:pt x="62" y="5"/>
                    <a:pt x="91" y="4"/>
                  </a:cubicBezTo>
                  <a:cubicBezTo>
                    <a:pt x="94" y="4"/>
                    <a:pt x="92" y="1"/>
                    <a:pt x="91" y="2"/>
                  </a:cubicBezTo>
                  <a:cubicBezTo>
                    <a:pt x="90" y="3"/>
                    <a:pt x="88" y="4"/>
                    <a:pt x="87" y="5"/>
                  </a:cubicBezTo>
                  <a:cubicBezTo>
                    <a:pt x="79" y="10"/>
                    <a:pt x="72" y="15"/>
                    <a:pt x="65" y="21"/>
                  </a:cubicBezTo>
                  <a:cubicBezTo>
                    <a:pt x="54" y="29"/>
                    <a:pt x="42" y="38"/>
                    <a:pt x="30" y="46"/>
                  </a:cubicBezTo>
                  <a:cubicBezTo>
                    <a:pt x="26" y="49"/>
                    <a:pt x="32" y="50"/>
                    <a:pt x="35" y="49"/>
                  </a:cubicBezTo>
                  <a:cubicBezTo>
                    <a:pt x="55" y="34"/>
                    <a:pt x="76" y="18"/>
                    <a:pt x="96" y="3"/>
                  </a:cubicBezTo>
                  <a:cubicBezTo>
                    <a:pt x="98" y="2"/>
                    <a:pt x="98" y="0"/>
                    <a:pt x="95" y="0"/>
                  </a:cubicBezTo>
                  <a:cubicBezTo>
                    <a:pt x="66" y="1"/>
                    <a:pt x="37" y="3"/>
                    <a:pt x="8" y="4"/>
                  </a:cubicBezTo>
                  <a:cubicBezTo>
                    <a:pt x="5" y="4"/>
                    <a:pt x="0" y="8"/>
                    <a:pt x="5" y="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0" name="Freeform 223">
              <a:extLst>
                <a:ext uri="{FF2B5EF4-FFF2-40B4-BE49-F238E27FC236}">
                  <a16:creationId xmlns:a16="http://schemas.microsoft.com/office/drawing/2014/main" xmlns="" id="{54C6E0E9-65B2-4F7D-8FD6-A18DF3215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3713" y="96837"/>
              <a:ext cx="446088" cy="434975"/>
            </a:xfrm>
            <a:custGeom>
              <a:avLst/>
              <a:gdLst>
                <a:gd name="T0" fmla="*/ 92 w 194"/>
                <a:gd name="T1" fmla="*/ 4 h 189"/>
                <a:gd name="T2" fmla="*/ 75 w 194"/>
                <a:gd name="T3" fmla="*/ 73 h 189"/>
                <a:gd name="T4" fmla="*/ 79 w 194"/>
                <a:gd name="T5" fmla="*/ 70 h 189"/>
                <a:gd name="T6" fmla="*/ 7 w 194"/>
                <a:gd name="T7" fmla="*/ 73 h 189"/>
                <a:gd name="T8" fmla="*/ 2 w 194"/>
                <a:gd name="T9" fmla="*/ 77 h 189"/>
                <a:gd name="T10" fmla="*/ 52 w 194"/>
                <a:gd name="T11" fmla="*/ 124 h 189"/>
                <a:gd name="T12" fmla="*/ 29 w 194"/>
                <a:gd name="T13" fmla="*/ 186 h 189"/>
                <a:gd name="T14" fmla="*/ 33 w 194"/>
                <a:gd name="T15" fmla="*/ 186 h 189"/>
                <a:gd name="T16" fmla="*/ 102 w 194"/>
                <a:gd name="T17" fmla="*/ 155 h 189"/>
                <a:gd name="T18" fmla="*/ 100 w 194"/>
                <a:gd name="T19" fmla="*/ 157 h 189"/>
                <a:gd name="T20" fmla="*/ 108 w 194"/>
                <a:gd name="T21" fmla="*/ 160 h 189"/>
                <a:gd name="T22" fmla="*/ 130 w 194"/>
                <a:gd name="T23" fmla="*/ 171 h 189"/>
                <a:gd name="T24" fmla="*/ 166 w 194"/>
                <a:gd name="T25" fmla="*/ 188 h 189"/>
                <a:gd name="T26" fmla="*/ 172 w 194"/>
                <a:gd name="T27" fmla="*/ 186 h 189"/>
                <a:gd name="T28" fmla="*/ 144 w 194"/>
                <a:gd name="T29" fmla="*/ 119 h 189"/>
                <a:gd name="T30" fmla="*/ 192 w 194"/>
                <a:gd name="T31" fmla="*/ 71 h 189"/>
                <a:gd name="T32" fmla="*/ 191 w 194"/>
                <a:gd name="T33" fmla="*/ 69 h 189"/>
                <a:gd name="T34" fmla="*/ 158 w 194"/>
                <a:gd name="T35" fmla="*/ 68 h 189"/>
                <a:gd name="T36" fmla="*/ 136 w 194"/>
                <a:gd name="T37" fmla="*/ 67 h 189"/>
                <a:gd name="T38" fmla="*/ 128 w 194"/>
                <a:gd name="T39" fmla="*/ 67 h 189"/>
                <a:gd name="T40" fmla="*/ 126 w 194"/>
                <a:gd name="T41" fmla="*/ 68 h 189"/>
                <a:gd name="T42" fmla="*/ 99 w 194"/>
                <a:gd name="T43" fmla="*/ 3 h 189"/>
                <a:gd name="T44" fmla="*/ 92 w 194"/>
                <a:gd name="T45" fmla="*/ 5 h 189"/>
                <a:gd name="T46" fmla="*/ 119 w 194"/>
                <a:gd name="T47" fmla="*/ 70 h 189"/>
                <a:gd name="T48" fmla="*/ 121 w 194"/>
                <a:gd name="T49" fmla="*/ 71 h 189"/>
                <a:gd name="T50" fmla="*/ 155 w 194"/>
                <a:gd name="T51" fmla="*/ 72 h 189"/>
                <a:gd name="T52" fmla="*/ 176 w 194"/>
                <a:gd name="T53" fmla="*/ 72 h 189"/>
                <a:gd name="T54" fmla="*/ 184 w 194"/>
                <a:gd name="T55" fmla="*/ 73 h 189"/>
                <a:gd name="T56" fmla="*/ 187 w 194"/>
                <a:gd name="T57" fmla="*/ 70 h 189"/>
                <a:gd name="T58" fmla="*/ 138 w 194"/>
                <a:gd name="T59" fmla="*/ 119 h 189"/>
                <a:gd name="T60" fmla="*/ 137 w 194"/>
                <a:gd name="T61" fmla="*/ 121 h 189"/>
                <a:gd name="T62" fmla="*/ 165 w 194"/>
                <a:gd name="T63" fmla="*/ 188 h 189"/>
                <a:gd name="T64" fmla="*/ 172 w 194"/>
                <a:gd name="T65" fmla="*/ 185 h 189"/>
                <a:gd name="T66" fmla="*/ 136 w 194"/>
                <a:gd name="T67" fmla="*/ 168 h 189"/>
                <a:gd name="T68" fmla="*/ 102 w 194"/>
                <a:gd name="T69" fmla="*/ 152 h 189"/>
                <a:gd name="T70" fmla="*/ 70 w 194"/>
                <a:gd name="T71" fmla="*/ 166 h 189"/>
                <a:gd name="T72" fmla="*/ 31 w 194"/>
                <a:gd name="T73" fmla="*/ 184 h 189"/>
                <a:gd name="T74" fmla="*/ 35 w 194"/>
                <a:gd name="T75" fmla="*/ 185 h 189"/>
                <a:gd name="T76" fmla="*/ 59 w 194"/>
                <a:gd name="T77" fmla="*/ 122 h 189"/>
                <a:gd name="T78" fmla="*/ 59 w 194"/>
                <a:gd name="T79" fmla="*/ 121 h 189"/>
                <a:gd name="T80" fmla="*/ 8 w 194"/>
                <a:gd name="T81" fmla="*/ 74 h 189"/>
                <a:gd name="T82" fmla="*/ 4 w 194"/>
                <a:gd name="T83" fmla="*/ 77 h 189"/>
                <a:gd name="T84" fmla="*/ 77 w 194"/>
                <a:gd name="T85" fmla="*/ 74 h 189"/>
                <a:gd name="T86" fmla="*/ 82 w 194"/>
                <a:gd name="T87" fmla="*/ 72 h 189"/>
                <a:gd name="T88" fmla="*/ 99 w 194"/>
                <a:gd name="T89" fmla="*/ 3 h 189"/>
                <a:gd name="T90" fmla="*/ 92 w 194"/>
                <a:gd name="T91" fmla="*/ 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4" h="189">
                  <a:moveTo>
                    <a:pt x="92" y="4"/>
                  </a:moveTo>
                  <a:cubicBezTo>
                    <a:pt x="86" y="27"/>
                    <a:pt x="81" y="50"/>
                    <a:pt x="75" y="73"/>
                  </a:cubicBezTo>
                  <a:cubicBezTo>
                    <a:pt x="76" y="72"/>
                    <a:pt x="78" y="71"/>
                    <a:pt x="79" y="70"/>
                  </a:cubicBezTo>
                  <a:cubicBezTo>
                    <a:pt x="55" y="71"/>
                    <a:pt x="31" y="72"/>
                    <a:pt x="7" y="73"/>
                  </a:cubicBezTo>
                  <a:cubicBezTo>
                    <a:pt x="6" y="73"/>
                    <a:pt x="0" y="75"/>
                    <a:pt x="2" y="77"/>
                  </a:cubicBezTo>
                  <a:cubicBezTo>
                    <a:pt x="19" y="92"/>
                    <a:pt x="36" y="108"/>
                    <a:pt x="52" y="124"/>
                  </a:cubicBezTo>
                  <a:cubicBezTo>
                    <a:pt x="55" y="126"/>
                    <a:pt x="31" y="178"/>
                    <a:pt x="29" y="186"/>
                  </a:cubicBezTo>
                  <a:cubicBezTo>
                    <a:pt x="28" y="188"/>
                    <a:pt x="33" y="187"/>
                    <a:pt x="33" y="186"/>
                  </a:cubicBezTo>
                  <a:cubicBezTo>
                    <a:pt x="56" y="176"/>
                    <a:pt x="79" y="166"/>
                    <a:pt x="102" y="155"/>
                  </a:cubicBezTo>
                  <a:cubicBezTo>
                    <a:pt x="99" y="157"/>
                    <a:pt x="96" y="155"/>
                    <a:pt x="100" y="157"/>
                  </a:cubicBezTo>
                  <a:cubicBezTo>
                    <a:pt x="102" y="158"/>
                    <a:pt x="105" y="159"/>
                    <a:pt x="108" y="160"/>
                  </a:cubicBezTo>
                  <a:cubicBezTo>
                    <a:pt x="115" y="164"/>
                    <a:pt x="123" y="168"/>
                    <a:pt x="130" y="171"/>
                  </a:cubicBezTo>
                  <a:cubicBezTo>
                    <a:pt x="142" y="177"/>
                    <a:pt x="154" y="183"/>
                    <a:pt x="166" y="188"/>
                  </a:cubicBezTo>
                  <a:cubicBezTo>
                    <a:pt x="167" y="189"/>
                    <a:pt x="173" y="188"/>
                    <a:pt x="172" y="186"/>
                  </a:cubicBezTo>
                  <a:cubicBezTo>
                    <a:pt x="163" y="163"/>
                    <a:pt x="153" y="141"/>
                    <a:pt x="144" y="119"/>
                  </a:cubicBezTo>
                  <a:cubicBezTo>
                    <a:pt x="143" y="117"/>
                    <a:pt x="185" y="78"/>
                    <a:pt x="192" y="71"/>
                  </a:cubicBezTo>
                  <a:cubicBezTo>
                    <a:pt x="194" y="70"/>
                    <a:pt x="193" y="69"/>
                    <a:pt x="191" y="69"/>
                  </a:cubicBezTo>
                  <a:cubicBezTo>
                    <a:pt x="180" y="68"/>
                    <a:pt x="169" y="68"/>
                    <a:pt x="158" y="68"/>
                  </a:cubicBezTo>
                  <a:cubicBezTo>
                    <a:pt x="150" y="68"/>
                    <a:pt x="143" y="68"/>
                    <a:pt x="136" y="67"/>
                  </a:cubicBezTo>
                  <a:cubicBezTo>
                    <a:pt x="133" y="67"/>
                    <a:pt x="131" y="67"/>
                    <a:pt x="128" y="67"/>
                  </a:cubicBezTo>
                  <a:cubicBezTo>
                    <a:pt x="124" y="67"/>
                    <a:pt x="125" y="66"/>
                    <a:pt x="126" y="68"/>
                  </a:cubicBezTo>
                  <a:cubicBezTo>
                    <a:pt x="117" y="46"/>
                    <a:pt x="108" y="25"/>
                    <a:pt x="99" y="3"/>
                  </a:cubicBezTo>
                  <a:cubicBezTo>
                    <a:pt x="98" y="0"/>
                    <a:pt x="92" y="3"/>
                    <a:pt x="92" y="5"/>
                  </a:cubicBezTo>
                  <a:cubicBezTo>
                    <a:pt x="101" y="27"/>
                    <a:pt x="110" y="48"/>
                    <a:pt x="119" y="70"/>
                  </a:cubicBezTo>
                  <a:cubicBezTo>
                    <a:pt x="120" y="71"/>
                    <a:pt x="121" y="71"/>
                    <a:pt x="121" y="71"/>
                  </a:cubicBezTo>
                  <a:cubicBezTo>
                    <a:pt x="132" y="71"/>
                    <a:pt x="144" y="72"/>
                    <a:pt x="155" y="72"/>
                  </a:cubicBezTo>
                  <a:cubicBezTo>
                    <a:pt x="162" y="72"/>
                    <a:pt x="169" y="72"/>
                    <a:pt x="176" y="72"/>
                  </a:cubicBezTo>
                  <a:cubicBezTo>
                    <a:pt x="179" y="72"/>
                    <a:pt x="181" y="72"/>
                    <a:pt x="184" y="73"/>
                  </a:cubicBezTo>
                  <a:cubicBezTo>
                    <a:pt x="190" y="73"/>
                    <a:pt x="185" y="72"/>
                    <a:pt x="187" y="70"/>
                  </a:cubicBezTo>
                  <a:cubicBezTo>
                    <a:pt x="170" y="87"/>
                    <a:pt x="154" y="103"/>
                    <a:pt x="138" y="119"/>
                  </a:cubicBezTo>
                  <a:cubicBezTo>
                    <a:pt x="137" y="120"/>
                    <a:pt x="137" y="120"/>
                    <a:pt x="137" y="121"/>
                  </a:cubicBezTo>
                  <a:cubicBezTo>
                    <a:pt x="146" y="143"/>
                    <a:pt x="156" y="165"/>
                    <a:pt x="165" y="188"/>
                  </a:cubicBezTo>
                  <a:cubicBezTo>
                    <a:pt x="167" y="187"/>
                    <a:pt x="169" y="186"/>
                    <a:pt x="172" y="185"/>
                  </a:cubicBezTo>
                  <a:cubicBezTo>
                    <a:pt x="160" y="179"/>
                    <a:pt x="148" y="173"/>
                    <a:pt x="136" y="168"/>
                  </a:cubicBezTo>
                  <a:cubicBezTo>
                    <a:pt x="127" y="164"/>
                    <a:pt x="112" y="152"/>
                    <a:pt x="102" y="152"/>
                  </a:cubicBezTo>
                  <a:cubicBezTo>
                    <a:pt x="92" y="152"/>
                    <a:pt x="78" y="162"/>
                    <a:pt x="70" y="166"/>
                  </a:cubicBezTo>
                  <a:cubicBezTo>
                    <a:pt x="57" y="172"/>
                    <a:pt x="44" y="178"/>
                    <a:pt x="31" y="184"/>
                  </a:cubicBezTo>
                  <a:cubicBezTo>
                    <a:pt x="32" y="184"/>
                    <a:pt x="34" y="184"/>
                    <a:pt x="35" y="185"/>
                  </a:cubicBezTo>
                  <a:cubicBezTo>
                    <a:pt x="43" y="164"/>
                    <a:pt x="51" y="143"/>
                    <a:pt x="59" y="122"/>
                  </a:cubicBezTo>
                  <a:cubicBezTo>
                    <a:pt x="59" y="122"/>
                    <a:pt x="59" y="122"/>
                    <a:pt x="59" y="121"/>
                  </a:cubicBezTo>
                  <a:cubicBezTo>
                    <a:pt x="42" y="106"/>
                    <a:pt x="25" y="90"/>
                    <a:pt x="8" y="74"/>
                  </a:cubicBezTo>
                  <a:cubicBezTo>
                    <a:pt x="7" y="75"/>
                    <a:pt x="5" y="76"/>
                    <a:pt x="4" y="77"/>
                  </a:cubicBezTo>
                  <a:cubicBezTo>
                    <a:pt x="28" y="76"/>
                    <a:pt x="52" y="75"/>
                    <a:pt x="77" y="74"/>
                  </a:cubicBezTo>
                  <a:cubicBezTo>
                    <a:pt x="78" y="74"/>
                    <a:pt x="81" y="74"/>
                    <a:pt x="82" y="72"/>
                  </a:cubicBezTo>
                  <a:cubicBezTo>
                    <a:pt x="88" y="49"/>
                    <a:pt x="93" y="26"/>
                    <a:pt x="99" y="3"/>
                  </a:cubicBezTo>
                  <a:cubicBezTo>
                    <a:pt x="100" y="1"/>
                    <a:pt x="93" y="2"/>
                    <a:pt x="92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6" name="Freeform 229">
              <a:extLst>
                <a:ext uri="{FF2B5EF4-FFF2-40B4-BE49-F238E27FC236}">
                  <a16:creationId xmlns:a16="http://schemas.microsoft.com/office/drawing/2014/main" xmlns="" id="{38AAD7FE-D645-41EF-AB17-BF0CF72DC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7937"/>
              <a:ext cx="441325" cy="558800"/>
            </a:xfrm>
            <a:custGeom>
              <a:avLst/>
              <a:gdLst>
                <a:gd name="T0" fmla="*/ 150 w 192"/>
                <a:gd name="T1" fmla="*/ 4 h 243"/>
                <a:gd name="T2" fmla="*/ 78 w 192"/>
                <a:gd name="T3" fmla="*/ 4 h 243"/>
                <a:gd name="T4" fmla="*/ 14 w 192"/>
                <a:gd name="T5" fmla="*/ 18 h 243"/>
                <a:gd name="T6" fmla="*/ 5 w 192"/>
                <a:gd name="T7" fmla="*/ 77 h 243"/>
                <a:gd name="T8" fmla="*/ 5 w 192"/>
                <a:gd name="T9" fmla="*/ 169 h 243"/>
                <a:gd name="T10" fmla="*/ 17 w 192"/>
                <a:gd name="T11" fmla="*/ 228 h 243"/>
                <a:gd name="T12" fmla="*/ 81 w 192"/>
                <a:gd name="T13" fmla="*/ 238 h 243"/>
                <a:gd name="T14" fmla="*/ 155 w 192"/>
                <a:gd name="T15" fmla="*/ 237 h 243"/>
                <a:gd name="T16" fmla="*/ 189 w 192"/>
                <a:gd name="T17" fmla="*/ 190 h 243"/>
                <a:gd name="T18" fmla="*/ 189 w 192"/>
                <a:gd name="T19" fmla="*/ 76 h 243"/>
                <a:gd name="T20" fmla="*/ 151 w 192"/>
                <a:gd name="T21" fmla="*/ 4 h 243"/>
                <a:gd name="T22" fmla="*/ 149 w 192"/>
                <a:gd name="T23" fmla="*/ 9 h 243"/>
                <a:gd name="T24" fmla="*/ 182 w 192"/>
                <a:gd name="T25" fmla="*/ 80 h 243"/>
                <a:gd name="T26" fmla="*/ 182 w 192"/>
                <a:gd name="T27" fmla="*/ 172 h 243"/>
                <a:gd name="T28" fmla="*/ 147 w 192"/>
                <a:gd name="T29" fmla="*/ 233 h 243"/>
                <a:gd name="T30" fmla="*/ 64 w 192"/>
                <a:gd name="T31" fmla="*/ 233 h 243"/>
                <a:gd name="T32" fmla="*/ 27 w 192"/>
                <a:gd name="T33" fmla="*/ 227 h 243"/>
                <a:gd name="T34" fmla="*/ 12 w 192"/>
                <a:gd name="T35" fmla="*/ 190 h 243"/>
                <a:gd name="T36" fmla="*/ 12 w 192"/>
                <a:gd name="T37" fmla="*/ 105 h 243"/>
                <a:gd name="T38" fmla="*/ 12 w 192"/>
                <a:gd name="T39" fmla="*/ 42 h 243"/>
                <a:gd name="T40" fmla="*/ 93 w 192"/>
                <a:gd name="T41" fmla="*/ 9 h 243"/>
                <a:gd name="T42" fmla="*/ 150 w 192"/>
                <a:gd name="T43" fmla="*/ 9 h 243"/>
                <a:gd name="T44" fmla="*/ 150 w 192"/>
                <a:gd name="T45" fmla="*/ 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243">
                  <a:moveTo>
                    <a:pt x="150" y="4"/>
                  </a:moveTo>
                  <a:cubicBezTo>
                    <a:pt x="126" y="4"/>
                    <a:pt x="102" y="4"/>
                    <a:pt x="78" y="4"/>
                  </a:cubicBezTo>
                  <a:cubicBezTo>
                    <a:pt x="55" y="4"/>
                    <a:pt x="32" y="0"/>
                    <a:pt x="14" y="18"/>
                  </a:cubicBezTo>
                  <a:cubicBezTo>
                    <a:pt x="0" y="32"/>
                    <a:pt x="5" y="59"/>
                    <a:pt x="5" y="77"/>
                  </a:cubicBezTo>
                  <a:cubicBezTo>
                    <a:pt x="5" y="107"/>
                    <a:pt x="5" y="138"/>
                    <a:pt x="5" y="169"/>
                  </a:cubicBezTo>
                  <a:cubicBezTo>
                    <a:pt x="5" y="190"/>
                    <a:pt x="1" y="212"/>
                    <a:pt x="17" y="228"/>
                  </a:cubicBezTo>
                  <a:cubicBezTo>
                    <a:pt x="32" y="243"/>
                    <a:pt x="62" y="238"/>
                    <a:pt x="81" y="238"/>
                  </a:cubicBezTo>
                  <a:cubicBezTo>
                    <a:pt x="106" y="238"/>
                    <a:pt x="131" y="239"/>
                    <a:pt x="155" y="237"/>
                  </a:cubicBezTo>
                  <a:cubicBezTo>
                    <a:pt x="180" y="235"/>
                    <a:pt x="189" y="211"/>
                    <a:pt x="189" y="190"/>
                  </a:cubicBezTo>
                  <a:cubicBezTo>
                    <a:pt x="189" y="152"/>
                    <a:pt x="189" y="114"/>
                    <a:pt x="189" y="76"/>
                  </a:cubicBezTo>
                  <a:cubicBezTo>
                    <a:pt x="189" y="46"/>
                    <a:pt x="192" y="7"/>
                    <a:pt x="151" y="4"/>
                  </a:cubicBezTo>
                  <a:cubicBezTo>
                    <a:pt x="148" y="4"/>
                    <a:pt x="144" y="9"/>
                    <a:pt x="149" y="9"/>
                  </a:cubicBezTo>
                  <a:cubicBezTo>
                    <a:pt x="188" y="12"/>
                    <a:pt x="182" y="52"/>
                    <a:pt x="182" y="80"/>
                  </a:cubicBezTo>
                  <a:cubicBezTo>
                    <a:pt x="182" y="111"/>
                    <a:pt x="182" y="142"/>
                    <a:pt x="182" y="172"/>
                  </a:cubicBezTo>
                  <a:cubicBezTo>
                    <a:pt x="182" y="198"/>
                    <a:pt x="185" y="233"/>
                    <a:pt x="147" y="233"/>
                  </a:cubicBezTo>
                  <a:cubicBezTo>
                    <a:pt x="120" y="233"/>
                    <a:pt x="92" y="233"/>
                    <a:pt x="64" y="233"/>
                  </a:cubicBezTo>
                  <a:cubicBezTo>
                    <a:pt x="51" y="233"/>
                    <a:pt x="39" y="234"/>
                    <a:pt x="27" y="227"/>
                  </a:cubicBezTo>
                  <a:cubicBezTo>
                    <a:pt x="13" y="220"/>
                    <a:pt x="12" y="204"/>
                    <a:pt x="12" y="190"/>
                  </a:cubicBezTo>
                  <a:cubicBezTo>
                    <a:pt x="12" y="162"/>
                    <a:pt x="12" y="133"/>
                    <a:pt x="12" y="105"/>
                  </a:cubicBezTo>
                  <a:cubicBezTo>
                    <a:pt x="12" y="84"/>
                    <a:pt x="12" y="63"/>
                    <a:pt x="12" y="42"/>
                  </a:cubicBezTo>
                  <a:cubicBezTo>
                    <a:pt x="12" y="1"/>
                    <a:pt x="66" y="9"/>
                    <a:pt x="93" y="9"/>
                  </a:cubicBezTo>
                  <a:cubicBezTo>
                    <a:pt x="112" y="9"/>
                    <a:pt x="131" y="9"/>
                    <a:pt x="150" y="9"/>
                  </a:cubicBezTo>
                  <a:cubicBezTo>
                    <a:pt x="154" y="9"/>
                    <a:pt x="155" y="4"/>
                    <a:pt x="15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7" name="Freeform 230">
              <a:extLst>
                <a:ext uri="{FF2B5EF4-FFF2-40B4-BE49-F238E27FC236}">
                  <a16:creationId xmlns:a16="http://schemas.microsoft.com/office/drawing/2014/main" xmlns="" id="{FA5022D7-08AF-4A29-BF69-C478B13F5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7175" y="409575"/>
              <a:ext cx="90488" cy="85725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3" y="5"/>
                    <a:pt x="24" y="5"/>
                    <a:pt x="34" y="5"/>
                  </a:cubicBezTo>
                  <a:cubicBezTo>
                    <a:pt x="33" y="4"/>
                    <a:pt x="32" y="4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3" y="36"/>
                    <a:pt x="24" y="36"/>
                    <a:pt x="34" y="36"/>
                  </a:cubicBezTo>
                  <a:cubicBezTo>
                    <a:pt x="38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8" name="Freeform 231">
              <a:extLst>
                <a:ext uri="{FF2B5EF4-FFF2-40B4-BE49-F238E27FC236}">
                  <a16:creationId xmlns:a16="http://schemas.microsoft.com/office/drawing/2014/main" xmlns="" id="{D0FBF805-B399-4F12-B00B-404D266A6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7175" y="301625"/>
              <a:ext cx="90488" cy="85725"/>
            </a:xfrm>
            <a:custGeom>
              <a:avLst/>
              <a:gdLst>
                <a:gd name="T0" fmla="*/ 34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5 h 37"/>
                <a:gd name="T30" fmla="*/ 34 w 39"/>
                <a:gd name="T31" fmla="*/ 35 h 37"/>
                <a:gd name="T32" fmla="*/ 34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3" y="5"/>
                    <a:pt x="24" y="5"/>
                    <a:pt x="34" y="5"/>
                  </a:cubicBezTo>
                  <a:cubicBezTo>
                    <a:pt x="33" y="4"/>
                    <a:pt x="32" y="3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8" y="36"/>
                    <a:pt x="38" y="33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13" y="35"/>
                    <a:pt x="24" y="35"/>
                    <a:pt x="34" y="35"/>
                  </a:cubicBezTo>
                  <a:cubicBezTo>
                    <a:pt x="38" y="35"/>
                    <a:pt x="39" y="30"/>
                    <a:pt x="34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9" name="Freeform 232">
              <a:extLst>
                <a:ext uri="{FF2B5EF4-FFF2-40B4-BE49-F238E27FC236}">
                  <a16:creationId xmlns:a16="http://schemas.microsoft.com/office/drawing/2014/main" xmlns="" id="{75371356-07D9-4D9F-AE3F-30D4A2AC2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7175" y="193675"/>
              <a:ext cx="90488" cy="85725"/>
            </a:xfrm>
            <a:custGeom>
              <a:avLst/>
              <a:gdLst>
                <a:gd name="T0" fmla="*/ 34 w 39"/>
                <a:gd name="T1" fmla="*/ 30 h 37"/>
                <a:gd name="T2" fmla="*/ 4 w 39"/>
                <a:gd name="T3" fmla="*/ 30 h 37"/>
                <a:gd name="T4" fmla="*/ 7 w 39"/>
                <a:gd name="T5" fmla="*/ 32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0 w 39"/>
                <a:gd name="T13" fmla="*/ 2 h 37"/>
                <a:gd name="T14" fmla="*/ 30 w 39"/>
                <a:gd name="T15" fmla="*/ 33 h 37"/>
                <a:gd name="T16" fmla="*/ 38 w 39"/>
                <a:gd name="T17" fmla="*/ 32 h 37"/>
                <a:gd name="T18" fmla="*/ 38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2 h 37"/>
                <a:gd name="T26" fmla="*/ 0 w 39"/>
                <a:gd name="T27" fmla="*/ 33 h 37"/>
                <a:gd name="T28" fmla="*/ 3 w 39"/>
                <a:gd name="T29" fmla="*/ 35 h 37"/>
                <a:gd name="T30" fmla="*/ 34 w 39"/>
                <a:gd name="T31" fmla="*/ 35 h 37"/>
                <a:gd name="T32" fmla="*/ 34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2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3" y="5"/>
                    <a:pt x="24" y="5"/>
                    <a:pt x="34" y="5"/>
                  </a:cubicBezTo>
                  <a:cubicBezTo>
                    <a:pt x="33" y="4"/>
                    <a:pt x="32" y="3"/>
                    <a:pt x="30" y="2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8" y="36"/>
                    <a:pt x="38" y="32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13" y="35"/>
                    <a:pt x="24" y="35"/>
                    <a:pt x="34" y="35"/>
                  </a:cubicBezTo>
                  <a:cubicBezTo>
                    <a:pt x="38" y="35"/>
                    <a:pt x="39" y="30"/>
                    <a:pt x="34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0" name="Freeform 233">
              <a:extLst>
                <a:ext uri="{FF2B5EF4-FFF2-40B4-BE49-F238E27FC236}">
                  <a16:creationId xmlns:a16="http://schemas.microsoft.com/office/drawing/2014/main" xmlns="" id="{FDCCFE24-560C-4B62-AE9D-733A11677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5125" y="409575"/>
              <a:ext cx="90488" cy="85725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1" name="Freeform 234">
              <a:extLst>
                <a:ext uri="{FF2B5EF4-FFF2-40B4-BE49-F238E27FC236}">
                  <a16:creationId xmlns:a16="http://schemas.microsoft.com/office/drawing/2014/main" xmlns="" id="{445B314F-D687-47F3-810A-4532A4EB0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5125" y="301625"/>
              <a:ext cx="90488" cy="85725"/>
            </a:xfrm>
            <a:custGeom>
              <a:avLst/>
              <a:gdLst>
                <a:gd name="T0" fmla="*/ 35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5 h 37"/>
                <a:gd name="T30" fmla="*/ 34 w 39"/>
                <a:gd name="T31" fmla="*/ 35 h 37"/>
                <a:gd name="T32" fmla="*/ 35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14" y="35"/>
                    <a:pt x="24" y="35"/>
                    <a:pt x="34" y="35"/>
                  </a:cubicBezTo>
                  <a:cubicBezTo>
                    <a:pt x="38" y="35"/>
                    <a:pt x="39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2" name="Freeform 235">
              <a:extLst>
                <a:ext uri="{FF2B5EF4-FFF2-40B4-BE49-F238E27FC236}">
                  <a16:creationId xmlns:a16="http://schemas.microsoft.com/office/drawing/2014/main" xmlns="" id="{164C0D6D-75F8-4FEC-A62B-5B67B2159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5125" y="193675"/>
              <a:ext cx="90488" cy="85725"/>
            </a:xfrm>
            <a:custGeom>
              <a:avLst/>
              <a:gdLst>
                <a:gd name="T0" fmla="*/ 35 w 39"/>
                <a:gd name="T1" fmla="*/ 30 h 37"/>
                <a:gd name="T2" fmla="*/ 4 w 39"/>
                <a:gd name="T3" fmla="*/ 30 h 37"/>
                <a:gd name="T4" fmla="*/ 7 w 39"/>
                <a:gd name="T5" fmla="*/ 32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2 h 37"/>
                <a:gd name="T14" fmla="*/ 31 w 39"/>
                <a:gd name="T15" fmla="*/ 33 h 37"/>
                <a:gd name="T16" fmla="*/ 38 w 39"/>
                <a:gd name="T17" fmla="*/ 32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2 h 37"/>
                <a:gd name="T26" fmla="*/ 0 w 39"/>
                <a:gd name="T27" fmla="*/ 33 h 37"/>
                <a:gd name="T28" fmla="*/ 3 w 39"/>
                <a:gd name="T29" fmla="*/ 35 h 37"/>
                <a:gd name="T30" fmla="*/ 34 w 39"/>
                <a:gd name="T31" fmla="*/ 35 h 37"/>
                <a:gd name="T32" fmla="*/ 35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2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2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2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2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14" y="35"/>
                    <a:pt x="24" y="35"/>
                    <a:pt x="34" y="35"/>
                  </a:cubicBezTo>
                  <a:cubicBezTo>
                    <a:pt x="38" y="35"/>
                    <a:pt x="39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3" name="Freeform 236">
              <a:extLst>
                <a:ext uri="{FF2B5EF4-FFF2-40B4-BE49-F238E27FC236}">
                  <a16:creationId xmlns:a16="http://schemas.microsoft.com/office/drawing/2014/main" xmlns="" id="{D78F6BC7-6411-42DB-B7C3-976EF11B9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075" y="409575"/>
              <a:ext cx="92075" cy="85725"/>
            </a:xfrm>
            <a:custGeom>
              <a:avLst/>
              <a:gdLst>
                <a:gd name="T0" fmla="*/ 35 w 40"/>
                <a:gd name="T1" fmla="*/ 31 h 37"/>
                <a:gd name="T2" fmla="*/ 4 w 40"/>
                <a:gd name="T3" fmla="*/ 31 h 37"/>
                <a:gd name="T4" fmla="*/ 8 w 40"/>
                <a:gd name="T5" fmla="*/ 33 h 37"/>
                <a:gd name="T6" fmla="*/ 8 w 40"/>
                <a:gd name="T7" fmla="*/ 2 h 37"/>
                <a:gd name="T8" fmla="*/ 4 w 40"/>
                <a:gd name="T9" fmla="*/ 5 h 37"/>
                <a:gd name="T10" fmla="*/ 34 w 40"/>
                <a:gd name="T11" fmla="*/ 5 h 37"/>
                <a:gd name="T12" fmla="*/ 31 w 40"/>
                <a:gd name="T13" fmla="*/ 3 h 37"/>
                <a:gd name="T14" fmla="*/ 31 w 40"/>
                <a:gd name="T15" fmla="*/ 33 h 37"/>
                <a:gd name="T16" fmla="*/ 38 w 40"/>
                <a:gd name="T17" fmla="*/ 33 h 37"/>
                <a:gd name="T18" fmla="*/ 38 w 40"/>
                <a:gd name="T19" fmla="*/ 2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3 h 37"/>
                <a:gd name="T28" fmla="*/ 4 w 40"/>
                <a:gd name="T29" fmla="*/ 36 h 37"/>
                <a:gd name="T30" fmla="*/ 34 w 40"/>
                <a:gd name="T31" fmla="*/ 36 h 37"/>
                <a:gd name="T32" fmla="*/ 35 w 40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1"/>
                  </a:moveTo>
                  <a:cubicBezTo>
                    <a:pt x="25" y="31"/>
                    <a:pt x="14" y="31"/>
                    <a:pt x="4" y="31"/>
                  </a:cubicBezTo>
                  <a:cubicBezTo>
                    <a:pt x="5" y="31"/>
                    <a:pt x="6" y="32"/>
                    <a:pt x="8" y="33"/>
                  </a:cubicBezTo>
                  <a:cubicBezTo>
                    <a:pt x="8" y="23"/>
                    <a:pt x="8" y="13"/>
                    <a:pt x="8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40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4" name="Freeform 237">
              <a:extLst>
                <a:ext uri="{FF2B5EF4-FFF2-40B4-BE49-F238E27FC236}">
                  <a16:creationId xmlns:a16="http://schemas.microsoft.com/office/drawing/2014/main" xmlns="" id="{D4963C56-E557-47BB-B76A-B575B36BF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075" y="301625"/>
              <a:ext cx="92075" cy="85725"/>
            </a:xfrm>
            <a:custGeom>
              <a:avLst/>
              <a:gdLst>
                <a:gd name="T0" fmla="*/ 35 w 40"/>
                <a:gd name="T1" fmla="*/ 30 h 37"/>
                <a:gd name="T2" fmla="*/ 4 w 40"/>
                <a:gd name="T3" fmla="*/ 30 h 37"/>
                <a:gd name="T4" fmla="*/ 8 w 40"/>
                <a:gd name="T5" fmla="*/ 33 h 37"/>
                <a:gd name="T6" fmla="*/ 8 w 40"/>
                <a:gd name="T7" fmla="*/ 2 h 37"/>
                <a:gd name="T8" fmla="*/ 4 w 40"/>
                <a:gd name="T9" fmla="*/ 5 h 37"/>
                <a:gd name="T10" fmla="*/ 34 w 40"/>
                <a:gd name="T11" fmla="*/ 5 h 37"/>
                <a:gd name="T12" fmla="*/ 31 w 40"/>
                <a:gd name="T13" fmla="*/ 3 h 37"/>
                <a:gd name="T14" fmla="*/ 31 w 40"/>
                <a:gd name="T15" fmla="*/ 33 h 37"/>
                <a:gd name="T16" fmla="*/ 38 w 40"/>
                <a:gd name="T17" fmla="*/ 33 h 37"/>
                <a:gd name="T18" fmla="*/ 38 w 40"/>
                <a:gd name="T19" fmla="*/ 2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3 h 37"/>
                <a:gd name="T28" fmla="*/ 4 w 40"/>
                <a:gd name="T29" fmla="*/ 35 h 37"/>
                <a:gd name="T30" fmla="*/ 34 w 40"/>
                <a:gd name="T31" fmla="*/ 35 h 37"/>
                <a:gd name="T32" fmla="*/ 35 w 40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0"/>
                  </a:moveTo>
                  <a:cubicBezTo>
                    <a:pt x="25" y="30"/>
                    <a:pt x="14" y="30"/>
                    <a:pt x="4" y="30"/>
                  </a:cubicBezTo>
                  <a:cubicBezTo>
                    <a:pt x="5" y="31"/>
                    <a:pt x="6" y="32"/>
                    <a:pt x="8" y="33"/>
                  </a:cubicBezTo>
                  <a:cubicBezTo>
                    <a:pt x="8" y="22"/>
                    <a:pt x="8" y="12"/>
                    <a:pt x="8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4" y="35"/>
                  </a:cubicBezTo>
                  <a:cubicBezTo>
                    <a:pt x="14" y="35"/>
                    <a:pt x="24" y="35"/>
                    <a:pt x="34" y="35"/>
                  </a:cubicBezTo>
                  <a:cubicBezTo>
                    <a:pt x="38" y="35"/>
                    <a:pt x="40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5" name="Freeform 238">
              <a:extLst>
                <a:ext uri="{FF2B5EF4-FFF2-40B4-BE49-F238E27FC236}">
                  <a16:creationId xmlns:a16="http://schemas.microsoft.com/office/drawing/2014/main" xmlns="" id="{F937AAF0-C929-4B63-B102-0A3CFF664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075" y="193675"/>
              <a:ext cx="92075" cy="85725"/>
            </a:xfrm>
            <a:custGeom>
              <a:avLst/>
              <a:gdLst>
                <a:gd name="T0" fmla="*/ 35 w 40"/>
                <a:gd name="T1" fmla="*/ 30 h 37"/>
                <a:gd name="T2" fmla="*/ 4 w 40"/>
                <a:gd name="T3" fmla="*/ 30 h 37"/>
                <a:gd name="T4" fmla="*/ 8 w 40"/>
                <a:gd name="T5" fmla="*/ 32 h 37"/>
                <a:gd name="T6" fmla="*/ 8 w 40"/>
                <a:gd name="T7" fmla="*/ 2 h 37"/>
                <a:gd name="T8" fmla="*/ 4 w 40"/>
                <a:gd name="T9" fmla="*/ 5 h 37"/>
                <a:gd name="T10" fmla="*/ 34 w 40"/>
                <a:gd name="T11" fmla="*/ 5 h 37"/>
                <a:gd name="T12" fmla="*/ 31 w 40"/>
                <a:gd name="T13" fmla="*/ 2 h 37"/>
                <a:gd name="T14" fmla="*/ 31 w 40"/>
                <a:gd name="T15" fmla="*/ 33 h 37"/>
                <a:gd name="T16" fmla="*/ 38 w 40"/>
                <a:gd name="T17" fmla="*/ 32 h 37"/>
                <a:gd name="T18" fmla="*/ 38 w 40"/>
                <a:gd name="T19" fmla="*/ 2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2 h 37"/>
                <a:gd name="T26" fmla="*/ 0 w 40"/>
                <a:gd name="T27" fmla="*/ 33 h 37"/>
                <a:gd name="T28" fmla="*/ 4 w 40"/>
                <a:gd name="T29" fmla="*/ 35 h 37"/>
                <a:gd name="T30" fmla="*/ 34 w 40"/>
                <a:gd name="T31" fmla="*/ 35 h 37"/>
                <a:gd name="T32" fmla="*/ 35 w 40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0"/>
                  </a:moveTo>
                  <a:cubicBezTo>
                    <a:pt x="25" y="30"/>
                    <a:pt x="14" y="30"/>
                    <a:pt x="4" y="30"/>
                  </a:cubicBezTo>
                  <a:cubicBezTo>
                    <a:pt x="5" y="31"/>
                    <a:pt x="6" y="32"/>
                    <a:pt x="8" y="32"/>
                  </a:cubicBezTo>
                  <a:cubicBezTo>
                    <a:pt x="8" y="22"/>
                    <a:pt x="8" y="12"/>
                    <a:pt x="8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2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2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2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4" y="35"/>
                  </a:cubicBezTo>
                  <a:cubicBezTo>
                    <a:pt x="14" y="35"/>
                    <a:pt x="24" y="35"/>
                    <a:pt x="34" y="35"/>
                  </a:cubicBezTo>
                  <a:cubicBezTo>
                    <a:pt x="38" y="35"/>
                    <a:pt x="40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6" name="Freeform 239">
              <a:extLst>
                <a:ext uri="{FF2B5EF4-FFF2-40B4-BE49-F238E27FC236}">
                  <a16:creationId xmlns:a16="http://schemas.microsoft.com/office/drawing/2014/main" xmlns="" id="{A4A27A6D-7367-4BA9-8985-29BC6C6DE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7175" y="63500"/>
              <a:ext cx="307975" cy="104775"/>
            </a:xfrm>
            <a:custGeom>
              <a:avLst/>
              <a:gdLst>
                <a:gd name="T0" fmla="*/ 129 w 134"/>
                <a:gd name="T1" fmla="*/ 40 h 46"/>
                <a:gd name="T2" fmla="*/ 41 w 134"/>
                <a:gd name="T3" fmla="*/ 40 h 46"/>
                <a:gd name="T4" fmla="*/ 4 w 134"/>
                <a:gd name="T5" fmla="*/ 40 h 46"/>
                <a:gd name="T6" fmla="*/ 7 w 134"/>
                <a:gd name="T7" fmla="*/ 40 h 46"/>
                <a:gd name="T8" fmla="*/ 7 w 134"/>
                <a:gd name="T9" fmla="*/ 28 h 46"/>
                <a:gd name="T10" fmla="*/ 7 w 134"/>
                <a:gd name="T11" fmla="*/ 3 h 46"/>
                <a:gd name="T12" fmla="*/ 11 w 134"/>
                <a:gd name="T13" fmla="*/ 5 h 46"/>
                <a:gd name="T14" fmla="*/ 33 w 134"/>
                <a:gd name="T15" fmla="*/ 5 h 46"/>
                <a:gd name="T16" fmla="*/ 91 w 134"/>
                <a:gd name="T17" fmla="*/ 5 h 46"/>
                <a:gd name="T18" fmla="*/ 128 w 134"/>
                <a:gd name="T19" fmla="*/ 5 h 46"/>
                <a:gd name="T20" fmla="*/ 125 w 134"/>
                <a:gd name="T21" fmla="*/ 7 h 46"/>
                <a:gd name="T22" fmla="*/ 125 w 134"/>
                <a:gd name="T23" fmla="*/ 21 h 46"/>
                <a:gd name="T24" fmla="*/ 125 w 134"/>
                <a:gd name="T25" fmla="*/ 42 h 46"/>
                <a:gd name="T26" fmla="*/ 132 w 134"/>
                <a:gd name="T27" fmla="*/ 42 h 46"/>
                <a:gd name="T28" fmla="*/ 132 w 134"/>
                <a:gd name="T29" fmla="*/ 2 h 46"/>
                <a:gd name="T30" fmla="*/ 129 w 134"/>
                <a:gd name="T31" fmla="*/ 0 h 46"/>
                <a:gd name="T32" fmla="*/ 4 w 134"/>
                <a:gd name="T33" fmla="*/ 0 h 46"/>
                <a:gd name="T34" fmla="*/ 0 w 134"/>
                <a:gd name="T35" fmla="*/ 3 h 46"/>
                <a:gd name="T36" fmla="*/ 0 w 134"/>
                <a:gd name="T37" fmla="*/ 42 h 46"/>
                <a:gd name="T38" fmla="*/ 3 w 134"/>
                <a:gd name="T39" fmla="*/ 45 h 46"/>
                <a:gd name="T40" fmla="*/ 128 w 134"/>
                <a:gd name="T41" fmla="*/ 45 h 46"/>
                <a:gd name="T42" fmla="*/ 129 w 134"/>
                <a:gd name="T43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46">
                  <a:moveTo>
                    <a:pt x="129" y="40"/>
                  </a:moveTo>
                  <a:cubicBezTo>
                    <a:pt x="100" y="40"/>
                    <a:pt x="70" y="40"/>
                    <a:pt x="41" y="40"/>
                  </a:cubicBezTo>
                  <a:cubicBezTo>
                    <a:pt x="29" y="40"/>
                    <a:pt x="17" y="40"/>
                    <a:pt x="4" y="40"/>
                  </a:cubicBezTo>
                  <a:cubicBezTo>
                    <a:pt x="4" y="40"/>
                    <a:pt x="7" y="43"/>
                    <a:pt x="7" y="40"/>
                  </a:cubicBezTo>
                  <a:cubicBezTo>
                    <a:pt x="7" y="36"/>
                    <a:pt x="7" y="32"/>
                    <a:pt x="7" y="28"/>
                  </a:cubicBezTo>
                  <a:cubicBezTo>
                    <a:pt x="7" y="20"/>
                    <a:pt x="7" y="11"/>
                    <a:pt x="7" y="3"/>
                  </a:cubicBezTo>
                  <a:cubicBezTo>
                    <a:pt x="7" y="6"/>
                    <a:pt x="1" y="5"/>
                    <a:pt x="11" y="5"/>
                  </a:cubicBezTo>
                  <a:cubicBezTo>
                    <a:pt x="18" y="5"/>
                    <a:pt x="26" y="5"/>
                    <a:pt x="33" y="5"/>
                  </a:cubicBezTo>
                  <a:cubicBezTo>
                    <a:pt x="53" y="5"/>
                    <a:pt x="72" y="5"/>
                    <a:pt x="91" y="5"/>
                  </a:cubicBezTo>
                  <a:cubicBezTo>
                    <a:pt x="103" y="5"/>
                    <a:pt x="115" y="5"/>
                    <a:pt x="128" y="5"/>
                  </a:cubicBezTo>
                  <a:cubicBezTo>
                    <a:pt x="125" y="5"/>
                    <a:pt x="125" y="2"/>
                    <a:pt x="125" y="7"/>
                  </a:cubicBezTo>
                  <a:cubicBezTo>
                    <a:pt x="125" y="12"/>
                    <a:pt x="125" y="16"/>
                    <a:pt x="125" y="21"/>
                  </a:cubicBezTo>
                  <a:cubicBezTo>
                    <a:pt x="125" y="28"/>
                    <a:pt x="125" y="35"/>
                    <a:pt x="125" y="42"/>
                  </a:cubicBezTo>
                  <a:cubicBezTo>
                    <a:pt x="125" y="46"/>
                    <a:pt x="132" y="45"/>
                    <a:pt x="132" y="42"/>
                  </a:cubicBezTo>
                  <a:cubicBezTo>
                    <a:pt x="132" y="29"/>
                    <a:pt x="132" y="16"/>
                    <a:pt x="132" y="2"/>
                  </a:cubicBezTo>
                  <a:cubicBezTo>
                    <a:pt x="132" y="1"/>
                    <a:pt x="130" y="0"/>
                    <a:pt x="129" y="0"/>
                  </a:cubicBezTo>
                  <a:cubicBezTo>
                    <a:pt x="87" y="0"/>
                    <a:pt x="45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29"/>
                    <a:pt x="0" y="42"/>
                  </a:cubicBezTo>
                  <a:cubicBezTo>
                    <a:pt x="0" y="44"/>
                    <a:pt x="2" y="45"/>
                    <a:pt x="3" y="45"/>
                  </a:cubicBezTo>
                  <a:cubicBezTo>
                    <a:pt x="45" y="45"/>
                    <a:pt x="87" y="45"/>
                    <a:pt x="128" y="45"/>
                  </a:cubicBezTo>
                  <a:cubicBezTo>
                    <a:pt x="132" y="45"/>
                    <a:pt x="134" y="40"/>
                    <a:pt x="129" y="4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7" name="Freeform 260">
              <a:extLst>
                <a:ext uri="{FF2B5EF4-FFF2-40B4-BE49-F238E27FC236}">
                  <a16:creationId xmlns:a16="http://schemas.microsoft.com/office/drawing/2014/main" xmlns="" id="{42AC3F42-C71A-4CB3-9833-8D2F69448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338" y="4597400"/>
              <a:ext cx="411163" cy="503238"/>
            </a:xfrm>
            <a:custGeom>
              <a:avLst/>
              <a:gdLst>
                <a:gd name="T0" fmla="*/ 72 w 179"/>
                <a:gd name="T1" fmla="*/ 215 h 219"/>
                <a:gd name="T2" fmla="*/ 72 w 179"/>
                <a:gd name="T3" fmla="*/ 172 h 219"/>
                <a:gd name="T4" fmla="*/ 71 w 179"/>
                <a:gd name="T5" fmla="*/ 172 h 219"/>
                <a:gd name="T6" fmla="*/ 13 w 179"/>
                <a:gd name="T7" fmla="*/ 93 h 219"/>
                <a:gd name="T8" fmla="*/ 120 w 179"/>
                <a:gd name="T9" fmla="*/ 17 h 219"/>
                <a:gd name="T10" fmla="*/ 164 w 179"/>
                <a:gd name="T11" fmla="*/ 120 h 219"/>
                <a:gd name="T12" fmla="*/ 133 w 179"/>
                <a:gd name="T13" fmla="*/ 157 h 219"/>
                <a:gd name="T14" fmla="*/ 117 w 179"/>
                <a:gd name="T15" fmla="*/ 170 h 219"/>
                <a:gd name="T16" fmla="*/ 117 w 179"/>
                <a:gd name="T17" fmla="*/ 217 h 219"/>
                <a:gd name="T18" fmla="*/ 122 w 179"/>
                <a:gd name="T19" fmla="*/ 215 h 219"/>
                <a:gd name="T20" fmla="*/ 70 w 179"/>
                <a:gd name="T21" fmla="*/ 215 h 219"/>
                <a:gd name="T22" fmla="*/ 67 w 179"/>
                <a:gd name="T23" fmla="*/ 218 h 219"/>
                <a:gd name="T24" fmla="*/ 119 w 179"/>
                <a:gd name="T25" fmla="*/ 218 h 219"/>
                <a:gd name="T26" fmla="*/ 124 w 179"/>
                <a:gd name="T27" fmla="*/ 215 h 219"/>
                <a:gd name="T28" fmla="*/ 124 w 179"/>
                <a:gd name="T29" fmla="*/ 185 h 219"/>
                <a:gd name="T30" fmla="*/ 124 w 179"/>
                <a:gd name="T31" fmla="*/ 170 h 219"/>
                <a:gd name="T32" fmla="*/ 143 w 179"/>
                <a:gd name="T33" fmla="*/ 154 h 219"/>
                <a:gd name="T34" fmla="*/ 176 w 179"/>
                <a:gd name="T35" fmla="*/ 80 h 219"/>
                <a:gd name="T36" fmla="*/ 80 w 179"/>
                <a:gd name="T37" fmla="*/ 11 h 219"/>
                <a:gd name="T38" fmla="*/ 20 w 179"/>
                <a:gd name="T39" fmla="*/ 41 h 219"/>
                <a:gd name="T40" fmla="*/ 16 w 179"/>
                <a:gd name="T41" fmla="*/ 132 h 219"/>
                <a:gd name="T42" fmla="*/ 61 w 179"/>
                <a:gd name="T43" fmla="*/ 173 h 219"/>
                <a:gd name="T44" fmla="*/ 65 w 179"/>
                <a:gd name="T45" fmla="*/ 217 h 219"/>
                <a:gd name="T46" fmla="*/ 72 w 179"/>
                <a:gd name="T47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9" h="219">
                  <a:moveTo>
                    <a:pt x="72" y="215"/>
                  </a:moveTo>
                  <a:cubicBezTo>
                    <a:pt x="72" y="201"/>
                    <a:pt x="72" y="187"/>
                    <a:pt x="72" y="172"/>
                  </a:cubicBezTo>
                  <a:cubicBezTo>
                    <a:pt x="72" y="172"/>
                    <a:pt x="72" y="172"/>
                    <a:pt x="71" y="172"/>
                  </a:cubicBezTo>
                  <a:cubicBezTo>
                    <a:pt x="37" y="161"/>
                    <a:pt x="16" y="128"/>
                    <a:pt x="13" y="93"/>
                  </a:cubicBezTo>
                  <a:cubicBezTo>
                    <a:pt x="8" y="34"/>
                    <a:pt x="67" y="0"/>
                    <a:pt x="120" y="17"/>
                  </a:cubicBezTo>
                  <a:cubicBezTo>
                    <a:pt x="160" y="30"/>
                    <a:pt x="179" y="84"/>
                    <a:pt x="164" y="120"/>
                  </a:cubicBezTo>
                  <a:cubicBezTo>
                    <a:pt x="158" y="136"/>
                    <a:pt x="146" y="147"/>
                    <a:pt x="133" y="157"/>
                  </a:cubicBezTo>
                  <a:cubicBezTo>
                    <a:pt x="129" y="160"/>
                    <a:pt x="117" y="164"/>
                    <a:pt x="117" y="170"/>
                  </a:cubicBezTo>
                  <a:cubicBezTo>
                    <a:pt x="117" y="186"/>
                    <a:pt x="117" y="202"/>
                    <a:pt x="117" y="217"/>
                  </a:cubicBezTo>
                  <a:cubicBezTo>
                    <a:pt x="118" y="216"/>
                    <a:pt x="120" y="216"/>
                    <a:pt x="122" y="215"/>
                  </a:cubicBezTo>
                  <a:cubicBezTo>
                    <a:pt x="104" y="215"/>
                    <a:pt x="87" y="215"/>
                    <a:pt x="70" y="215"/>
                  </a:cubicBezTo>
                  <a:cubicBezTo>
                    <a:pt x="68" y="215"/>
                    <a:pt x="62" y="218"/>
                    <a:pt x="67" y="218"/>
                  </a:cubicBezTo>
                  <a:cubicBezTo>
                    <a:pt x="84" y="218"/>
                    <a:pt x="101" y="218"/>
                    <a:pt x="119" y="218"/>
                  </a:cubicBezTo>
                  <a:cubicBezTo>
                    <a:pt x="120" y="218"/>
                    <a:pt x="124" y="217"/>
                    <a:pt x="124" y="215"/>
                  </a:cubicBezTo>
                  <a:cubicBezTo>
                    <a:pt x="124" y="205"/>
                    <a:pt x="124" y="195"/>
                    <a:pt x="124" y="185"/>
                  </a:cubicBezTo>
                  <a:cubicBezTo>
                    <a:pt x="124" y="180"/>
                    <a:pt x="124" y="175"/>
                    <a:pt x="124" y="170"/>
                  </a:cubicBezTo>
                  <a:cubicBezTo>
                    <a:pt x="124" y="164"/>
                    <a:pt x="138" y="158"/>
                    <a:pt x="143" y="154"/>
                  </a:cubicBezTo>
                  <a:cubicBezTo>
                    <a:pt x="166" y="136"/>
                    <a:pt x="179" y="109"/>
                    <a:pt x="176" y="80"/>
                  </a:cubicBezTo>
                  <a:cubicBezTo>
                    <a:pt x="170" y="31"/>
                    <a:pt x="126" y="5"/>
                    <a:pt x="80" y="11"/>
                  </a:cubicBezTo>
                  <a:cubicBezTo>
                    <a:pt x="57" y="14"/>
                    <a:pt x="35" y="23"/>
                    <a:pt x="20" y="41"/>
                  </a:cubicBezTo>
                  <a:cubicBezTo>
                    <a:pt x="0" y="66"/>
                    <a:pt x="3" y="105"/>
                    <a:pt x="16" y="132"/>
                  </a:cubicBezTo>
                  <a:cubicBezTo>
                    <a:pt x="25" y="150"/>
                    <a:pt x="42" y="164"/>
                    <a:pt x="61" y="173"/>
                  </a:cubicBezTo>
                  <a:cubicBezTo>
                    <a:pt x="70" y="177"/>
                    <a:pt x="65" y="206"/>
                    <a:pt x="65" y="217"/>
                  </a:cubicBezTo>
                  <a:cubicBezTo>
                    <a:pt x="65" y="219"/>
                    <a:pt x="72" y="218"/>
                    <a:pt x="72" y="21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8" name="Freeform 261">
              <a:extLst>
                <a:ext uri="{FF2B5EF4-FFF2-40B4-BE49-F238E27FC236}">
                  <a16:creationId xmlns:a16="http://schemas.microsoft.com/office/drawing/2014/main" xmlns="" id="{DE56CB80-E912-4794-B447-D4693043C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625" y="5086350"/>
              <a:ext cx="153988" cy="112713"/>
            </a:xfrm>
            <a:custGeom>
              <a:avLst/>
              <a:gdLst>
                <a:gd name="T0" fmla="*/ 3 w 67"/>
                <a:gd name="T1" fmla="*/ 4 h 49"/>
                <a:gd name="T2" fmla="*/ 36 w 67"/>
                <a:gd name="T3" fmla="*/ 47 h 49"/>
                <a:gd name="T4" fmla="*/ 62 w 67"/>
                <a:gd name="T5" fmla="*/ 2 h 49"/>
                <a:gd name="T6" fmla="*/ 59 w 67"/>
                <a:gd name="T7" fmla="*/ 2 h 49"/>
                <a:gd name="T8" fmla="*/ 8 w 67"/>
                <a:gd name="T9" fmla="*/ 2 h 49"/>
                <a:gd name="T10" fmla="*/ 5 w 67"/>
                <a:gd name="T11" fmla="*/ 5 h 49"/>
                <a:gd name="T12" fmla="*/ 44 w 67"/>
                <a:gd name="T13" fmla="*/ 5 h 49"/>
                <a:gd name="T14" fmla="*/ 53 w 67"/>
                <a:gd name="T15" fmla="*/ 5 h 49"/>
                <a:gd name="T16" fmla="*/ 55 w 67"/>
                <a:gd name="T17" fmla="*/ 5 h 49"/>
                <a:gd name="T18" fmla="*/ 57 w 67"/>
                <a:gd name="T19" fmla="*/ 18 h 49"/>
                <a:gd name="T20" fmla="*/ 50 w 67"/>
                <a:gd name="T21" fmla="*/ 39 h 49"/>
                <a:gd name="T22" fmla="*/ 17 w 67"/>
                <a:gd name="T23" fmla="*/ 35 h 49"/>
                <a:gd name="T24" fmla="*/ 10 w 67"/>
                <a:gd name="T25" fmla="*/ 3 h 49"/>
                <a:gd name="T26" fmla="*/ 3 w 67"/>
                <a:gd name="T27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49">
                  <a:moveTo>
                    <a:pt x="3" y="4"/>
                  </a:moveTo>
                  <a:cubicBezTo>
                    <a:pt x="0" y="27"/>
                    <a:pt x="11" y="48"/>
                    <a:pt x="36" y="47"/>
                  </a:cubicBezTo>
                  <a:cubicBezTo>
                    <a:pt x="61" y="47"/>
                    <a:pt x="67" y="23"/>
                    <a:pt x="62" y="2"/>
                  </a:cubicBezTo>
                  <a:cubicBezTo>
                    <a:pt x="61" y="2"/>
                    <a:pt x="60" y="2"/>
                    <a:pt x="59" y="2"/>
                  </a:cubicBezTo>
                  <a:cubicBezTo>
                    <a:pt x="42" y="2"/>
                    <a:pt x="25" y="2"/>
                    <a:pt x="8" y="2"/>
                  </a:cubicBezTo>
                  <a:cubicBezTo>
                    <a:pt x="6" y="2"/>
                    <a:pt x="0" y="5"/>
                    <a:pt x="5" y="5"/>
                  </a:cubicBezTo>
                  <a:cubicBezTo>
                    <a:pt x="18" y="5"/>
                    <a:pt x="31" y="5"/>
                    <a:pt x="44" y="5"/>
                  </a:cubicBezTo>
                  <a:cubicBezTo>
                    <a:pt x="47" y="5"/>
                    <a:pt x="50" y="5"/>
                    <a:pt x="53" y="5"/>
                  </a:cubicBezTo>
                  <a:cubicBezTo>
                    <a:pt x="58" y="5"/>
                    <a:pt x="55" y="5"/>
                    <a:pt x="55" y="5"/>
                  </a:cubicBezTo>
                  <a:cubicBezTo>
                    <a:pt x="56" y="9"/>
                    <a:pt x="56" y="13"/>
                    <a:pt x="57" y="18"/>
                  </a:cubicBezTo>
                  <a:cubicBezTo>
                    <a:pt x="57" y="25"/>
                    <a:pt x="55" y="33"/>
                    <a:pt x="50" y="39"/>
                  </a:cubicBezTo>
                  <a:cubicBezTo>
                    <a:pt x="42" y="49"/>
                    <a:pt x="24" y="44"/>
                    <a:pt x="17" y="35"/>
                  </a:cubicBezTo>
                  <a:cubicBezTo>
                    <a:pt x="10" y="27"/>
                    <a:pt x="8" y="13"/>
                    <a:pt x="10" y="3"/>
                  </a:cubicBezTo>
                  <a:cubicBezTo>
                    <a:pt x="10" y="0"/>
                    <a:pt x="3" y="2"/>
                    <a:pt x="3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9" name="Freeform 262">
              <a:extLst>
                <a:ext uri="{FF2B5EF4-FFF2-40B4-BE49-F238E27FC236}">
                  <a16:creationId xmlns:a16="http://schemas.microsoft.com/office/drawing/2014/main" xmlns="" id="{045FD66A-DA0B-4D68-B8EC-FA5A942D9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7388" y="4827587"/>
              <a:ext cx="119063" cy="273050"/>
            </a:xfrm>
            <a:custGeom>
              <a:avLst/>
              <a:gdLst>
                <a:gd name="T0" fmla="*/ 1 w 52"/>
                <a:gd name="T1" fmla="*/ 25 h 119"/>
                <a:gd name="T2" fmla="*/ 24 w 52"/>
                <a:gd name="T3" fmla="*/ 117 h 119"/>
                <a:gd name="T4" fmla="*/ 31 w 52"/>
                <a:gd name="T5" fmla="*/ 116 h 119"/>
                <a:gd name="T6" fmla="*/ 52 w 52"/>
                <a:gd name="T7" fmla="*/ 2 h 119"/>
                <a:gd name="T8" fmla="*/ 45 w 52"/>
                <a:gd name="T9" fmla="*/ 3 h 119"/>
                <a:gd name="T10" fmla="*/ 24 w 52"/>
                <a:gd name="T11" fmla="*/ 117 h 119"/>
                <a:gd name="T12" fmla="*/ 31 w 52"/>
                <a:gd name="T13" fmla="*/ 115 h 119"/>
                <a:gd name="T14" fmla="*/ 8 w 52"/>
                <a:gd name="T15" fmla="*/ 23 h 119"/>
                <a:gd name="T16" fmla="*/ 1 w 52"/>
                <a:gd name="T17" fmla="*/ 2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19">
                  <a:moveTo>
                    <a:pt x="1" y="25"/>
                  </a:moveTo>
                  <a:cubicBezTo>
                    <a:pt x="8" y="56"/>
                    <a:pt x="16" y="87"/>
                    <a:pt x="24" y="117"/>
                  </a:cubicBezTo>
                  <a:cubicBezTo>
                    <a:pt x="24" y="119"/>
                    <a:pt x="31" y="117"/>
                    <a:pt x="31" y="116"/>
                  </a:cubicBezTo>
                  <a:cubicBezTo>
                    <a:pt x="38" y="78"/>
                    <a:pt x="45" y="40"/>
                    <a:pt x="52" y="2"/>
                  </a:cubicBezTo>
                  <a:cubicBezTo>
                    <a:pt x="52" y="0"/>
                    <a:pt x="46" y="1"/>
                    <a:pt x="45" y="3"/>
                  </a:cubicBezTo>
                  <a:cubicBezTo>
                    <a:pt x="38" y="41"/>
                    <a:pt x="31" y="79"/>
                    <a:pt x="24" y="117"/>
                  </a:cubicBezTo>
                  <a:cubicBezTo>
                    <a:pt x="26" y="116"/>
                    <a:pt x="29" y="116"/>
                    <a:pt x="31" y="115"/>
                  </a:cubicBezTo>
                  <a:cubicBezTo>
                    <a:pt x="23" y="85"/>
                    <a:pt x="15" y="54"/>
                    <a:pt x="8" y="23"/>
                  </a:cubicBezTo>
                  <a:cubicBezTo>
                    <a:pt x="7" y="22"/>
                    <a:pt x="0" y="23"/>
                    <a:pt x="1" y="2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0" name="Freeform 263">
              <a:extLst>
                <a:ext uri="{FF2B5EF4-FFF2-40B4-BE49-F238E27FC236}">
                  <a16:creationId xmlns:a16="http://schemas.microsoft.com/office/drawing/2014/main" xmlns="" id="{B4408A19-F04B-4BC7-89C0-F4E29C724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5638" y="4865687"/>
              <a:ext cx="185738" cy="65088"/>
            </a:xfrm>
            <a:custGeom>
              <a:avLst/>
              <a:gdLst>
                <a:gd name="T0" fmla="*/ 5 w 81"/>
                <a:gd name="T1" fmla="*/ 27 h 28"/>
                <a:gd name="T2" fmla="*/ 77 w 81"/>
                <a:gd name="T3" fmla="*/ 4 h 28"/>
                <a:gd name="T4" fmla="*/ 76 w 81"/>
                <a:gd name="T5" fmla="*/ 1 h 28"/>
                <a:gd name="T6" fmla="*/ 4 w 81"/>
                <a:gd name="T7" fmla="*/ 24 h 28"/>
                <a:gd name="T8" fmla="*/ 5 w 81"/>
                <a:gd name="T9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8">
                  <a:moveTo>
                    <a:pt x="5" y="27"/>
                  </a:moveTo>
                  <a:cubicBezTo>
                    <a:pt x="29" y="19"/>
                    <a:pt x="53" y="12"/>
                    <a:pt x="77" y="4"/>
                  </a:cubicBezTo>
                  <a:cubicBezTo>
                    <a:pt x="81" y="3"/>
                    <a:pt x="80" y="0"/>
                    <a:pt x="76" y="1"/>
                  </a:cubicBezTo>
                  <a:cubicBezTo>
                    <a:pt x="52" y="9"/>
                    <a:pt x="28" y="17"/>
                    <a:pt x="4" y="24"/>
                  </a:cubicBezTo>
                  <a:cubicBezTo>
                    <a:pt x="0" y="26"/>
                    <a:pt x="1" y="28"/>
                    <a:pt x="5" y="2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1" name="Freeform 264">
              <a:extLst>
                <a:ext uri="{FF2B5EF4-FFF2-40B4-BE49-F238E27FC236}">
                  <a16:creationId xmlns:a16="http://schemas.microsoft.com/office/drawing/2014/main" xmlns="" id="{6833A957-2C52-4159-9589-B87A72AED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475" y="4410075"/>
              <a:ext cx="15875" cy="174625"/>
            </a:xfrm>
            <a:custGeom>
              <a:avLst/>
              <a:gdLst>
                <a:gd name="T0" fmla="*/ 0 w 7"/>
                <a:gd name="T1" fmla="*/ 4 h 76"/>
                <a:gd name="T2" fmla="*/ 0 w 7"/>
                <a:gd name="T3" fmla="*/ 73 h 76"/>
                <a:gd name="T4" fmla="*/ 7 w 7"/>
                <a:gd name="T5" fmla="*/ 72 h 76"/>
                <a:gd name="T6" fmla="*/ 7 w 7"/>
                <a:gd name="T7" fmla="*/ 3 h 76"/>
                <a:gd name="T8" fmla="*/ 0 w 7"/>
                <a:gd name="T9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6">
                  <a:moveTo>
                    <a:pt x="0" y="4"/>
                  </a:moveTo>
                  <a:cubicBezTo>
                    <a:pt x="0" y="27"/>
                    <a:pt x="0" y="50"/>
                    <a:pt x="0" y="73"/>
                  </a:cubicBezTo>
                  <a:cubicBezTo>
                    <a:pt x="0" y="76"/>
                    <a:pt x="7" y="75"/>
                    <a:pt x="7" y="72"/>
                  </a:cubicBezTo>
                  <a:cubicBezTo>
                    <a:pt x="7" y="49"/>
                    <a:pt x="7" y="26"/>
                    <a:pt x="7" y="3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2" name="Freeform 265">
              <a:extLst>
                <a:ext uri="{FF2B5EF4-FFF2-40B4-BE49-F238E27FC236}">
                  <a16:creationId xmlns:a16="http://schemas.microsoft.com/office/drawing/2014/main" xmlns="" id="{CC38C62C-C3C7-45F5-9853-96F8AFC21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3875" y="4464050"/>
              <a:ext cx="96838" cy="133350"/>
            </a:xfrm>
            <a:custGeom>
              <a:avLst/>
              <a:gdLst>
                <a:gd name="T0" fmla="*/ 2 w 42"/>
                <a:gd name="T1" fmla="*/ 5 h 58"/>
                <a:gd name="T2" fmla="*/ 34 w 42"/>
                <a:gd name="T3" fmla="*/ 56 h 58"/>
                <a:gd name="T4" fmla="*/ 40 w 42"/>
                <a:gd name="T5" fmla="*/ 53 h 58"/>
                <a:gd name="T6" fmla="*/ 9 w 42"/>
                <a:gd name="T7" fmla="*/ 2 h 58"/>
                <a:gd name="T8" fmla="*/ 2 w 42"/>
                <a:gd name="T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8">
                  <a:moveTo>
                    <a:pt x="2" y="5"/>
                  </a:moveTo>
                  <a:cubicBezTo>
                    <a:pt x="13" y="22"/>
                    <a:pt x="23" y="39"/>
                    <a:pt x="34" y="56"/>
                  </a:cubicBezTo>
                  <a:cubicBezTo>
                    <a:pt x="35" y="58"/>
                    <a:pt x="42" y="56"/>
                    <a:pt x="40" y="53"/>
                  </a:cubicBezTo>
                  <a:cubicBezTo>
                    <a:pt x="30" y="36"/>
                    <a:pt x="19" y="19"/>
                    <a:pt x="9" y="2"/>
                  </a:cubicBezTo>
                  <a:cubicBezTo>
                    <a:pt x="7" y="0"/>
                    <a:pt x="0" y="2"/>
                    <a:pt x="2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3" name="Freeform 266">
              <a:extLst>
                <a:ext uri="{FF2B5EF4-FFF2-40B4-BE49-F238E27FC236}">
                  <a16:creationId xmlns:a16="http://schemas.microsoft.com/office/drawing/2014/main" xmlns="" id="{5613792D-1259-43CE-BBD2-2F9788EBC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9888" y="4568825"/>
              <a:ext cx="161925" cy="95250"/>
            </a:xfrm>
            <a:custGeom>
              <a:avLst/>
              <a:gdLst>
                <a:gd name="T0" fmla="*/ 4 w 70"/>
                <a:gd name="T1" fmla="*/ 6 h 41"/>
                <a:gd name="T2" fmla="*/ 62 w 70"/>
                <a:gd name="T3" fmla="*/ 40 h 41"/>
                <a:gd name="T4" fmla="*/ 67 w 70"/>
                <a:gd name="T5" fmla="*/ 36 h 41"/>
                <a:gd name="T6" fmla="*/ 9 w 70"/>
                <a:gd name="T7" fmla="*/ 2 h 41"/>
                <a:gd name="T8" fmla="*/ 4 w 70"/>
                <a:gd name="T9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41">
                  <a:moveTo>
                    <a:pt x="4" y="6"/>
                  </a:moveTo>
                  <a:cubicBezTo>
                    <a:pt x="23" y="17"/>
                    <a:pt x="42" y="28"/>
                    <a:pt x="62" y="40"/>
                  </a:cubicBezTo>
                  <a:cubicBezTo>
                    <a:pt x="64" y="41"/>
                    <a:pt x="70" y="38"/>
                    <a:pt x="67" y="36"/>
                  </a:cubicBezTo>
                  <a:cubicBezTo>
                    <a:pt x="48" y="24"/>
                    <a:pt x="28" y="13"/>
                    <a:pt x="9" y="2"/>
                  </a:cubicBezTo>
                  <a:cubicBezTo>
                    <a:pt x="6" y="0"/>
                    <a:pt x="0" y="4"/>
                    <a:pt x="4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4" name="Freeform 267">
              <a:extLst>
                <a:ext uri="{FF2B5EF4-FFF2-40B4-BE49-F238E27FC236}">
                  <a16:creationId xmlns:a16="http://schemas.microsoft.com/office/drawing/2014/main" xmlns="" id="{2A910B43-0417-4B79-BC05-52EA7A93C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375" y="4741862"/>
              <a:ext cx="182563" cy="26988"/>
            </a:xfrm>
            <a:custGeom>
              <a:avLst/>
              <a:gdLst>
                <a:gd name="T0" fmla="*/ 3 w 79"/>
                <a:gd name="T1" fmla="*/ 3 h 12"/>
                <a:gd name="T2" fmla="*/ 71 w 79"/>
                <a:gd name="T3" fmla="*/ 12 h 12"/>
                <a:gd name="T4" fmla="*/ 75 w 79"/>
                <a:gd name="T5" fmla="*/ 9 h 12"/>
                <a:gd name="T6" fmla="*/ 8 w 79"/>
                <a:gd name="T7" fmla="*/ 0 h 12"/>
                <a:gd name="T8" fmla="*/ 3 w 7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">
                  <a:moveTo>
                    <a:pt x="3" y="3"/>
                  </a:moveTo>
                  <a:cubicBezTo>
                    <a:pt x="26" y="6"/>
                    <a:pt x="48" y="9"/>
                    <a:pt x="71" y="12"/>
                  </a:cubicBezTo>
                  <a:cubicBezTo>
                    <a:pt x="72" y="12"/>
                    <a:pt x="79" y="10"/>
                    <a:pt x="75" y="9"/>
                  </a:cubicBezTo>
                  <a:cubicBezTo>
                    <a:pt x="53" y="6"/>
                    <a:pt x="30" y="3"/>
                    <a:pt x="8" y="0"/>
                  </a:cubicBezTo>
                  <a:cubicBezTo>
                    <a:pt x="6" y="0"/>
                    <a:pt x="0" y="2"/>
                    <a:pt x="3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5" name="Freeform 268">
              <a:extLst>
                <a:ext uri="{FF2B5EF4-FFF2-40B4-BE49-F238E27FC236}">
                  <a16:creationId xmlns:a16="http://schemas.microsoft.com/office/drawing/2014/main" xmlns="" id="{E1A1A00B-7562-4538-9D48-4C42D0094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463" y="4464050"/>
              <a:ext cx="95250" cy="133350"/>
            </a:xfrm>
            <a:custGeom>
              <a:avLst/>
              <a:gdLst>
                <a:gd name="T0" fmla="*/ 33 w 42"/>
                <a:gd name="T1" fmla="*/ 3 h 58"/>
                <a:gd name="T2" fmla="*/ 2 w 42"/>
                <a:gd name="T3" fmla="*/ 53 h 58"/>
                <a:gd name="T4" fmla="*/ 8 w 42"/>
                <a:gd name="T5" fmla="*/ 55 h 58"/>
                <a:gd name="T6" fmla="*/ 39 w 42"/>
                <a:gd name="T7" fmla="*/ 5 h 58"/>
                <a:gd name="T8" fmla="*/ 33 w 42"/>
                <a:gd name="T9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8">
                  <a:moveTo>
                    <a:pt x="33" y="3"/>
                  </a:moveTo>
                  <a:cubicBezTo>
                    <a:pt x="23" y="19"/>
                    <a:pt x="12" y="36"/>
                    <a:pt x="2" y="53"/>
                  </a:cubicBezTo>
                  <a:cubicBezTo>
                    <a:pt x="0" y="57"/>
                    <a:pt x="6" y="58"/>
                    <a:pt x="8" y="55"/>
                  </a:cubicBezTo>
                  <a:cubicBezTo>
                    <a:pt x="18" y="39"/>
                    <a:pt x="29" y="22"/>
                    <a:pt x="39" y="5"/>
                  </a:cubicBezTo>
                  <a:cubicBezTo>
                    <a:pt x="42" y="1"/>
                    <a:pt x="35" y="0"/>
                    <a:pt x="33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6" name="Freeform 269">
              <a:extLst>
                <a:ext uri="{FF2B5EF4-FFF2-40B4-BE49-F238E27FC236}">
                  <a16:creationId xmlns:a16="http://schemas.microsoft.com/office/drawing/2014/main" xmlns="" id="{6E5C9DE0-C63F-4675-8082-0E4A322CC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3775" y="4572000"/>
              <a:ext cx="161925" cy="92075"/>
            </a:xfrm>
            <a:custGeom>
              <a:avLst/>
              <a:gdLst>
                <a:gd name="T0" fmla="*/ 62 w 71"/>
                <a:gd name="T1" fmla="*/ 1 h 40"/>
                <a:gd name="T2" fmla="*/ 4 w 71"/>
                <a:gd name="T3" fmla="*/ 35 h 40"/>
                <a:gd name="T4" fmla="*/ 9 w 71"/>
                <a:gd name="T5" fmla="*/ 38 h 40"/>
                <a:gd name="T6" fmla="*/ 67 w 71"/>
                <a:gd name="T7" fmla="*/ 4 h 40"/>
                <a:gd name="T8" fmla="*/ 62 w 71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40">
                  <a:moveTo>
                    <a:pt x="62" y="1"/>
                  </a:moveTo>
                  <a:cubicBezTo>
                    <a:pt x="43" y="13"/>
                    <a:pt x="24" y="24"/>
                    <a:pt x="4" y="35"/>
                  </a:cubicBezTo>
                  <a:cubicBezTo>
                    <a:pt x="0" y="38"/>
                    <a:pt x="6" y="40"/>
                    <a:pt x="9" y="38"/>
                  </a:cubicBezTo>
                  <a:cubicBezTo>
                    <a:pt x="28" y="27"/>
                    <a:pt x="47" y="15"/>
                    <a:pt x="67" y="4"/>
                  </a:cubicBezTo>
                  <a:cubicBezTo>
                    <a:pt x="71" y="2"/>
                    <a:pt x="65" y="0"/>
                    <a:pt x="62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7" name="Freeform 270">
              <a:extLst>
                <a:ext uri="{FF2B5EF4-FFF2-40B4-BE49-F238E27FC236}">
                  <a16:creationId xmlns:a16="http://schemas.microsoft.com/office/drawing/2014/main" xmlns="" id="{02FA1AF2-D662-42DB-B0BA-6A51D65AF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4413" y="4738687"/>
              <a:ext cx="176213" cy="33338"/>
            </a:xfrm>
            <a:custGeom>
              <a:avLst/>
              <a:gdLst>
                <a:gd name="T0" fmla="*/ 73 w 77"/>
                <a:gd name="T1" fmla="*/ 1 h 14"/>
                <a:gd name="T2" fmla="*/ 5 w 77"/>
                <a:gd name="T3" fmla="*/ 10 h 14"/>
                <a:gd name="T4" fmla="*/ 4 w 77"/>
                <a:gd name="T5" fmla="*/ 13 h 14"/>
                <a:gd name="T6" fmla="*/ 72 w 77"/>
                <a:gd name="T7" fmla="*/ 4 h 14"/>
                <a:gd name="T8" fmla="*/ 73 w 77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4">
                  <a:moveTo>
                    <a:pt x="73" y="1"/>
                  </a:moveTo>
                  <a:cubicBezTo>
                    <a:pt x="50" y="4"/>
                    <a:pt x="28" y="7"/>
                    <a:pt x="5" y="10"/>
                  </a:cubicBezTo>
                  <a:cubicBezTo>
                    <a:pt x="2" y="10"/>
                    <a:pt x="0" y="14"/>
                    <a:pt x="4" y="13"/>
                  </a:cubicBezTo>
                  <a:cubicBezTo>
                    <a:pt x="27" y="10"/>
                    <a:pt x="49" y="7"/>
                    <a:pt x="72" y="4"/>
                  </a:cubicBezTo>
                  <a:cubicBezTo>
                    <a:pt x="75" y="4"/>
                    <a:pt x="77" y="0"/>
                    <a:pt x="73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2" name="Freeform 275">
              <a:extLst>
                <a:ext uri="{FF2B5EF4-FFF2-40B4-BE49-F238E27FC236}">
                  <a16:creationId xmlns:a16="http://schemas.microsoft.com/office/drawing/2014/main" xmlns="" id="{F71C3684-7CCF-48A7-8074-28DF8576B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4702175"/>
              <a:ext cx="627063" cy="728663"/>
            </a:xfrm>
            <a:custGeom>
              <a:avLst/>
              <a:gdLst>
                <a:gd name="T0" fmla="*/ 9 w 273"/>
                <a:gd name="T1" fmla="*/ 19 h 317"/>
                <a:gd name="T2" fmla="*/ 147 w 273"/>
                <a:gd name="T3" fmla="*/ 11 h 317"/>
                <a:gd name="T4" fmla="*/ 235 w 273"/>
                <a:gd name="T5" fmla="*/ 7 h 317"/>
                <a:gd name="T6" fmla="*/ 255 w 273"/>
                <a:gd name="T7" fmla="*/ 8 h 317"/>
                <a:gd name="T8" fmla="*/ 257 w 273"/>
                <a:gd name="T9" fmla="*/ 24 h 317"/>
                <a:gd name="T10" fmla="*/ 259 w 273"/>
                <a:gd name="T11" fmla="*/ 220 h 317"/>
                <a:gd name="T12" fmla="*/ 266 w 273"/>
                <a:gd name="T13" fmla="*/ 300 h 317"/>
                <a:gd name="T14" fmla="*/ 268 w 273"/>
                <a:gd name="T15" fmla="*/ 301 h 317"/>
                <a:gd name="T16" fmla="*/ 260 w 273"/>
                <a:gd name="T17" fmla="*/ 301 h 317"/>
                <a:gd name="T18" fmla="*/ 228 w 273"/>
                <a:gd name="T19" fmla="*/ 303 h 317"/>
                <a:gd name="T20" fmla="*/ 73 w 273"/>
                <a:gd name="T21" fmla="*/ 312 h 317"/>
                <a:gd name="T22" fmla="*/ 29 w 273"/>
                <a:gd name="T23" fmla="*/ 313 h 317"/>
                <a:gd name="T24" fmla="*/ 23 w 273"/>
                <a:gd name="T25" fmla="*/ 280 h 317"/>
                <a:gd name="T26" fmla="*/ 12 w 273"/>
                <a:gd name="T27" fmla="*/ 129 h 317"/>
                <a:gd name="T28" fmla="*/ 10 w 273"/>
                <a:gd name="T29" fmla="*/ 54 h 317"/>
                <a:gd name="T30" fmla="*/ 12 w 273"/>
                <a:gd name="T31" fmla="*/ 18 h 317"/>
                <a:gd name="T32" fmla="*/ 7 w 273"/>
                <a:gd name="T33" fmla="*/ 16 h 317"/>
                <a:gd name="T34" fmla="*/ 4 w 273"/>
                <a:gd name="T35" fmla="*/ 54 h 317"/>
                <a:gd name="T36" fmla="*/ 7 w 273"/>
                <a:gd name="T37" fmla="*/ 139 h 317"/>
                <a:gd name="T38" fmla="*/ 21 w 273"/>
                <a:gd name="T39" fmla="*/ 306 h 317"/>
                <a:gd name="T40" fmla="*/ 35 w 273"/>
                <a:gd name="T41" fmla="*/ 317 h 317"/>
                <a:gd name="T42" fmla="*/ 108 w 273"/>
                <a:gd name="T43" fmla="*/ 314 h 317"/>
                <a:gd name="T44" fmla="*/ 267 w 273"/>
                <a:gd name="T45" fmla="*/ 305 h 317"/>
                <a:gd name="T46" fmla="*/ 270 w 273"/>
                <a:gd name="T47" fmla="*/ 305 h 317"/>
                <a:gd name="T48" fmla="*/ 273 w 273"/>
                <a:gd name="T49" fmla="*/ 302 h 317"/>
                <a:gd name="T50" fmla="*/ 266 w 273"/>
                <a:gd name="T51" fmla="*/ 228 h 317"/>
                <a:gd name="T52" fmla="*/ 263 w 273"/>
                <a:gd name="T53" fmla="*/ 126 h 317"/>
                <a:gd name="T54" fmla="*/ 263 w 273"/>
                <a:gd name="T55" fmla="*/ 38 h 317"/>
                <a:gd name="T56" fmla="*/ 261 w 273"/>
                <a:gd name="T57" fmla="*/ 5 h 317"/>
                <a:gd name="T58" fmla="*/ 223 w 273"/>
                <a:gd name="T59" fmla="*/ 4 h 317"/>
                <a:gd name="T60" fmla="*/ 135 w 273"/>
                <a:gd name="T61" fmla="*/ 7 h 317"/>
                <a:gd name="T62" fmla="*/ 10 w 273"/>
                <a:gd name="T63" fmla="*/ 15 h 317"/>
                <a:gd name="T64" fmla="*/ 9 w 273"/>
                <a:gd name="T65" fmla="*/ 1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317">
                  <a:moveTo>
                    <a:pt x="9" y="19"/>
                  </a:moveTo>
                  <a:cubicBezTo>
                    <a:pt x="55" y="16"/>
                    <a:pt x="101" y="13"/>
                    <a:pt x="147" y="11"/>
                  </a:cubicBezTo>
                  <a:cubicBezTo>
                    <a:pt x="176" y="9"/>
                    <a:pt x="205" y="8"/>
                    <a:pt x="235" y="7"/>
                  </a:cubicBezTo>
                  <a:cubicBezTo>
                    <a:pt x="242" y="7"/>
                    <a:pt x="249" y="7"/>
                    <a:pt x="255" y="8"/>
                  </a:cubicBezTo>
                  <a:cubicBezTo>
                    <a:pt x="258" y="8"/>
                    <a:pt x="257" y="21"/>
                    <a:pt x="257" y="24"/>
                  </a:cubicBezTo>
                  <a:cubicBezTo>
                    <a:pt x="258" y="89"/>
                    <a:pt x="257" y="155"/>
                    <a:pt x="259" y="220"/>
                  </a:cubicBezTo>
                  <a:cubicBezTo>
                    <a:pt x="260" y="246"/>
                    <a:pt x="261" y="274"/>
                    <a:pt x="266" y="300"/>
                  </a:cubicBezTo>
                  <a:cubicBezTo>
                    <a:pt x="267" y="303"/>
                    <a:pt x="273" y="301"/>
                    <a:pt x="268" y="301"/>
                  </a:cubicBezTo>
                  <a:cubicBezTo>
                    <a:pt x="266" y="301"/>
                    <a:pt x="263" y="301"/>
                    <a:pt x="260" y="301"/>
                  </a:cubicBezTo>
                  <a:cubicBezTo>
                    <a:pt x="249" y="302"/>
                    <a:pt x="239" y="303"/>
                    <a:pt x="228" y="303"/>
                  </a:cubicBezTo>
                  <a:cubicBezTo>
                    <a:pt x="176" y="306"/>
                    <a:pt x="125" y="309"/>
                    <a:pt x="73" y="312"/>
                  </a:cubicBezTo>
                  <a:cubicBezTo>
                    <a:pt x="58" y="312"/>
                    <a:pt x="43" y="314"/>
                    <a:pt x="29" y="313"/>
                  </a:cubicBezTo>
                  <a:cubicBezTo>
                    <a:pt x="27" y="313"/>
                    <a:pt x="24" y="284"/>
                    <a:pt x="23" y="280"/>
                  </a:cubicBezTo>
                  <a:cubicBezTo>
                    <a:pt x="17" y="230"/>
                    <a:pt x="14" y="180"/>
                    <a:pt x="12" y="129"/>
                  </a:cubicBezTo>
                  <a:cubicBezTo>
                    <a:pt x="11" y="104"/>
                    <a:pt x="10" y="79"/>
                    <a:pt x="10" y="54"/>
                  </a:cubicBezTo>
                  <a:cubicBezTo>
                    <a:pt x="10" y="47"/>
                    <a:pt x="6" y="23"/>
                    <a:pt x="12" y="18"/>
                  </a:cubicBezTo>
                  <a:cubicBezTo>
                    <a:pt x="14" y="15"/>
                    <a:pt x="9" y="15"/>
                    <a:pt x="7" y="16"/>
                  </a:cubicBezTo>
                  <a:cubicBezTo>
                    <a:pt x="0" y="23"/>
                    <a:pt x="4" y="46"/>
                    <a:pt x="4" y="54"/>
                  </a:cubicBezTo>
                  <a:cubicBezTo>
                    <a:pt x="4" y="82"/>
                    <a:pt x="5" y="111"/>
                    <a:pt x="7" y="139"/>
                  </a:cubicBezTo>
                  <a:cubicBezTo>
                    <a:pt x="9" y="194"/>
                    <a:pt x="11" y="251"/>
                    <a:pt x="21" y="306"/>
                  </a:cubicBezTo>
                  <a:cubicBezTo>
                    <a:pt x="23" y="316"/>
                    <a:pt x="25" y="317"/>
                    <a:pt x="35" y="317"/>
                  </a:cubicBezTo>
                  <a:cubicBezTo>
                    <a:pt x="59" y="316"/>
                    <a:pt x="84" y="315"/>
                    <a:pt x="108" y="314"/>
                  </a:cubicBezTo>
                  <a:cubicBezTo>
                    <a:pt x="161" y="311"/>
                    <a:pt x="214" y="308"/>
                    <a:pt x="267" y="305"/>
                  </a:cubicBezTo>
                  <a:cubicBezTo>
                    <a:pt x="268" y="305"/>
                    <a:pt x="269" y="305"/>
                    <a:pt x="270" y="305"/>
                  </a:cubicBezTo>
                  <a:cubicBezTo>
                    <a:pt x="271" y="305"/>
                    <a:pt x="273" y="303"/>
                    <a:pt x="273" y="302"/>
                  </a:cubicBezTo>
                  <a:cubicBezTo>
                    <a:pt x="267" y="278"/>
                    <a:pt x="267" y="252"/>
                    <a:pt x="266" y="228"/>
                  </a:cubicBezTo>
                  <a:cubicBezTo>
                    <a:pt x="264" y="194"/>
                    <a:pt x="264" y="160"/>
                    <a:pt x="263" y="126"/>
                  </a:cubicBezTo>
                  <a:cubicBezTo>
                    <a:pt x="263" y="97"/>
                    <a:pt x="263" y="68"/>
                    <a:pt x="263" y="38"/>
                  </a:cubicBezTo>
                  <a:cubicBezTo>
                    <a:pt x="263" y="34"/>
                    <a:pt x="266" y="8"/>
                    <a:pt x="261" y="5"/>
                  </a:cubicBezTo>
                  <a:cubicBezTo>
                    <a:pt x="251" y="0"/>
                    <a:pt x="233" y="3"/>
                    <a:pt x="223" y="4"/>
                  </a:cubicBezTo>
                  <a:cubicBezTo>
                    <a:pt x="193" y="4"/>
                    <a:pt x="164" y="6"/>
                    <a:pt x="135" y="7"/>
                  </a:cubicBezTo>
                  <a:cubicBezTo>
                    <a:pt x="93" y="10"/>
                    <a:pt x="51" y="12"/>
                    <a:pt x="10" y="15"/>
                  </a:cubicBezTo>
                  <a:cubicBezTo>
                    <a:pt x="7" y="15"/>
                    <a:pt x="5" y="19"/>
                    <a:pt x="9" y="1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3" name="Freeform 276">
              <a:extLst>
                <a:ext uri="{FF2B5EF4-FFF2-40B4-BE49-F238E27FC236}">
                  <a16:creationId xmlns:a16="http://schemas.microsoft.com/office/drawing/2014/main" xmlns="" id="{2DE892DE-B9AD-4F34-94F6-5861B868A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213" y="4833937"/>
              <a:ext cx="109538" cy="101600"/>
            </a:xfrm>
            <a:custGeom>
              <a:avLst/>
              <a:gdLst>
                <a:gd name="T0" fmla="*/ 44 w 48"/>
                <a:gd name="T1" fmla="*/ 39 h 44"/>
                <a:gd name="T2" fmla="*/ 4 w 48"/>
                <a:gd name="T3" fmla="*/ 39 h 44"/>
                <a:gd name="T4" fmla="*/ 6 w 48"/>
                <a:gd name="T5" fmla="*/ 41 h 44"/>
                <a:gd name="T6" fmla="*/ 6 w 48"/>
                <a:gd name="T7" fmla="*/ 1 h 44"/>
                <a:gd name="T8" fmla="*/ 2 w 48"/>
                <a:gd name="T9" fmla="*/ 3 h 44"/>
                <a:gd name="T10" fmla="*/ 41 w 48"/>
                <a:gd name="T11" fmla="*/ 3 h 44"/>
                <a:gd name="T12" fmla="*/ 40 w 48"/>
                <a:gd name="T13" fmla="*/ 2 h 44"/>
                <a:gd name="T14" fmla="*/ 40 w 48"/>
                <a:gd name="T15" fmla="*/ 41 h 44"/>
                <a:gd name="T16" fmla="*/ 45 w 48"/>
                <a:gd name="T17" fmla="*/ 41 h 44"/>
                <a:gd name="T18" fmla="*/ 45 w 48"/>
                <a:gd name="T19" fmla="*/ 1 h 44"/>
                <a:gd name="T20" fmla="*/ 44 w 48"/>
                <a:gd name="T21" fmla="*/ 0 h 44"/>
                <a:gd name="T22" fmla="*/ 4 w 48"/>
                <a:gd name="T23" fmla="*/ 0 h 44"/>
                <a:gd name="T24" fmla="*/ 0 w 48"/>
                <a:gd name="T25" fmla="*/ 2 h 44"/>
                <a:gd name="T26" fmla="*/ 0 w 48"/>
                <a:gd name="T27" fmla="*/ 41 h 44"/>
                <a:gd name="T28" fmla="*/ 2 w 48"/>
                <a:gd name="T29" fmla="*/ 43 h 44"/>
                <a:gd name="T30" fmla="*/ 41 w 48"/>
                <a:gd name="T31" fmla="*/ 43 h 44"/>
                <a:gd name="T32" fmla="*/ 44 w 48"/>
                <a:gd name="T33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4">
                  <a:moveTo>
                    <a:pt x="44" y="39"/>
                  </a:moveTo>
                  <a:cubicBezTo>
                    <a:pt x="31" y="39"/>
                    <a:pt x="17" y="39"/>
                    <a:pt x="4" y="39"/>
                  </a:cubicBezTo>
                  <a:cubicBezTo>
                    <a:pt x="5" y="40"/>
                    <a:pt x="6" y="40"/>
                    <a:pt x="6" y="41"/>
                  </a:cubicBezTo>
                  <a:cubicBezTo>
                    <a:pt x="6" y="28"/>
                    <a:pt x="6" y="14"/>
                    <a:pt x="6" y="1"/>
                  </a:cubicBezTo>
                  <a:cubicBezTo>
                    <a:pt x="5" y="2"/>
                    <a:pt x="3" y="3"/>
                    <a:pt x="2" y="3"/>
                  </a:cubicBezTo>
                  <a:cubicBezTo>
                    <a:pt x="15" y="3"/>
                    <a:pt x="28" y="3"/>
                    <a:pt x="41" y="3"/>
                  </a:cubicBezTo>
                  <a:cubicBezTo>
                    <a:pt x="41" y="3"/>
                    <a:pt x="40" y="2"/>
                    <a:pt x="40" y="2"/>
                  </a:cubicBezTo>
                  <a:cubicBezTo>
                    <a:pt x="40" y="15"/>
                    <a:pt x="40" y="28"/>
                    <a:pt x="40" y="41"/>
                  </a:cubicBezTo>
                  <a:cubicBezTo>
                    <a:pt x="40" y="44"/>
                    <a:pt x="45" y="43"/>
                    <a:pt x="45" y="41"/>
                  </a:cubicBezTo>
                  <a:cubicBezTo>
                    <a:pt x="45" y="28"/>
                    <a:pt x="45" y="14"/>
                    <a:pt x="45" y="1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31" y="0"/>
                    <a:pt x="17" y="0"/>
                    <a:pt x="4" y="0"/>
                  </a:cubicBezTo>
                  <a:cubicBezTo>
                    <a:pt x="3" y="0"/>
                    <a:pt x="0" y="0"/>
                    <a:pt x="0" y="2"/>
                  </a:cubicBezTo>
                  <a:cubicBezTo>
                    <a:pt x="0" y="15"/>
                    <a:pt x="0" y="28"/>
                    <a:pt x="0" y="41"/>
                  </a:cubicBezTo>
                  <a:cubicBezTo>
                    <a:pt x="0" y="42"/>
                    <a:pt x="1" y="43"/>
                    <a:pt x="2" y="43"/>
                  </a:cubicBezTo>
                  <a:cubicBezTo>
                    <a:pt x="15" y="43"/>
                    <a:pt x="28" y="43"/>
                    <a:pt x="41" y="43"/>
                  </a:cubicBezTo>
                  <a:cubicBezTo>
                    <a:pt x="44" y="43"/>
                    <a:pt x="48" y="39"/>
                    <a:pt x="44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4" name="Freeform 277">
              <a:extLst>
                <a:ext uri="{FF2B5EF4-FFF2-40B4-BE49-F238E27FC236}">
                  <a16:creationId xmlns:a16="http://schemas.microsoft.com/office/drawing/2014/main" xmlns="" id="{2A5485B8-F723-4BE7-BDF0-BE40BE88B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3788" y="4875212"/>
              <a:ext cx="284163" cy="11113"/>
            </a:xfrm>
            <a:custGeom>
              <a:avLst/>
              <a:gdLst>
                <a:gd name="T0" fmla="*/ 4 w 124"/>
                <a:gd name="T1" fmla="*/ 5 h 5"/>
                <a:gd name="T2" fmla="*/ 117 w 124"/>
                <a:gd name="T3" fmla="*/ 5 h 5"/>
                <a:gd name="T4" fmla="*/ 120 w 124"/>
                <a:gd name="T5" fmla="*/ 2 h 5"/>
                <a:gd name="T6" fmla="*/ 6 w 124"/>
                <a:gd name="T7" fmla="*/ 2 h 5"/>
                <a:gd name="T8" fmla="*/ 4 w 12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5">
                  <a:moveTo>
                    <a:pt x="4" y="5"/>
                  </a:moveTo>
                  <a:cubicBezTo>
                    <a:pt x="42" y="5"/>
                    <a:pt x="80" y="4"/>
                    <a:pt x="117" y="5"/>
                  </a:cubicBezTo>
                  <a:cubicBezTo>
                    <a:pt x="120" y="5"/>
                    <a:pt x="124" y="2"/>
                    <a:pt x="120" y="2"/>
                  </a:cubicBezTo>
                  <a:cubicBezTo>
                    <a:pt x="82" y="0"/>
                    <a:pt x="44" y="1"/>
                    <a:pt x="6" y="2"/>
                  </a:cubicBezTo>
                  <a:cubicBezTo>
                    <a:pt x="4" y="2"/>
                    <a:pt x="0" y="5"/>
                    <a:pt x="4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5" name="Freeform 278">
              <a:extLst>
                <a:ext uri="{FF2B5EF4-FFF2-40B4-BE49-F238E27FC236}">
                  <a16:creationId xmlns:a16="http://schemas.microsoft.com/office/drawing/2014/main" xmlns="" id="{38BAAD75-21D2-401D-86FD-0B217ABBA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150" y="5014912"/>
              <a:ext cx="112713" cy="101600"/>
            </a:xfrm>
            <a:custGeom>
              <a:avLst/>
              <a:gdLst>
                <a:gd name="T0" fmla="*/ 45 w 49"/>
                <a:gd name="T1" fmla="*/ 40 h 44"/>
                <a:gd name="T2" fmla="*/ 6 w 49"/>
                <a:gd name="T3" fmla="*/ 42 h 44"/>
                <a:gd name="T4" fmla="*/ 8 w 49"/>
                <a:gd name="T5" fmla="*/ 41 h 44"/>
                <a:gd name="T6" fmla="*/ 7 w 49"/>
                <a:gd name="T7" fmla="*/ 36 h 44"/>
                <a:gd name="T8" fmla="*/ 7 w 49"/>
                <a:gd name="T9" fmla="*/ 22 h 44"/>
                <a:gd name="T10" fmla="*/ 6 w 49"/>
                <a:gd name="T11" fmla="*/ 3 h 44"/>
                <a:gd name="T12" fmla="*/ 2 w 49"/>
                <a:gd name="T13" fmla="*/ 5 h 44"/>
                <a:gd name="T14" fmla="*/ 41 w 49"/>
                <a:gd name="T15" fmla="*/ 3 h 44"/>
                <a:gd name="T16" fmla="*/ 39 w 49"/>
                <a:gd name="T17" fmla="*/ 4 h 44"/>
                <a:gd name="T18" fmla="*/ 40 w 49"/>
                <a:gd name="T19" fmla="*/ 9 h 44"/>
                <a:gd name="T20" fmla="*/ 40 w 49"/>
                <a:gd name="T21" fmla="*/ 22 h 44"/>
                <a:gd name="T22" fmla="*/ 41 w 49"/>
                <a:gd name="T23" fmla="*/ 42 h 44"/>
                <a:gd name="T24" fmla="*/ 47 w 49"/>
                <a:gd name="T25" fmla="*/ 40 h 44"/>
                <a:gd name="T26" fmla="*/ 45 w 49"/>
                <a:gd name="T27" fmla="*/ 1 h 44"/>
                <a:gd name="T28" fmla="*/ 43 w 49"/>
                <a:gd name="T29" fmla="*/ 0 h 44"/>
                <a:gd name="T30" fmla="*/ 4 w 49"/>
                <a:gd name="T31" fmla="*/ 2 h 44"/>
                <a:gd name="T32" fmla="*/ 0 w 49"/>
                <a:gd name="T33" fmla="*/ 4 h 44"/>
                <a:gd name="T34" fmla="*/ 2 w 49"/>
                <a:gd name="T35" fmla="*/ 44 h 44"/>
                <a:gd name="T36" fmla="*/ 4 w 49"/>
                <a:gd name="T37" fmla="*/ 44 h 44"/>
                <a:gd name="T38" fmla="*/ 43 w 49"/>
                <a:gd name="T39" fmla="*/ 42 h 44"/>
                <a:gd name="T40" fmla="*/ 45 w 49"/>
                <a:gd name="T4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4">
                  <a:moveTo>
                    <a:pt x="45" y="40"/>
                  </a:moveTo>
                  <a:cubicBezTo>
                    <a:pt x="32" y="40"/>
                    <a:pt x="19" y="41"/>
                    <a:pt x="6" y="42"/>
                  </a:cubicBezTo>
                  <a:cubicBezTo>
                    <a:pt x="8" y="41"/>
                    <a:pt x="8" y="43"/>
                    <a:pt x="8" y="41"/>
                  </a:cubicBezTo>
                  <a:cubicBezTo>
                    <a:pt x="8" y="39"/>
                    <a:pt x="7" y="38"/>
                    <a:pt x="7" y="36"/>
                  </a:cubicBezTo>
                  <a:cubicBezTo>
                    <a:pt x="7" y="31"/>
                    <a:pt x="7" y="27"/>
                    <a:pt x="7" y="22"/>
                  </a:cubicBezTo>
                  <a:cubicBezTo>
                    <a:pt x="6" y="16"/>
                    <a:pt x="6" y="9"/>
                    <a:pt x="6" y="3"/>
                  </a:cubicBezTo>
                  <a:cubicBezTo>
                    <a:pt x="4" y="3"/>
                    <a:pt x="3" y="4"/>
                    <a:pt x="2" y="5"/>
                  </a:cubicBezTo>
                  <a:cubicBezTo>
                    <a:pt x="15" y="4"/>
                    <a:pt x="28" y="4"/>
                    <a:pt x="41" y="3"/>
                  </a:cubicBezTo>
                  <a:cubicBezTo>
                    <a:pt x="39" y="3"/>
                    <a:pt x="39" y="2"/>
                    <a:pt x="39" y="4"/>
                  </a:cubicBezTo>
                  <a:cubicBezTo>
                    <a:pt x="39" y="5"/>
                    <a:pt x="39" y="7"/>
                    <a:pt x="40" y="9"/>
                  </a:cubicBezTo>
                  <a:cubicBezTo>
                    <a:pt x="40" y="13"/>
                    <a:pt x="40" y="18"/>
                    <a:pt x="40" y="22"/>
                  </a:cubicBezTo>
                  <a:cubicBezTo>
                    <a:pt x="41" y="29"/>
                    <a:pt x="41" y="35"/>
                    <a:pt x="41" y="42"/>
                  </a:cubicBezTo>
                  <a:cubicBezTo>
                    <a:pt x="41" y="43"/>
                    <a:pt x="47" y="42"/>
                    <a:pt x="47" y="40"/>
                  </a:cubicBezTo>
                  <a:cubicBezTo>
                    <a:pt x="46" y="27"/>
                    <a:pt x="46" y="14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30" y="1"/>
                    <a:pt x="17" y="2"/>
                    <a:pt x="4" y="2"/>
                  </a:cubicBezTo>
                  <a:cubicBezTo>
                    <a:pt x="3" y="2"/>
                    <a:pt x="0" y="3"/>
                    <a:pt x="0" y="4"/>
                  </a:cubicBezTo>
                  <a:cubicBezTo>
                    <a:pt x="1" y="17"/>
                    <a:pt x="1" y="31"/>
                    <a:pt x="2" y="44"/>
                  </a:cubicBezTo>
                  <a:cubicBezTo>
                    <a:pt x="2" y="44"/>
                    <a:pt x="3" y="44"/>
                    <a:pt x="4" y="44"/>
                  </a:cubicBezTo>
                  <a:cubicBezTo>
                    <a:pt x="17" y="44"/>
                    <a:pt x="30" y="43"/>
                    <a:pt x="43" y="42"/>
                  </a:cubicBezTo>
                  <a:cubicBezTo>
                    <a:pt x="45" y="42"/>
                    <a:pt x="49" y="39"/>
                    <a:pt x="45" y="4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6" name="Freeform 279">
              <a:extLst>
                <a:ext uri="{FF2B5EF4-FFF2-40B4-BE49-F238E27FC236}">
                  <a16:creationId xmlns:a16="http://schemas.microsoft.com/office/drawing/2014/main" xmlns="" id="{EDF70238-C299-4886-AC38-875DABD39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4900" y="5043487"/>
              <a:ext cx="280988" cy="22225"/>
            </a:xfrm>
            <a:custGeom>
              <a:avLst/>
              <a:gdLst>
                <a:gd name="T0" fmla="*/ 4 w 122"/>
                <a:gd name="T1" fmla="*/ 10 h 10"/>
                <a:gd name="T2" fmla="*/ 118 w 122"/>
                <a:gd name="T3" fmla="*/ 5 h 10"/>
                <a:gd name="T4" fmla="*/ 118 w 122"/>
                <a:gd name="T5" fmla="*/ 0 h 10"/>
                <a:gd name="T6" fmla="*/ 5 w 122"/>
                <a:gd name="T7" fmla="*/ 6 h 10"/>
                <a:gd name="T8" fmla="*/ 4 w 12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0">
                  <a:moveTo>
                    <a:pt x="4" y="10"/>
                  </a:moveTo>
                  <a:cubicBezTo>
                    <a:pt x="42" y="8"/>
                    <a:pt x="80" y="5"/>
                    <a:pt x="118" y="5"/>
                  </a:cubicBezTo>
                  <a:cubicBezTo>
                    <a:pt x="121" y="5"/>
                    <a:pt x="122" y="0"/>
                    <a:pt x="118" y="0"/>
                  </a:cubicBezTo>
                  <a:cubicBezTo>
                    <a:pt x="80" y="1"/>
                    <a:pt x="42" y="4"/>
                    <a:pt x="5" y="6"/>
                  </a:cubicBezTo>
                  <a:cubicBezTo>
                    <a:pt x="1" y="6"/>
                    <a:pt x="0" y="10"/>
                    <a:pt x="4" y="1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7" name="Freeform 280">
              <a:extLst>
                <a:ext uri="{FF2B5EF4-FFF2-40B4-BE49-F238E27FC236}">
                  <a16:creationId xmlns:a16="http://schemas.microsoft.com/office/drawing/2014/main" xmlns="" id="{ABFA333A-B368-4D58-BA43-B01B1DE96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5203825"/>
              <a:ext cx="111125" cy="101600"/>
            </a:xfrm>
            <a:custGeom>
              <a:avLst/>
              <a:gdLst>
                <a:gd name="T0" fmla="*/ 45 w 49"/>
                <a:gd name="T1" fmla="*/ 39 h 44"/>
                <a:gd name="T2" fmla="*/ 6 w 49"/>
                <a:gd name="T3" fmla="*/ 41 h 44"/>
                <a:gd name="T4" fmla="*/ 8 w 49"/>
                <a:gd name="T5" fmla="*/ 40 h 44"/>
                <a:gd name="T6" fmla="*/ 7 w 49"/>
                <a:gd name="T7" fmla="*/ 36 h 44"/>
                <a:gd name="T8" fmla="*/ 7 w 49"/>
                <a:gd name="T9" fmla="*/ 22 h 44"/>
                <a:gd name="T10" fmla="*/ 6 w 49"/>
                <a:gd name="T11" fmla="*/ 2 h 44"/>
                <a:gd name="T12" fmla="*/ 2 w 49"/>
                <a:gd name="T13" fmla="*/ 4 h 44"/>
                <a:gd name="T14" fmla="*/ 41 w 49"/>
                <a:gd name="T15" fmla="*/ 3 h 44"/>
                <a:gd name="T16" fmla="*/ 39 w 49"/>
                <a:gd name="T17" fmla="*/ 3 h 44"/>
                <a:gd name="T18" fmla="*/ 40 w 49"/>
                <a:gd name="T19" fmla="*/ 8 h 44"/>
                <a:gd name="T20" fmla="*/ 40 w 49"/>
                <a:gd name="T21" fmla="*/ 22 h 44"/>
                <a:gd name="T22" fmla="*/ 41 w 49"/>
                <a:gd name="T23" fmla="*/ 41 h 44"/>
                <a:gd name="T24" fmla="*/ 47 w 49"/>
                <a:gd name="T25" fmla="*/ 40 h 44"/>
                <a:gd name="T26" fmla="*/ 45 w 49"/>
                <a:gd name="T27" fmla="*/ 0 h 44"/>
                <a:gd name="T28" fmla="*/ 43 w 49"/>
                <a:gd name="T29" fmla="*/ 0 h 44"/>
                <a:gd name="T30" fmla="*/ 4 w 49"/>
                <a:gd name="T31" fmla="*/ 2 h 44"/>
                <a:gd name="T32" fmla="*/ 0 w 49"/>
                <a:gd name="T33" fmla="*/ 4 h 44"/>
                <a:gd name="T34" fmla="*/ 2 w 49"/>
                <a:gd name="T35" fmla="*/ 43 h 44"/>
                <a:gd name="T36" fmla="*/ 4 w 49"/>
                <a:gd name="T37" fmla="*/ 44 h 44"/>
                <a:gd name="T38" fmla="*/ 43 w 49"/>
                <a:gd name="T39" fmla="*/ 42 h 44"/>
                <a:gd name="T40" fmla="*/ 45 w 49"/>
                <a:gd name="T41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4">
                  <a:moveTo>
                    <a:pt x="45" y="39"/>
                  </a:moveTo>
                  <a:cubicBezTo>
                    <a:pt x="32" y="40"/>
                    <a:pt x="19" y="41"/>
                    <a:pt x="6" y="41"/>
                  </a:cubicBezTo>
                  <a:cubicBezTo>
                    <a:pt x="8" y="41"/>
                    <a:pt x="8" y="42"/>
                    <a:pt x="8" y="40"/>
                  </a:cubicBezTo>
                  <a:cubicBezTo>
                    <a:pt x="8" y="39"/>
                    <a:pt x="7" y="37"/>
                    <a:pt x="7" y="36"/>
                  </a:cubicBezTo>
                  <a:cubicBezTo>
                    <a:pt x="7" y="31"/>
                    <a:pt x="7" y="27"/>
                    <a:pt x="7" y="22"/>
                  </a:cubicBezTo>
                  <a:cubicBezTo>
                    <a:pt x="6" y="15"/>
                    <a:pt x="6" y="9"/>
                    <a:pt x="6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15" y="4"/>
                    <a:pt x="28" y="3"/>
                    <a:pt x="41" y="3"/>
                  </a:cubicBezTo>
                  <a:cubicBezTo>
                    <a:pt x="39" y="3"/>
                    <a:pt x="39" y="2"/>
                    <a:pt x="39" y="3"/>
                  </a:cubicBezTo>
                  <a:cubicBezTo>
                    <a:pt x="39" y="5"/>
                    <a:pt x="40" y="7"/>
                    <a:pt x="40" y="8"/>
                  </a:cubicBezTo>
                  <a:cubicBezTo>
                    <a:pt x="40" y="13"/>
                    <a:pt x="40" y="17"/>
                    <a:pt x="40" y="22"/>
                  </a:cubicBezTo>
                  <a:cubicBezTo>
                    <a:pt x="41" y="28"/>
                    <a:pt x="41" y="35"/>
                    <a:pt x="41" y="41"/>
                  </a:cubicBezTo>
                  <a:cubicBezTo>
                    <a:pt x="41" y="43"/>
                    <a:pt x="47" y="42"/>
                    <a:pt x="47" y="40"/>
                  </a:cubicBezTo>
                  <a:cubicBezTo>
                    <a:pt x="46" y="27"/>
                    <a:pt x="46" y="14"/>
                    <a:pt x="45" y="0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30" y="1"/>
                    <a:pt x="17" y="1"/>
                    <a:pt x="4" y="2"/>
                  </a:cubicBezTo>
                  <a:cubicBezTo>
                    <a:pt x="3" y="2"/>
                    <a:pt x="0" y="3"/>
                    <a:pt x="0" y="4"/>
                  </a:cubicBezTo>
                  <a:cubicBezTo>
                    <a:pt x="1" y="17"/>
                    <a:pt x="1" y="30"/>
                    <a:pt x="2" y="43"/>
                  </a:cubicBezTo>
                  <a:cubicBezTo>
                    <a:pt x="2" y="44"/>
                    <a:pt x="3" y="44"/>
                    <a:pt x="4" y="44"/>
                  </a:cubicBezTo>
                  <a:cubicBezTo>
                    <a:pt x="17" y="43"/>
                    <a:pt x="30" y="42"/>
                    <a:pt x="43" y="42"/>
                  </a:cubicBezTo>
                  <a:cubicBezTo>
                    <a:pt x="44" y="42"/>
                    <a:pt x="49" y="39"/>
                    <a:pt x="45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8" name="Freeform 281">
              <a:extLst>
                <a:ext uri="{FF2B5EF4-FFF2-40B4-BE49-F238E27FC236}">
                  <a16:creationId xmlns:a16="http://schemas.microsoft.com/office/drawing/2014/main" xmlns="" id="{5F0299CC-D61B-44F6-A63F-0C9481420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1413" y="5230812"/>
              <a:ext cx="280988" cy="23813"/>
            </a:xfrm>
            <a:custGeom>
              <a:avLst/>
              <a:gdLst>
                <a:gd name="T0" fmla="*/ 4 w 122"/>
                <a:gd name="T1" fmla="*/ 9 h 10"/>
                <a:gd name="T2" fmla="*/ 118 w 122"/>
                <a:gd name="T3" fmla="*/ 4 h 10"/>
                <a:gd name="T4" fmla="*/ 118 w 122"/>
                <a:gd name="T5" fmla="*/ 0 h 10"/>
                <a:gd name="T6" fmla="*/ 5 w 122"/>
                <a:gd name="T7" fmla="*/ 5 h 10"/>
                <a:gd name="T8" fmla="*/ 4 w 122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0">
                  <a:moveTo>
                    <a:pt x="4" y="9"/>
                  </a:moveTo>
                  <a:cubicBezTo>
                    <a:pt x="42" y="7"/>
                    <a:pt x="80" y="5"/>
                    <a:pt x="118" y="4"/>
                  </a:cubicBezTo>
                  <a:cubicBezTo>
                    <a:pt x="121" y="4"/>
                    <a:pt x="122" y="0"/>
                    <a:pt x="118" y="0"/>
                  </a:cubicBezTo>
                  <a:cubicBezTo>
                    <a:pt x="80" y="1"/>
                    <a:pt x="43" y="3"/>
                    <a:pt x="5" y="5"/>
                  </a:cubicBezTo>
                  <a:cubicBezTo>
                    <a:pt x="2" y="6"/>
                    <a:pt x="0" y="10"/>
                    <a:pt x="4" y="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9" name="Freeform 282">
              <a:extLst>
                <a:ext uri="{FF2B5EF4-FFF2-40B4-BE49-F238E27FC236}">
                  <a16:creationId xmlns:a16="http://schemas.microsoft.com/office/drawing/2014/main" xmlns="" id="{05EFCFA5-81F4-4C3F-B78E-6FC481D07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150" y="4819650"/>
              <a:ext cx="149225" cy="92075"/>
            </a:xfrm>
            <a:custGeom>
              <a:avLst/>
              <a:gdLst>
                <a:gd name="T0" fmla="*/ 2 w 65"/>
                <a:gd name="T1" fmla="*/ 29 h 40"/>
                <a:gd name="T2" fmla="*/ 13 w 65"/>
                <a:gd name="T3" fmla="*/ 38 h 40"/>
                <a:gd name="T4" fmla="*/ 19 w 65"/>
                <a:gd name="T5" fmla="*/ 36 h 40"/>
                <a:gd name="T6" fmla="*/ 61 w 65"/>
                <a:gd name="T7" fmla="*/ 6 h 40"/>
                <a:gd name="T8" fmla="*/ 60 w 65"/>
                <a:gd name="T9" fmla="*/ 1 h 40"/>
                <a:gd name="T10" fmla="*/ 12 w 65"/>
                <a:gd name="T11" fmla="*/ 37 h 40"/>
                <a:gd name="T12" fmla="*/ 19 w 65"/>
                <a:gd name="T13" fmla="*/ 35 h 40"/>
                <a:gd name="T14" fmla="*/ 9 w 65"/>
                <a:gd name="T15" fmla="*/ 26 h 40"/>
                <a:gd name="T16" fmla="*/ 2 w 65"/>
                <a:gd name="T1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40">
                  <a:moveTo>
                    <a:pt x="2" y="29"/>
                  </a:moveTo>
                  <a:cubicBezTo>
                    <a:pt x="6" y="32"/>
                    <a:pt x="9" y="35"/>
                    <a:pt x="13" y="38"/>
                  </a:cubicBezTo>
                  <a:cubicBezTo>
                    <a:pt x="15" y="40"/>
                    <a:pt x="18" y="39"/>
                    <a:pt x="19" y="36"/>
                  </a:cubicBezTo>
                  <a:cubicBezTo>
                    <a:pt x="25" y="21"/>
                    <a:pt x="45" y="10"/>
                    <a:pt x="61" y="6"/>
                  </a:cubicBezTo>
                  <a:cubicBezTo>
                    <a:pt x="65" y="4"/>
                    <a:pt x="64" y="0"/>
                    <a:pt x="60" y="1"/>
                  </a:cubicBezTo>
                  <a:cubicBezTo>
                    <a:pt x="42" y="7"/>
                    <a:pt x="19" y="18"/>
                    <a:pt x="12" y="37"/>
                  </a:cubicBezTo>
                  <a:cubicBezTo>
                    <a:pt x="15" y="36"/>
                    <a:pt x="17" y="36"/>
                    <a:pt x="19" y="35"/>
                  </a:cubicBezTo>
                  <a:cubicBezTo>
                    <a:pt x="16" y="32"/>
                    <a:pt x="12" y="29"/>
                    <a:pt x="9" y="26"/>
                  </a:cubicBezTo>
                  <a:cubicBezTo>
                    <a:pt x="7" y="24"/>
                    <a:pt x="0" y="26"/>
                    <a:pt x="2" y="2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0" name="Freeform 283">
              <a:extLst>
                <a:ext uri="{FF2B5EF4-FFF2-40B4-BE49-F238E27FC236}">
                  <a16:creationId xmlns:a16="http://schemas.microsoft.com/office/drawing/2014/main" xmlns="" id="{E3591B5F-D2FC-425C-AF9E-078BCAA6D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9325" y="5030787"/>
              <a:ext cx="114300" cy="104775"/>
            </a:xfrm>
            <a:custGeom>
              <a:avLst/>
              <a:gdLst>
                <a:gd name="T0" fmla="*/ 1 w 50"/>
                <a:gd name="T1" fmla="*/ 4 h 45"/>
                <a:gd name="T2" fmla="*/ 42 w 50"/>
                <a:gd name="T3" fmla="*/ 43 h 45"/>
                <a:gd name="T4" fmla="*/ 49 w 50"/>
                <a:gd name="T5" fmla="*/ 41 h 45"/>
                <a:gd name="T6" fmla="*/ 8 w 50"/>
                <a:gd name="T7" fmla="*/ 1 h 45"/>
                <a:gd name="T8" fmla="*/ 1 w 50"/>
                <a:gd name="T9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1" y="4"/>
                  </a:moveTo>
                  <a:cubicBezTo>
                    <a:pt x="16" y="15"/>
                    <a:pt x="32" y="28"/>
                    <a:pt x="42" y="43"/>
                  </a:cubicBezTo>
                  <a:cubicBezTo>
                    <a:pt x="43" y="45"/>
                    <a:pt x="50" y="42"/>
                    <a:pt x="49" y="41"/>
                  </a:cubicBezTo>
                  <a:cubicBezTo>
                    <a:pt x="38" y="26"/>
                    <a:pt x="23" y="13"/>
                    <a:pt x="8" y="1"/>
                  </a:cubicBezTo>
                  <a:cubicBezTo>
                    <a:pt x="6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1" name="Freeform 284">
              <a:extLst>
                <a:ext uri="{FF2B5EF4-FFF2-40B4-BE49-F238E27FC236}">
                  <a16:creationId xmlns:a16="http://schemas.microsoft.com/office/drawing/2014/main" xmlns="" id="{C1B075E2-5B9C-4382-B168-7A03B539E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0913" y="4984750"/>
              <a:ext cx="157163" cy="138113"/>
            </a:xfrm>
            <a:custGeom>
              <a:avLst/>
              <a:gdLst>
                <a:gd name="T0" fmla="*/ 7 w 68"/>
                <a:gd name="T1" fmla="*/ 58 h 60"/>
                <a:gd name="T2" fmla="*/ 64 w 68"/>
                <a:gd name="T3" fmla="*/ 2 h 60"/>
                <a:gd name="T4" fmla="*/ 60 w 68"/>
                <a:gd name="T5" fmla="*/ 1 h 60"/>
                <a:gd name="T6" fmla="*/ 0 w 68"/>
                <a:gd name="T7" fmla="*/ 59 h 60"/>
                <a:gd name="T8" fmla="*/ 7 w 68"/>
                <a:gd name="T9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0">
                  <a:moveTo>
                    <a:pt x="7" y="58"/>
                  </a:moveTo>
                  <a:cubicBezTo>
                    <a:pt x="21" y="36"/>
                    <a:pt x="40" y="13"/>
                    <a:pt x="64" y="2"/>
                  </a:cubicBezTo>
                  <a:cubicBezTo>
                    <a:pt x="68" y="0"/>
                    <a:pt x="61" y="0"/>
                    <a:pt x="60" y="1"/>
                  </a:cubicBezTo>
                  <a:cubicBezTo>
                    <a:pt x="35" y="13"/>
                    <a:pt x="15" y="36"/>
                    <a:pt x="0" y="59"/>
                  </a:cubicBezTo>
                  <a:cubicBezTo>
                    <a:pt x="0" y="60"/>
                    <a:pt x="6" y="60"/>
                    <a:pt x="7" y="5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2" name="Freeform 285">
              <a:extLst>
                <a:ext uri="{FF2B5EF4-FFF2-40B4-BE49-F238E27FC236}">
                  <a16:creationId xmlns:a16="http://schemas.microsoft.com/office/drawing/2014/main" xmlns="" id="{CE71DB9B-D06A-4D9E-B6E4-E7A2EE6F5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088" y="5143500"/>
              <a:ext cx="204788" cy="157163"/>
            </a:xfrm>
            <a:custGeom>
              <a:avLst/>
              <a:gdLst>
                <a:gd name="T0" fmla="*/ 3 w 89"/>
                <a:gd name="T1" fmla="*/ 47 h 68"/>
                <a:gd name="T2" fmla="*/ 28 w 89"/>
                <a:gd name="T3" fmla="*/ 65 h 68"/>
                <a:gd name="T4" fmla="*/ 36 w 89"/>
                <a:gd name="T5" fmla="*/ 65 h 68"/>
                <a:gd name="T6" fmla="*/ 85 w 89"/>
                <a:gd name="T7" fmla="*/ 5 h 68"/>
                <a:gd name="T8" fmla="*/ 82 w 89"/>
                <a:gd name="T9" fmla="*/ 2 h 68"/>
                <a:gd name="T10" fmla="*/ 40 w 89"/>
                <a:gd name="T11" fmla="*/ 49 h 68"/>
                <a:gd name="T12" fmla="*/ 33 w 89"/>
                <a:gd name="T13" fmla="*/ 60 h 68"/>
                <a:gd name="T14" fmla="*/ 35 w 89"/>
                <a:gd name="T15" fmla="*/ 63 h 68"/>
                <a:gd name="T16" fmla="*/ 31 w 89"/>
                <a:gd name="T17" fmla="*/ 59 h 68"/>
                <a:gd name="T18" fmla="*/ 9 w 89"/>
                <a:gd name="T19" fmla="*/ 44 h 68"/>
                <a:gd name="T20" fmla="*/ 3 w 89"/>
                <a:gd name="T21" fmla="*/ 4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68">
                  <a:moveTo>
                    <a:pt x="3" y="47"/>
                  </a:moveTo>
                  <a:cubicBezTo>
                    <a:pt x="12" y="52"/>
                    <a:pt x="21" y="57"/>
                    <a:pt x="28" y="65"/>
                  </a:cubicBezTo>
                  <a:cubicBezTo>
                    <a:pt x="30" y="68"/>
                    <a:pt x="33" y="68"/>
                    <a:pt x="36" y="65"/>
                  </a:cubicBezTo>
                  <a:cubicBezTo>
                    <a:pt x="54" y="47"/>
                    <a:pt x="61" y="17"/>
                    <a:pt x="85" y="5"/>
                  </a:cubicBezTo>
                  <a:cubicBezTo>
                    <a:pt x="89" y="3"/>
                    <a:pt x="86" y="0"/>
                    <a:pt x="82" y="2"/>
                  </a:cubicBezTo>
                  <a:cubicBezTo>
                    <a:pt x="63" y="11"/>
                    <a:pt x="51" y="32"/>
                    <a:pt x="40" y="49"/>
                  </a:cubicBezTo>
                  <a:cubicBezTo>
                    <a:pt x="38" y="53"/>
                    <a:pt x="36" y="56"/>
                    <a:pt x="33" y="60"/>
                  </a:cubicBezTo>
                  <a:cubicBezTo>
                    <a:pt x="29" y="66"/>
                    <a:pt x="32" y="60"/>
                    <a:pt x="35" y="63"/>
                  </a:cubicBezTo>
                  <a:cubicBezTo>
                    <a:pt x="34" y="62"/>
                    <a:pt x="33" y="60"/>
                    <a:pt x="31" y="59"/>
                  </a:cubicBezTo>
                  <a:cubicBezTo>
                    <a:pt x="25" y="53"/>
                    <a:pt x="16" y="48"/>
                    <a:pt x="9" y="44"/>
                  </a:cubicBezTo>
                  <a:cubicBezTo>
                    <a:pt x="6" y="42"/>
                    <a:pt x="0" y="45"/>
                    <a:pt x="3" y="4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3" name="Freeform 286">
              <a:extLst>
                <a:ext uri="{FF2B5EF4-FFF2-40B4-BE49-F238E27FC236}">
                  <a16:creationId xmlns:a16="http://schemas.microsoft.com/office/drawing/2014/main" xmlns="" id="{0F9C981F-5586-4F41-BD28-F3C36AE0C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4513" y="5594350"/>
              <a:ext cx="836613" cy="454025"/>
            </a:xfrm>
            <a:custGeom>
              <a:avLst/>
              <a:gdLst>
                <a:gd name="T0" fmla="*/ 356 w 364"/>
                <a:gd name="T1" fmla="*/ 2 h 197"/>
                <a:gd name="T2" fmla="*/ 263 w 364"/>
                <a:gd name="T3" fmla="*/ 44 h 197"/>
                <a:gd name="T4" fmla="*/ 261 w 364"/>
                <a:gd name="T5" fmla="*/ 46 h 197"/>
                <a:gd name="T6" fmla="*/ 261 w 364"/>
                <a:gd name="T7" fmla="*/ 195 h 197"/>
                <a:gd name="T8" fmla="*/ 266 w 364"/>
                <a:gd name="T9" fmla="*/ 193 h 197"/>
                <a:gd name="T10" fmla="*/ 98 w 364"/>
                <a:gd name="T11" fmla="*/ 193 h 197"/>
                <a:gd name="T12" fmla="*/ 86 w 364"/>
                <a:gd name="T13" fmla="*/ 193 h 197"/>
                <a:gd name="T14" fmla="*/ 85 w 364"/>
                <a:gd name="T15" fmla="*/ 192 h 197"/>
                <a:gd name="T16" fmla="*/ 60 w 364"/>
                <a:gd name="T17" fmla="*/ 162 h 197"/>
                <a:gd name="T18" fmla="*/ 8 w 364"/>
                <a:gd name="T19" fmla="*/ 98 h 197"/>
                <a:gd name="T20" fmla="*/ 4 w 364"/>
                <a:gd name="T21" fmla="*/ 102 h 197"/>
                <a:gd name="T22" fmla="*/ 251 w 364"/>
                <a:gd name="T23" fmla="*/ 102 h 197"/>
                <a:gd name="T24" fmla="*/ 254 w 364"/>
                <a:gd name="T25" fmla="*/ 97 h 197"/>
                <a:gd name="T26" fmla="*/ 6 w 364"/>
                <a:gd name="T27" fmla="*/ 97 h 197"/>
                <a:gd name="T28" fmla="*/ 2 w 364"/>
                <a:gd name="T29" fmla="*/ 101 h 197"/>
                <a:gd name="T30" fmla="*/ 54 w 364"/>
                <a:gd name="T31" fmla="*/ 165 h 197"/>
                <a:gd name="T32" fmla="*/ 89 w 364"/>
                <a:gd name="T33" fmla="*/ 197 h 197"/>
                <a:gd name="T34" fmla="*/ 263 w 364"/>
                <a:gd name="T35" fmla="*/ 197 h 197"/>
                <a:gd name="T36" fmla="*/ 268 w 364"/>
                <a:gd name="T37" fmla="*/ 195 h 197"/>
                <a:gd name="T38" fmla="*/ 268 w 364"/>
                <a:gd name="T39" fmla="*/ 57 h 197"/>
                <a:gd name="T40" fmla="*/ 268 w 364"/>
                <a:gd name="T41" fmla="*/ 47 h 197"/>
                <a:gd name="T42" fmla="*/ 267 w 364"/>
                <a:gd name="T43" fmla="*/ 47 h 197"/>
                <a:gd name="T44" fmla="*/ 297 w 364"/>
                <a:gd name="T45" fmla="*/ 33 h 197"/>
                <a:gd name="T46" fmla="*/ 359 w 364"/>
                <a:gd name="T47" fmla="*/ 5 h 197"/>
                <a:gd name="T48" fmla="*/ 356 w 364"/>
                <a:gd name="T49" fmla="*/ 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4" h="197">
                  <a:moveTo>
                    <a:pt x="356" y="2"/>
                  </a:moveTo>
                  <a:cubicBezTo>
                    <a:pt x="325" y="16"/>
                    <a:pt x="294" y="30"/>
                    <a:pt x="263" y="44"/>
                  </a:cubicBezTo>
                  <a:cubicBezTo>
                    <a:pt x="262" y="44"/>
                    <a:pt x="261" y="45"/>
                    <a:pt x="261" y="46"/>
                  </a:cubicBezTo>
                  <a:cubicBezTo>
                    <a:pt x="261" y="96"/>
                    <a:pt x="261" y="146"/>
                    <a:pt x="261" y="195"/>
                  </a:cubicBezTo>
                  <a:cubicBezTo>
                    <a:pt x="262" y="195"/>
                    <a:pt x="264" y="194"/>
                    <a:pt x="266" y="193"/>
                  </a:cubicBezTo>
                  <a:cubicBezTo>
                    <a:pt x="210" y="193"/>
                    <a:pt x="154" y="193"/>
                    <a:pt x="98" y="193"/>
                  </a:cubicBezTo>
                  <a:cubicBezTo>
                    <a:pt x="94" y="193"/>
                    <a:pt x="90" y="193"/>
                    <a:pt x="86" y="193"/>
                  </a:cubicBezTo>
                  <a:cubicBezTo>
                    <a:pt x="82" y="193"/>
                    <a:pt x="86" y="194"/>
                    <a:pt x="85" y="192"/>
                  </a:cubicBezTo>
                  <a:cubicBezTo>
                    <a:pt x="76" y="182"/>
                    <a:pt x="68" y="172"/>
                    <a:pt x="60" y="162"/>
                  </a:cubicBezTo>
                  <a:cubicBezTo>
                    <a:pt x="43" y="141"/>
                    <a:pt x="26" y="119"/>
                    <a:pt x="8" y="98"/>
                  </a:cubicBezTo>
                  <a:cubicBezTo>
                    <a:pt x="7" y="99"/>
                    <a:pt x="5" y="100"/>
                    <a:pt x="4" y="102"/>
                  </a:cubicBezTo>
                  <a:cubicBezTo>
                    <a:pt x="86" y="102"/>
                    <a:pt x="169" y="102"/>
                    <a:pt x="251" y="102"/>
                  </a:cubicBezTo>
                  <a:cubicBezTo>
                    <a:pt x="254" y="102"/>
                    <a:pt x="259" y="97"/>
                    <a:pt x="254" y="97"/>
                  </a:cubicBezTo>
                  <a:cubicBezTo>
                    <a:pt x="171" y="97"/>
                    <a:pt x="89" y="97"/>
                    <a:pt x="6" y="97"/>
                  </a:cubicBezTo>
                  <a:cubicBezTo>
                    <a:pt x="5" y="97"/>
                    <a:pt x="0" y="98"/>
                    <a:pt x="2" y="101"/>
                  </a:cubicBezTo>
                  <a:cubicBezTo>
                    <a:pt x="19" y="122"/>
                    <a:pt x="37" y="144"/>
                    <a:pt x="54" y="165"/>
                  </a:cubicBezTo>
                  <a:cubicBezTo>
                    <a:pt x="64" y="178"/>
                    <a:pt x="72" y="197"/>
                    <a:pt x="89" y="197"/>
                  </a:cubicBezTo>
                  <a:cubicBezTo>
                    <a:pt x="147" y="197"/>
                    <a:pt x="205" y="197"/>
                    <a:pt x="263" y="197"/>
                  </a:cubicBezTo>
                  <a:cubicBezTo>
                    <a:pt x="264" y="197"/>
                    <a:pt x="268" y="197"/>
                    <a:pt x="268" y="195"/>
                  </a:cubicBezTo>
                  <a:cubicBezTo>
                    <a:pt x="268" y="149"/>
                    <a:pt x="268" y="103"/>
                    <a:pt x="268" y="57"/>
                  </a:cubicBezTo>
                  <a:cubicBezTo>
                    <a:pt x="268" y="54"/>
                    <a:pt x="268" y="51"/>
                    <a:pt x="268" y="47"/>
                  </a:cubicBezTo>
                  <a:cubicBezTo>
                    <a:pt x="268" y="44"/>
                    <a:pt x="265" y="48"/>
                    <a:pt x="267" y="47"/>
                  </a:cubicBezTo>
                  <a:cubicBezTo>
                    <a:pt x="277" y="42"/>
                    <a:pt x="287" y="38"/>
                    <a:pt x="297" y="33"/>
                  </a:cubicBezTo>
                  <a:cubicBezTo>
                    <a:pt x="317" y="24"/>
                    <a:pt x="338" y="15"/>
                    <a:pt x="359" y="5"/>
                  </a:cubicBezTo>
                  <a:cubicBezTo>
                    <a:pt x="364" y="3"/>
                    <a:pt x="360" y="0"/>
                    <a:pt x="356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4" name="Freeform 287">
              <a:extLst>
                <a:ext uri="{FF2B5EF4-FFF2-40B4-BE49-F238E27FC236}">
                  <a16:creationId xmlns:a16="http://schemas.microsoft.com/office/drawing/2014/main" xmlns="" id="{C545EF3D-0DEF-4B4F-B655-019FDADB3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6003925"/>
              <a:ext cx="211138" cy="241300"/>
            </a:xfrm>
            <a:custGeom>
              <a:avLst/>
              <a:gdLst>
                <a:gd name="T0" fmla="*/ 85 w 92"/>
                <a:gd name="T1" fmla="*/ 59 h 105"/>
                <a:gd name="T2" fmla="*/ 43 w 92"/>
                <a:gd name="T3" fmla="*/ 99 h 105"/>
                <a:gd name="T4" fmla="*/ 8 w 92"/>
                <a:gd name="T5" fmla="*/ 63 h 105"/>
                <a:gd name="T6" fmla="*/ 50 w 92"/>
                <a:gd name="T7" fmla="*/ 20 h 105"/>
                <a:gd name="T8" fmla="*/ 85 w 92"/>
                <a:gd name="T9" fmla="*/ 60 h 105"/>
                <a:gd name="T10" fmla="*/ 92 w 92"/>
                <a:gd name="T11" fmla="*/ 58 h 105"/>
                <a:gd name="T12" fmla="*/ 1 w 92"/>
                <a:gd name="T13" fmla="*/ 59 h 105"/>
                <a:gd name="T14" fmla="*/ 46 w 92"/>
                <a:gd name="T15" fmla="*/ 103 h 105"/>
                <a:gd name="T16" fmla="*/ 92 w 92"/>
                <a:gd name="T17" fmla="*/ 59 h 105"/>
                <a:gd name="T18" fmla="*/ 85 w 92"/>
                <a:gd name="T19" fmla="*/ 5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5">
                  <a:moveTo>
                    <a:pt x="85" y="59"/>
                  </a:moveTo>
                  <a:cubicBezTo>
                    <a:pt x="84" y="82"/>
                    <a:pt x="67" y="100"/>
                    <a:pt x="43" y="99"/>
                  </a:cubicBezTo>
                  <a:cubicBezTo>
                    <a:pt x="24" y="97"/>
                    <a:pt x="11" y="80"/>
                    <a:pt x="8" y="63"/>
                  </a:cubicBezTo>
                  <a:cubicBezTo>
                    <a:pt x="4" y="38"/>
                    <a:pt x="26" y="18"/>
                    <a:pt x="50" y="20"/>
                  </a:cubicBezTo>
                  <a:cubicBezTo>
                    <a:pt x="71" y="21"/>
                    <a:pt x="84" y="41"/>
                    <a:pt x="85" y="60"/>
                  </a:cubicBezTo>
                  <a:cubicBezTo>
                    <a:pt x="85" y="63"/>
                    <a:pt x="92" y="61"/>
                    <a:pt x="92" y="58"/>
                  </a:cubicBezTo>
                  <a:cubicBezTo>
                    <a:pt x="89" y="0"/>
                    <a:pt x="4" y="3"/>
                    <a:pt x="1" y="59"/>
                  </a:cubicBezTo>
                  <a:cubicBezTo>
                    <a:pt x="0" y="83"/>
                    <a:pt x="23" y="105"/>
                    <a:pt x="46" y="103"/>
                  </a:cubicBezTo>
                  <a:cubicBezTo>
                    <a:pt x="71" y="102"/>
                    <a:pt x="91" y="84"/>
                    <a:pt x="92" y="59"/>
                  </a:cubicBezTo>
                  <a:cubicBezTo>
                    <a:pt x="92" y="55"/>
                    <a:pt x="85" y="57"/>
                    <a:pt x="85" y="5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5" name="Freeform 288">
              <a:extLst>
                <a:ext uri="{FF2B5EF4-FFF2-40B4-BE49-F238E27FC236}">
                  <a16:creationId xmlns:a16="http://schemas.microsoft.com/office/drawing/2014/main" xmlns="" id="{4A78DA2A-14A1-4FED-A2B1-288BF599E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2350" y="6005512"/>
              <a:ext cx="215900" cy="266700"/>
            </a:xfrm>
            <a:custGeom>
              <a:avLst/>
              <a:gdLst>
                <a:gd name="T0" fmla="*/ 87 w 94"/>
                <a:gd name="T1" fmla="*/ 58 h 116"/>
                <a:gd name="T2" fmla="*/ 41 w 94"/>
                <a:gd name="T3" fmla="*/ 97 h 116"/>
                <a:gd name="T4" fmla="*/ 10 w 94"/>
                <a:gd name="T5" fmla="*/ 62 h 116"/>
                <a:gd name="T6" fmla="*/ 55 w 94"/>
                <a:gd name="T7" fmla="*/ 19 h 116"/>
                <a:gd name="T8" fmla="*/ 87 w 94"/>
                <a:gd name="T9" fmla="*/ 59 h 116"/>
                <a:gd name="T10" fmla="*/ 94 w 94"/>
                <a:gd name="T11" fmla="*/ 57 h 116"/>
                <a:gd name="T12" fmla="*/ 3 w 94"/>
                <a:gd name="T13" fmla="*/ 58 h 116"/>
                <a:gd name="T14" fmla="*/ 94 w 94"/>
                <a:gd name="T15" fmla="*/ 58 h 116"/>
                <a:gd name="T16" fmla="*/ 87 w 94"/>
                <a:gd name="T1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16">
                  <a:moveTo>
                    <a:pt x="87" y="58"/>
                  </a:moveTo>
                  <a:cubicBezTo>
                    <a:pt x="85" y="83"/>
                    <a:pt x="67" y="101"/>
                    <a:pt x="41" y="97"/>
                  </a:cubicBezTo>
                  <a:cubicBezTo>
                    <a:pt x="24" y="94"/>
                    <a:pt x="13" y="78"/>
                    <a:pt x="10" y="62"/>
                  </a:cubicBezTo>
                  <a:cubicBezTo>
                    <a:pt x="6" y="36"/>
                    <a:pt x="30" y="15"/>
                    <a:pt x="55" y="19"/>
                  </a:cubicBezTo>
                  <a:cubicBezTo>
                    <a:pt x="74" y="22"/>
                    <a:pt x="86" y="41"/>
                    <a:pt x="87" y="59"/>
                  </a:cubicBezTo>
                  <a:cubicBezTo>
                    <a:pt x="87" y="61"/>
                    <a:pt x="94" y="60"/>
                    <a:pt x="94" y="57"/>
                  </a:cubicBezTo>
                  <a:cubicBezTo>
                    <a:pt x="91" y="0"/>
                    <a:pt x="6" y="3"/>
                    <a:pt x="3" y="58"/>
                  </a:cubicBezTo>
                  <a:cubicBezTo>
                    <a:pt x="0" y="116"/>
                    <a:pt x="91" y="114"/>
                    <a:pt x="94" y="58"/>
                  </a:cubicBezTo>
                  <a:cubicBezTo>
                    <a:pt x="94" y="55"/>
                    <a:pt x="87" y="56"/>
                    <a:pt x="87" y="5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6" name="Freeform 289">
              <a:extLst>
                <a:ext uri="{FF2B5EF4-FFF2-40B4-BE49-F238E27FC236}">
                  <a16:creationId xmlns:a16="http://schemas.microsoft.com/office/drawing/2014/main" xmlns="" id="{72FB321B-8269-46BF-965B-550C7507E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825" y="5813425"/>
              <a:ext cx="87313" cy="238125"/>
            </a:xfrm>
            <a:custGeom>
              <a:avLst/>
              <a:gdLst>
                <a:gd name="T0" fmla="*/ 1 w 38"/>
                <a:gd name="T1" fmla="*/ 5 h 104"/>
                <a:gd name="T2" fmla="*/ 30 w 38"/>
                <a:gd name="T3" fmla="*/ 101 h 104"/>
                <a:gd name="T4" fmla="*/ 37 w 38"/>
                <a:gd name="T5" fmla="*/ 99 h 104"/>
                <a:gd name="T6" fmla="*/ 8 w 38"/>
                <a:gd name="T7" fmla="*/ 3 h 104"/>
                <a:gd name="T8" fmla="*/ 1 w 38"/>
                <a:gd name="T9" fmla="*/ 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04">
                  <a:moveTo>
                    <a:pt x="1" y="5"/>
                  </a:moveTo>
                  <a:cubicBezTo>
                    <a:pt x="11" y="37"/>
                    <a:pt x="20" y="69"/>
                    <a:pt x="30" y="101"/>
                  </a:cubicBezTo>
                  <a:cubicBezTo>
                    <a:pt x="31" y="104"/>
                    <a:pt x="38" y="102"/>
                    <a:pt x="37" y="99"/>
                  </a:cubicBezTo>
                  <a:cubicBezTo>
                    <a:pt x="27" y="67"/>
                    <a:pt x="18" y="35"/>
                    <a:pt x="8" y="3"/>
                  </a:cubicBezTo>
                  <a:cubicBezTo>
                    <a:pt x="7" y="0"/>
                    <a:pt x="0" y="2"/>
                    <a:pt x="1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7" name="Freeform 290">
              <a:extLst>
                <a:ext uri="{FF2B5EF4-FFF2-40B4-BE49-F238E27FC236}">
                  <a16:creationId xmlns:a16="http://schemas.microsoft.com/office/drawing/2014/main" xmlns="" id="{936C2C8F-67DB-4B92-9C24-EC222D1BE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088" y="5813425"/>
              <a:ext cx="15875" cy="238125"/>
            </a:xfrm>
            <a:custGeom>
              <a:avLst/>
              <a:gdLst>
                <a:gd name="T0" fmla="*/ 0 w 7"/>
                <a:gd name="T1" fmla="*/ 5 h 104"/>
                <a:gd name="T2" fmla="*/ 0 w 7"/>
                <a:gd name="T3" fmla="*/ 100 h 104"/>
                <a:gd name="T4" fmla="*/ 7 w 7"/>
                <a:gd name="T5" fmla="*/ 100 h 104"/>
                <a:gd name="T6" fmla="*/ 7 w 7"/>
                <a:gd name="T7" fmla="*/ 4 h 104"/>
                <a:gd name="T8" fmla="*/ 0 w 7"/>
                <a:gd name="T9" fmla="*/ 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4">
                  <a:moveTo>
                    <a:pt x="0" y="5"/>
                  </a:moveTo>
                  <a:cubicBezTo>
                    <a:pt x="0" y="36"/>
                    <a:pt x="0" y="68"/>
                    <a:pt x="0" y="100"/>
                  </a:cubicBezTo>
                  <a:cubicBezTo>
                    <a:pt x="0" y="104"/>
                    <a:pt x="7" y="103"/>
                    <a:pt x="7" y="100"/>
                  </a:cubicBezTo>
                  <a:cubicBezTo>
                    <a:pt x="7" y="68"/>
                    <a:pt x="7" y="36"/>
                    <a:pt x="7" y="4"/>
                  </a:cubicBezTo>
                  <a:cubicBezTo>
                    <a:pt x="7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8" name="Freeform 291">
              <a:extLst>
                <a:ext uri="{FF2B5EF4-FFF2-40B4-BE49-F238E27FC236}">
                  <a16:creationId xmlns:a16="http://schemas.microsoft.com/office/drawing/2014/main" xmlns="" id="{3874FC3D-E153-4476-9746-E2894BA1A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825" y="5927725"/>
              <a:ext cx="533400" cy="9525"/>
            </a:xfrm>
            <a:custGeom>
              <a:avLst/>
              <a:gdLst>
                <a:gd name="T0" fmla="*/ 4 w 232"/>
                <a:gd name="T1" fmla="*/ 4 h 4"/>
                <a:gd name="T2" fmla="*/ 225 w 232"/>
                <a:gd name="T3" fmla="*/ 4 h 4"/>
                <a:gd name="T4" fmla="*/ 228 w 232"/>
                <a:gd name="T5" fmla="*/ 0 h 4"/>
                <a:gd name="T6" fmla="*/ 7 w 232"/>
                <a:gd name="T7" fmla="*/ 0 h 4"/>
                <a:gd name="T8" fmla="*/ 4 w 23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">
                  <a:moveTo>
                    <a:pt x="4" y="4"/>
                  </a:moveTo>
                  <a:cubicBezTo>
                    <a:pt x="78" y="4"/>
                    <a:pt x="151" y="4"/>
                    <a:pt x="225" y="4"/>
                  </a:cubicBezTo>
                  <a:cubicBezTo>
                    <a:pt x="228" y="4"/>
                    <a:pt x="232" y="0"/>
                    <a:pt x="228" y="0"/>
                  </a:cubicBezTo>
                  <a:cubicBezTo>
                    <a:pt x="154" y="0"/>
                    <a:pt x="81" y="0"/>
                    <a:pt x="7" y="0"/>
                  </a:cubicBezTo>
                  <a:cubicBezTo>
                    <a:pt x="4" y="0"/>
                    <a:pt x="0" y="4"/>
                    <a:pt x="4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9" name="Freeform 292">
              <a:extLst>
                <a:ext uri="{FF2B5EF4-FFF2-40B4-BE49-F238E27FC236}">
                  <a16:creationId xmlns:a16="http://schemas.microsoft.com/office/drawing/2014/main" xmlns="" id="{9574D4AF-042A-489B-A99D-0568229FE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0938" y="5003800"/>
              <a:ext cx="407988" cy="404813"/>
            </a:xfrm>
            <a:custGeom>
              <a:avLst/>
              <a:gdLst>
                <a:gd name="T0" fmla="*/ 170 w 177"/>
                <a:gd name="T1" fmla="*/ 88 h 176"/>
                <a:gd name="T2" fmla="*/ 85 w 177"/>
                <a:gd name="T3" fmla="*/ 170 h 176"/>
                <a:gd name="T4" fmla="*/ 9 w 177"/>
                <a:gd name="T5" fmla="*/ 88 h 176"/>
                <a:gd name="T6" fmla="*/ 94 w 177"/>
                <a:gd name="T7" fmla="*/ 7 h 176"/>
                <a:gd name="T8" fmla="*/ 170 w 177"/>
                <a:gd name="T9" fmla="*/ 88 h 176"/>
                <a:gd name="T10" fmla="*/ 177 w 177"/>
                <a:gd name="T11" fmla="*/ 88 h 176"/>
                <a:gd name="T12" fmla="*/ 90 w 177"/>
                <a:gd name="T13" fmla="*/ 2 h 176"/>
                <a:gd name="T14" fmla="*/ 2 w 177"/>
                <a:gd name="T15" fmla="*/ 88 h 176"/>
                <a:gd name="T16" fmla="*/ 89 w 177"/>
                <a:gd name="T17" fmla="*/ 175 h 176"/>
                <a:gd name="T18" fmla="*/ 177 w 177"/>
                <a:gd name="T19" fmla="*/ 88 h 176"/>
                <a:gd name="T20" fmla="*/ 170 w 177"/>
                <a:gd name="T21" fmla="*/ 8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76">
                  <a:moveTo>
                    <a:pt x="170" y="88"/>
                  </a:moveTo>
                  <a:cubicBezTo>
                    <a:pt x="168" y="135"/>
                    <a:pt x="132" y="171"/>
                    <a:pt x="85" y="170"/>
                  </a:cubicBezTo>
                  <a:cubicBezTo>
                    <a:pt x="41" y="168"/>
                    <a:pt x="10" y="129"/>
                    <a:pt x="9" y="88"/>
                  </a:cubicBezTo>
                  <a:cubicBezTo>
                    <a:pt x="7" y="41"/>
                    <a:pt x="49" y="5"/>
                    <a:pt x="94" y="7"/>
                  </a:cubicBezTo>
                  <a:cubicBezTo>
                    <a:pt x="137" y="8"/>
                    <a:pt x="169" y="47"/>
                    <a:pt x="170" y="88"/>
                  </a:cubicBezTo>
                  <a:cubicBezTo>
                    <a:pt x="170" y="92"/>
                    <a:pt x="177" y="91"/>
                    <a:pt x="177" y="88"/>
                  </a:cubicBezTo>
                  <a:cubicBezTo>
                    <a:pt x="175" y="41"/>
                    <a:pt x="138" y="0"/>
                    <a:pt x="90" y="2"/>
                  </a:cubicBezTo>
                  <a:cubicBezTo>
                    <a:pt x="41" y="3"/>
                    <a:pt x="3" y="40"/>
                    <a:pt x="2" y="88"/>
                  </a:cubicBezTo>
                  <a:cubicBezTo>
                    <a:pt x="0" y="135"/>
                    <a:pt x="43" y="176"/>
                    <a:pt x="89" y="175"/>
                  </a:cubicBezTo>
                  <a:cubicBezTo>
                    <a:pt x="137" y="173"/>
                    <a:pt x="175" y="137"/>
                    <a:pt x="177" y="88"/>
                  </a:cubicBezTo>
                  <a:cubicBezTo>
                    <a:pt x="177" y="84"/>
                    <a:pt x="170" y="85"/>
                    <a:pt x="170" y="8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0" name="Freeform 293">
              <a:extLst>
                <a:ext uri="{FF2B5EF4-FFF2-40B4-BE49-F238E27FC236}">
                  <a16:creationId xmlns:a16="http://schemas.microsoft.com/office/drawing/2014/main" xmlns="" id="{0C341CFB-F02E-4759-807A-8A690B6F0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488" y="4948237"/>
              <a:ext cx="498475" cy="517525"/>
            </a:xfrm>
            <a:custGeom>
              <a:avLst/>
              <a:gdLst>
                <a:gd name="T0" fmla="*/ 210 w 217"/>
                <a:gd name="T1" fmla="*/ 113 h 225"/>
                <a:gd name="T2" fmla="*/ 90 w 217"/>
                <a:gd name="T3" fmla="*/ 213 h 225"/>
                <a:gd name="T4" fmla="*/ 8 w 217"/>
                <a:gd name="T5" fmla="*/ 111 h 225"/>
                <a:gd name="T6" fmla="*/ 128 w 217"/>
                <a:gd name="T7" fmla="*/ 12 h 225"/>
                <a:gd name="T8" fmla="*/ 210 w 217"/>
                <a:gd name="T9" fmla="*/ 113 h 225"/>
                <a:gd name="T10" fmla="*/ 217 w 217"/>
                <a:gd name="T11" fmla="*/ 111 h 225"/>
                <a:gd name="T12" fmla="*/ 100 w 217"/>
                <a:gd name="T13" fmla="*/ 7 h 225"/>
                <a:gd name="T14" fmla="*/ 2 w 217"/>
                <a:gd name="T15" fmla="*/ 113 h 225"/>
                <a:gd name="T16" fmla="*/ 119 w 217"/>
                <a:gd name="T17" fmla="*/ 217 h 225"/>
                <a:gd name="T18" fmla="*/ 217 w 217"/>
                <a:gd name="T19" fmla="*/ 111 h 225"/>
                <a:gd name="T20" fmla="*/ 210 w 217"/>
                <a:gd name="T21" fmla="*/ 11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" h="225">
                  <a:moveTo>
                    <a:pt x="210" y="113"/>
                  </a:moveTo>
                  <a:cubicBezTo>
                    <a:pt x="208" y="176"/>
                    <a:pt x="154" y="225"/>
                    <a:pt x="90" y="213"/>
                  </a:cubicBezTo>
                  <a:cubicBezTo>
                    <a:pt x="42" y="204"/>
                    <a:pt x="10" y="159"/>
                    <a:pt x="8" y="111"/>
                  </a:cubicBezTo>
                  <a:cubicBezTo>
                    <a:pt x="7" y="48"/>
                    <a:pt x="67" y="0"/>
                    <a:pt x="128" y="12"/>
                  </a:cubicBezTo>
                  <a:cubicBezTo>
                    <a:pt x="176" y="20"/>
                    <a:pt x="209" y="66"/>
                    <a:pt x="210" y="113"/>
                  </a:cubicBezTo>
                  <a:cubicBezTo>
                    <a:pt x="210" y="114"/>
                    <a:pt x="217" y="113"/>
                    <a:pt x="217" y="111"/>
                  </a:cubicBezTo>
                  <a:cubicBezTo>
                    <a:pt x="215" y="48"/>
                    <a:pt x="162" y="2"/>
                    <a:pt x="100" y="7"/>
                  </a:cubicBezTo>
                  <a:cubicBezTo>
                    <a:pt x="45" y="11"/>
                    <a:pt x="3" y="59"/>
                    <a:pt x="2" y="113"/>
                  </a:cubicBezTo>
                  <a:cubicBezTo>
                    <a:pt x="0" y="177"/>
                    <a:pt x="59" y="222"/>
                    <a:pt x="119" y="217"/>
                  </a:cubicBezTo>
                  <a:cubicBezTo>
                    <a:pt x="174" y="213"/>
                    <a:pt x="216" y="166"/>
                    <a:pt x="217" y="111"/>
                  </a:cubicBezTo>
                  <a:cubicBezTo>
                    <a:pt x="217" y="110"/>
                    <a:pt x="210" y="111"/>
                    <a:pt x="210" y="11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1" name="Freeform 294">
              <a:extLst>
                <a:ext uri="{FF2B5EF4-FFF2-40B4-BE49-F238E27FC236}">
                  <a16:creationId xmlns:a16="http://schemas.microsoft.com/office/drawing/2014/main" xmlns="" id="{1DF42DD3-66E2-473C-B319-D25424EEC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5065712"/>
              <a:ext cx="160338" cy="266700"/>
            </a:xfrm>
            <a:custGeom>
              <a:avLst/>
              <a:gdLst>
                <a:gd name="T0" fmla="*/ 68 w 70"/>
                <a:gd name="T1" fmla="*/ 28 h 116"/>
                <a:gd name="T2" fmla="*/ 8 w 70"/>
                <a:gd name="T3" fmla="*/ 27 h 116"/>
                <a:gd name="T4" fmla="*/ 46 w 70"/>
                <a:gd name="T5" fmla="*/ 65 h 116"/>
                <a:gd name="T6" fmla="*/ 32 w 70"/>
                <a:gd name="T7" fmla="*/ 99 h 116"/>
                <a:gd name="T8" fmla="*/ 7 w 70"/>
                <a:gd name="T9" fmla="*/ 78 h 116"/>
                <a:gd name="T10" fmla="*/ 0 w 70"/>
                <a:gd name="T11" fmla="*/ 80 h 116"/>
                <a:gd name="T12" fmla="*/ 60 w 70"/>
                <a:gd name="T13" fmla="*/ 90 h 116"/>
                <a:gd name="T14" fmla="*/ 39 w 70"/>
                <a:gd name="T15" fmla="*/ 50 h 116"/>
                <a:gd name="T16" fmla="*/ 21 w 70"/>
                <a:gd name="T17" fmla="*/ 37 h 116"/>
                <a:gd name="T18" fmla="*/ 47 w 70"/>
                <a:gd name="T19" fmla="*/ 18 h 116"/>
                <a:gd name="T20" fmla="*/ 62 w 70"/>
                <a:gd name="T21" fmla="*/ 31 h 116"/>
                <a:gd name="T22" fmla="*/ 68 w 70"/>
                <a:gd name="T2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116">
                  <a:moveTo>
                    <a:pt x="68" y="28"/>
                  </a:moveTo>
                  <a:cubicBezTo>
                    <a:pt x="55" y="12"/>
                    <a:pt x="17" y="0"/>
                    <a:pt x="8" y="27"/>
                  </a:cubicBezTo>
                  <a:cubicBezTo>
                    <a:pt x="4" y="40"/>
                    <a:pt x="40" y="58"/>
                    <a:pt x="46" y="65"/>
                  </a:cubicBezTo>
                  <a:cubicBezTo>
                    <a:pt x="57" y="77"/>
                    <a:pt x="61" y="104"/>
                    <a:pt x="32" y="99"/>
                  </a:cubicBezTo>
                  <a:cubicBezTo>
                    <a:pt x="24" y="98"/>
                    <a:pt x="8" y="88"/>
                    <a:pt x="7" y="78"/>
                  </a:cubicBezTo>
                  <a:cubicBezTo>
                    <a:pt x="7" y="76"/>
                    <a:pt x="0" y="77"/>
                    <a:pt x="0" y="80"/>
                  </a:cubicBezTo>
                  <a:cubicBezTo>
                    <a:pt x="2" y="103"/>
                    <a:pt x="53" y="116"/>
                    <a:pt x="60" y="90"/>
                  </a:cubicBezTo>
                  <a:cubicBezTo>
                    <a:pt x="64" y="73"/>
                    <a:pt x="52" y="59"/>
                    <a:pt x="39" y="50"/>
                  </a:cubicBezTo>
                  <a:cubicBezTo>
                    <a:pt x="33" y="46"/>
                    <a:pt x="26" y="42"/>
                    <a:pt x="21" y="37"/>
                  </a:cubicBezTo>
                  <a:cubicBezTo>
                    <a:pt x="5" y="23"/>
                    <a:pt x="33" y="12"/>
                    <a:pt x="47" y="18"/>
                  </a:cubicBezTo>
                  <a:cubicBezTo>
                    <a:pt x="52" y="21"/>
                    <a:pt x="58" y="26"/>
                    <a:pt x="62" y="31"/>
                  </a:cubicBezTo>
                  <a:cubicBezTo>
                    <a:pt x="63" y="33"/>
                    <a:pt x="70" y="30"/>
                    <a:pt x="68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2" name="Freeform 295">
              <a:extLst>
                <a:ext uri="{FF2B5EF4-FFF2-40B4-BE49-F238E27FC236}">
                  <a16:creationId xmlns:a16="http://schemas.microsoft.com/office/drawing/2014/main" xmlns="" id="{2C0B4497-ABB5-4A65-95F2-1645232D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563" y="5064125"/>
              <a:ext cx="17463" cy="284163"/>
            </a:xfrm>
            <a:custGeom>
              <a:avLst/>
              <a:gdLst>
                <a:gd name="T0" fmla="*/ 0 w 7"/>
                <a:gd name="T1" fmla="*/ 4 h 124"/>
                <a:gd name="T2" fmla="*/ 0 w 7"/>
                <a:gd name="T3" fmla="*/ 121 h 124"/>
                <a:gd name="T4" fmla="*/ 7 w 7"/>
                <a:gd name="T5" fmla="*/ 120 h 124"/>
                <a:gd name="T6" fmla="*/ 7 w 7"/>
                <a:gd name="T7" fmla="*/ 3 h 124"/>
                <a:gd name="T8" fmla="*/ 0 w 7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4">
                  <a:moveTo>
                    <a:pt x="0" y="4"/>
                  </a:moveTo>
                  <a:cubicBezTo>
                    <a:pt x="0" y="43"/>
                    <a:pt x="0" y="82"/>
                    <a:pt x="0" y="121"/>
                  </a:cubicBezTo>
                  <a:cubicBezTo>
                    <a:pt x="0" y="124"/>
                    <a:pt x="7" y="123"/>
                    <a:pt x="7" y="120"/>
                  </a:cubicBezTo>
                  <a:cubicBezTo>
                    <a:pt x="7" y="81"/>
                    <a:pt x="7" y="42"/>
                    <a:pt x="7" y="3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3" name="Freeform 296">
              <a:extLst>
                <a:ext uri="{FF2B5EF4-FFF2-40B4-BE49-F238E27FC236}">
                  <a16:creationId xmlns:a16="http://schemas.microsoft.com/office/drawing/2014/main" xmlns="" id="{931E189A-D68F-43F5-B0E4-24F61A73D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5064125"/>
              <a:ext cx="15875" cy="284163"/>
            </a:xfrm>
            <a:custGeom>
              <a:avLst/>
              <a:gdLst>
                <a:gd name="T0" fmla="*/ 0 w 7"/>
                <a:gd name="T1" fmla="*/ 4 h 124"/>
                <a:gd name="T2" fmla="*/ 0 w 7"/>
                <a:gd name="T3" fmla="*/ 121 h 124"/>
                <a:gd name="T4" fmla="*/ 7 w 7"/>
                <a:gd name="T5" fmla="*/ 120 h 124"/>
                <a:gd name="T6" fmla="*/ 7 w 7"/>
                <a:gd name="T7" fmla="*/ 3 h 124"/>
                <a:gd name="T8" fmla="*/ 0 w 7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4">
                  <a:moveTo>
                    <a:pt x="0" y="4"/>
                  </a:moveTo>
                  <a:cubicBezTo>
                    <a:pt x="0" y="43"/>
                    <a:pt x="0" y="82"/>
                    <a:pt x="0" y="121"/>
                  </a:cubicBezTo>
                  <a:cubicBezTo>
                    <a:pt x="0" y="124"/>
                    <a:pt x="7" y="123"/>
                    <a:pt x="7" y="120"/>
                  </a:cubicBezTo>
                  <a:cubicBezTo>
                    <a:pt x="7" y="81"/>
                    <a:pt x="7" y="42"/>
                    <a:pt x="7" y="3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4" name="Freeform 297">
              <a:extLst>
                <a:ext uri="{FF2B5EF4-FFF2-40B4-BE49-F238E27FC236}">
                  <a16:creationId xmlns:a16="http://schemas.microsoft.com/office/drawing/2014/main" xmlns="" id="{313064EC-A46C-4771-8D0E-41034BB9F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750" y="5022850"/>
              <a:ext cx="439738" cy="555625"/>
            </a:xfrm>
            <a:custGeom>
              <a:avLst/>
              <a:gdLst>
                <a:gd name="T0" fmla="*/ 150 w 192"/>
                <a:gd name="T1" fmla="*/ 4 h 242"/>
                <a:gd name="T2" fmla="*/ 77 w 192"/>
                <a:gd name="T3" fmla="*/ 4 h 242"/>
                <a:gd name="T4" fmla="*/ 13 w 192"/>
                <a:gd name="T5" fmla="*/ 18 h 242"/>
                <a:gd name="T6" fmla="*/ 4 w 192"/>
                <a:gd name="T7" fmla="*/ 76 h 242"/>
                <a:gd name="T8" fmla="*/ 4 w 192"/>
                <a:gd name="T9" fmla="*/ 169 h 242"/>
                <a:gd name="T10" fmla="*/ 17 w 192"/>
                <a:gd name="T11" fmla="*/ 228 h 242"/>
                <a:gd name="T12" fmla="*/ 80 w 192"/>
                <a:gd name="T13" fmla="*/ 237 h 242"/>
                <a:gd name="T14" fmla="*/ 154 w 192"/>
                <a:gd name="T15" fmla="*/ 237 h 242"/>
                <a:gd name="T16" fmla="*/ 188 w 192"/>
                <a:gd name="T17" fmla="*/ 190 h 242"/>
                <a:gd name="T18" fmla="*/ 188 w 192"/>
                <a:gd name="T19" fmla="*/ 76 h 242"/>
                <a:gd name="T20" fmla="*/ 151 w 192"/>
                <a:gd name="T21" fmla="*/ 4 h 242"/>
                <a:gd name="T22" fmla="*/ 148 w 192"/>
                <a:gd name="T23" fmla="*/ 9 h 242"/>
                <a:gd name="T24" fmla="*/ 181 w 192"/>
                <a:gd name="T25" fmla="*/ 80 h 242"/>
                <a:gd name="T26" fmla="*/ 181 w 192"/>
                <a:gd name="T27" fmla="*/ 172 h 242"/>
                <a:gd name="T28" fmla="*/ 147 w 192"/>
                <a:gd name="T29" fmla="*/ 232 h 242"/>
                <a:gd name="T30" fmla="*/ 63 w 192"/>
                <a:gd name="T31" fmla="*/ 232 h 242"/>
                <a:gd name="T32" fmla="*/ 26 w 192"/>
                <a:gd name="T33" fmla="*/ 227 h 242"/>
                <a:gd name="T34" fmla="*/ 11 w 192"/>
                <a:gd name="T35" fmla="*/ 190 h 242"/>
                <a:gd name="T36" fmla="*/ 11 w 192"/>
                <a:gd name="T37" fmla="*/ 105 h 242"/>
                <a:gd name="T38" fmla="*/ 11 w 192"/>
                <a:gd name="T39" fmla="*/ 42 h 242"/>
                <a:gd name="T40" fmla="*/ 92 w 192"/>
                <a:gd name="T41" fmla="*/ 9 h 242"/>
                <a:gd name="T42" fmla="*/ 149 w 192"/>
                <a:gd name="T43" fmla="*/ 9 h 242"/>
                <a:gd name="T44" fmla="*/ 150 w 192"/>
                <a:gd name="T45" fmla="*/ 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242">
                  <a:moveTo>
                    <a:pt x="150" y="4"/>
                  </a:moveTo>
                  <a:cubicBezTo>
                    <a:pt x="125" y="4"/>
                    <a:pt x="101" y="4"/>
                    <a:pt x="77" y="4"/>
                  </a:cubicBezTo>
                  <a:cubicBezTo>
                    <a:pt x="54" y="4"/>
                    <a:pt x="31" y="0"/>
                    <a:pt x="13" y="18"/>
                  </a:cubicBezTo>
                  <a:cubicBezTo>
                    <a:pt x="0" y="31"/>
                    <a:pt x="4" y="59"/>
                    <a:pt x="4" y="76"/>
                  </a:cubicBezTo>
                  <a:cubicBezTo>
                    <a:pt x="4" y="107"/>
                    <a:pt x="4" y="138"/>
                    <a:pt x="4" y="169"/>
                  </a:cubicBezTo>
                  <a:cubicBezTo>
                    <a:pt x="4" y="190"/>
                    <a:pt x="1" y="212"/>
                    <a:pt x="17" y="228"/>
                  </a:cubicBezTo>
                  <a:cubicBezTo>
                    <a:pt x="32" y="242"/>
                    <a:pt x="61" y="237"/>
                    <a:pt x="80" y="237"/>
                  </a:cubicBezTo>
                  <a:cubicBezTo>
                    <a:pt x="105" y="237"/>
                    <a:pt x="130" y="239"/>
                    <a:pt x="154" y="237"/>
                  </a:cubicBezTo>
                  <a:cubicBezTo>
                    <a:pt x="180" y="235"/>
                    <a:pt x="188" y="211"/>
                    <a:pt x="188" y="190"/>
                  </a:cubicBezTo>
                  <a:cubicBezTo>
                    <a:pt x="188" y="152"/>
                    <a:pt x="188" y="114"/>
                    <a:pt x="188" y="76"/>
                  </a:cubicBezTo>
                  <a:cubicBezTo>
                    <a:pt x="188" y="45"/>
                    <a:pt x="192" y="7"/>
                    <a:pt x="151" y="4"/>
                  </a:cubicBezTo>
                  <a:cubicBezTo>
                    <a:pt x="147" y="4"/>
                    <a:pt x="143" y="9"/>
                    <a:pt x="148" y="9"/>
                  </a:cubicBezTo>
                  <a:cubicBezTo>
                    <a:pt x="188" y="12"/>
                    <a:pt x="181" y="52"/>
                    <a:pt x="181" y="80"/>
                  </a:cubicBezTo>
                  <a:cubicBezTo>
                    <a:pt x="181" y="110"/>
                    <a:pt x="181" y="141"/>
                    <a:pt x="181" y="172"/>
                  </a:cubicBezTo>
                  <a:cubicBezTo>
                    <a:pt x="181" y="198"/>
                    <a:pt x="184" y="232"/>
                    <a:pt x="147" y="232"/>
                  </a:cubicBezTo>
                  <a:cubicBezTo>
                    <a:pt x="119" y="232"/>
                    <a:pt x="91" y="232"/>
                    <a:pt x="63" y="232"/>
                  </a:cubicBezTo>
                  <a:cubicBezTo>
                    <a:pt x="50" y="232"/>
                    <a:pt x="38" y="234"/>
                    <a:pt x="26" y="227"/>
                  </a:cubicBezTo>
                  <a:cubicBezTo>
                    <a:pt x="12" y="219"/>
                    <a:pt x="11" y="204"/>
                    <a:pt x="11" y="190"/>
                  </a:cubicBezTo>
                  <a:cubicBezTo>
                    <a:pt x="11" y="161"/>
                    <a:pt x="11" y="133"/>
                    <a:pt x="11" y="105"/>
                  </a:cubicBezTo>
                  <a:cubicBezTo>
                    <a:pt x="11" y="84"/>
                    <a:pt x="11" y="63"/>
                    <a:pt x="11" y="42"/>
                  </a:cubicBezTo>
                  <a:cubicBezTo>
                    <a:pt x="11" y="0"/>
                    <a:pt x="65" y="9"/>
                    <a:pt x="92" y="9"/>
                  </a:cubicBezTo>
                  <a:cubicBezTo>
                    <a:pt x="111" y="9"/>
                    <a:pt x="130" y="9"/>
                    <a:pt x="149" y="9"/>
                  </a:cubicBezTo>
                  <a:cubicBezTo>
                    <a:pt x="153" y="9"/>
                    <a:pt x="154" y="4"/>
                    <a:pt x="15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5" name="Freeform 298">
              <a:extLst>
                <a:ext uri="{FF2B5EF4-FFF2-40B4-BE49-F238E27FC236}">
                  <a16:creationId xmlns:a16="http://schemas.microsoft.com/office/drawing/2014/main" xmlns="" id="{2B185E9B-C922-491B-BD75-875B48EE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013" y="5424487"/>
              <a:ext cx="88900" cy="85725"/>
            </a:xfrm>
            <a:custGeom>
              <a:avLst/>
              <a:gdLst>
                <a:gd name="T0" fmla="*/ 35 w 39"/>
                <a:gd name="T1" fmla="*/ 30 h 37"/>
                <a:gd name="T2" fmla="*/ 4 w 39"/>
                <a:gd name="T3" fmla="*/ 30 h 37"/>
                <a:gd name="T4" fmla="*/ 7 w 39"/>
                <a:gd name="T5" fmla="*/ 32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2 h 37"/>
                <a:gd name="T14" fmla="*/ 31 w 39"/>
                <a:gd name="T15" fmla="*/ 33 h 37"/>
                <a:gd name="T16" fmla="*/ 38 w 39"/>
                <a:gd name="T17" fmla="*/ 32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2 h 37"/>
                <a:gd name="T26" fmla="*/ 0 w 39"/>
                <a:gd name="T27" fmla="*/ 33 h 37"/>
                <a:gd name="T28" fmla="*/ 3 w 39"/>
                <a:gd name="T29" fmla="*/ 35 h 37"/>
                <a:gd name="T30" fmla="*/ 34 w 39"/>
                <a:gd name="T31" fmla="*/ 35 h 37"/>
                <a:gd name="T32" fmla="*/ 35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2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2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2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2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14" y="35"/>
                    <a:pt x="24" y="35"/>
                    <a:pt x="34" y="35"/>
                  </a:cubicBezTo>
                  <a:cubicBezTo>
                    <a:pt x="38" y="35"/>
                    <a:pt x="39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6" name="Freeform 299">
              <a:extLst>
                <a:ext uri="{FF2B5EF4-FFF2-40B4-BE49-F238E27FC236}">
                  <a16:creationId xmlns:a16="http://schemas.microsoft.com/office/drawing/2014/main" xmlns="" id="{C4731FE0-D281-4252-AA27-3DA467C11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013" y="5314950"/>
              <a:ext cx="88900" cy="84138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6 h 37"/>
                <a:gd name="T10" fmla="*/ 34 w 39"/>
                <a:gd name="T11" fmla="*/ 6 h 37"/>
                <a:gd name="T12" fmla="*/ 31 w 39"/>
                <a:gd name="T13" fmla="*/ 3 h 37"/>
                <a:gd name="T14" fmla="*/ 31 w 39"/>
                <a:gd name="T15" fmla="*/ 34 h 37"/>
                <a:gd name="T16" fmla="*/ 38 w 39"/>
                <a:gd name="T17" fmla="*/ 33 h 37"/>
                <a:gd name="T18" fmla="*/ 38 w 39"/>
                <a:gd name="T19" fmla="*/ 3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5"/>
                    <a:pt x="3" y="6"/>
                  </a:cubicBezTo>
                  <a:cubicBezTo>
                    <a:pt x="14" y="6"/>
                    <a:pt x="24" y="6"/>
                    <a:pt x="34" y="6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4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2"/>
                    <a:pt x="0" y="3"/>
                  </a:cubicBezTo>
                  <a:cubicBezTo>
                    <a:pt x="0" y="13"/>
                    <a:pt x="0" y="24"/>
                    <a:pt x="0" y="34"/>
                  </a:cubicBezTo>
                  <a:cubicBezTo>
                    <a:pt x="0" y="36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7" name="Freeform 300">
              <a:extLst>
                <a:ext uri="{FF2B5EF4-FFF2-40B4-BE49-F238E27FC236}">
                  <a16:creationId xmlns:a16="http://schemas.microsoft.com/office/drawing/2014/main" xmlns="" id="{5FBDFE55-0342-4F6C-BA91-0D26DE183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013" y="5205412"/>
              <a:ext cx="88900" cy="85725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4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8" name="Freeform 301">
              <a:extLst>
                <a:ext uri="{FF2B5EF4-FFF2-40B4-BE49-F238E27FC236}">
                  <a16:creationId xmlns:a16="http://schemas.microsoft.com/office/drawing/2014/main" xmlns="" id="{47EADE3A-1745-4E28-B3CF-68026C7F8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963" y="5424487"/>
              <a:ext cx="92075" cy="85725"/>
            </a:xfrm>
            <a:custGeom>
              <a:avLst/>
              <a:gdLst>
                <a:gd name="T0" fmla="*/ 35 w 40"/>
                <a:gd name="T1" fmla="*/ 30 h 37"/>
                <a:gd name="T2" fmla="*/ 4 w 40"/>
                <a:gd name="T3" fmla="*/ 30 h 37"/>
                <a:gd name="T4" fmla="*/ 7 w 40"/>
                <a:gd name="T5" fmla="*/ 32 h 37"/>
                <a:gd name="T6" fmla="*/ 7 w 40"/>
                <a:gd name="T7" fmla="*/ 2 h 37"/>
                <a:gd name="T8" fmla="*/ 4 w 40"/>
                <a:gd name="T9" fmla="*/ 5 h 37"/>
                <a:gd name="T10" fmla="*/ 34 w 40"/>
                <a:gd name="T11" fmla="*/ 5 h 37"/>
                <a:gd name="T12" fmla="*/ 31 w 40"/>
                <a:gd name="T13" fmla="*/ 2 h 37"/>
                <a:gd name="T14" fmla="*/ 31 w 40"/>
                <a:gd name="T15" fmla="*/ 33 h 37"/>
                <a:gd name="T16" fmla="*/ 38 w 40"/>
                <a:gd name="T17" fmla="*/ 32 h 37"/>
                <a:gd name="T18" fmla="*/ 38 w 40"/>
                <a:gd name="T19" fmla="*/ 2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2 h 37"/>
                <a:gd name="T26" fmla="*/ 0 w 40"/>
                <a:gd name="T27" fmla="*/ 33 h 37"/>
                <a:gd name="T28" fmla="*/ 4 w 40"/>
                <a:gd name="T29" fmla="*/ 35 h 37"/>
                <a:gd name="T30" fmla="*/ 34 w 40"/>
                <a:gd name="T31" fmla="*/ 35 h 37"/>
                <a:gd name="T32" fmla="*/ 35 w 40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0"/>
                  </a:moveTo>
                  <a:cubicBezTo>
                    <a:pt x="25" y="30"/>
                    <a:pt x="14" y="30"/>
                    <a:pt x="4" y="30"/>
                  </a:cubicBezTo>
                  <a:cubicBezTo>
                    <a:pt x="5" y="31"/>
                    <a:pt x="6" y="32"/>
                    <a:pt x="7" y="32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2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2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2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4" y="35"/>
                  </a:cubicBezTo>
                  <a:cubicBezTo>
                    <a:pt x="14" y="35"/>
                    <a:pt x="24" y="35"/>
                    <a:pt x="34" y="35"/>
                  </a:cubicBezTo>
                  <a:cubicBezTo>
                    <a:pt x="38" y="35"/>
                    <a:pt x="40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9" name="Freeform 302">
              <a:extLst>
                <a:ext uri="{FF2B5EF4-FFF2-40B4-BE49-F238E27FC236}">
                  <a16:creationId xmlns:a16="http://schemas.microsoft.com/office/drawing/2014/main" xmlns="" id="{2A0B6E00-6B51-4114-8397-39C0AC076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963" y="5314950"/>
              <a:ext cx="92075" cy="84138"/>
            </a:xfrm>
            <a:custGeom>
              <a:avLst/>
              <a:gdLst>
                <a:gd name="T0" fmla="*/ 35 w 40"/>
                <a:gd name="T1" fmla="*/ 31 h 37"/>
                <a:gd name="T2" fmla="*/ 4 w 40"/>
                <a:gd name="T3" fmla="*/ 31 h 37"/>
                <a:gd name="T4" fmla="*/ 7 w 40"/>
                <a:gd name="T5" fmla="*/ 33 h 37"/>
                <a:gd name="T6" fmla="*/ 7 w 40"/>
                <a:gd name="T7" fmla="*/ 3 h 37"/>
                <a:gd name="T8" fmla="*/ 4 w 40"/>
                <a:gd name="T9" fmla="*/ 6 h 37"/>
                <a:gd name="T10" fmla="*/ 34 w 40"/>
                <a:gd name="T11" fmla="*/ 6 h 37"/>
                <a:gd name="T12" fmla="*/ 31 w 40"/>
                <a:gd name="T13" fmla="*/ 3 h 37"/>
                <a:gd name="T14" fmla="*/ 31 w 40"/>
                <a:gd name="T15" fmla="*/ 34 h 37"/>
                <a:gd name="T16" fmla="*/ 38 w 40"/>
                <a:gd name="T17" fmla="*/ 33 h 37"/>
                <a:gd name="T18" fmla="*/ 38 w 40"/>
                <a:gd name="T19" fmla="*/ 3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4 h 37"/>
                <a:gd name="T28" fmla="*/ 4 w 40"/>
                <a:gd name="T29" fmla="*/ 36 h 37"/>
                <a:gd name="T30" fmla="*/ 34 w 40"/>
                <a:gd name="T31" fmla="*/ 36 h 37"/>
                <a:gd name="T32" fmla="*/ 35 w 40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1"/>
                  </a:moveTo>
                  <a:cubicBezTo>
                    <a:pt x="25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5"/>
                    <a:pt x="4" y="6"/>
                  </a:cubicBezTo>
                  <a:cubicBezTo>
                    <a:pt x="14" y="6"/>
                    <a:pt x="24" y="6"/>
                    <a:pt x="34" y="6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4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2"/>
                    <a:pt x="0" y="3"/>
                  </a:cubicBezTo>
                  <a:cubicBezTo>
                    <a:pt x="0" y="13"/>
                    <a:pt x="0" y="24"/>
                    <a:pt x="0" y="34"/>
                  </a:cubicBezTo>
                  <a:cubicBezTo>
                    <a:pt x="0" y="36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40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0" name="Freeform 303">
              <a:extLst>
                <a:ext uri="{FF2B5EF4-FFF2-40B4-BE49-F238E27FC236}">
                  <a16:creationId xmlns:a16="http://schemas.microsoft.com/office/drawing/2014/main" xmlns="" id="{AAD6D051-D128-40E3-9BCC-7A4302EE4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963" y="5205412"/>
              <a:ext cx="92075" cy="85725"/>
            </a:xfrm>
            <a:custGeom>
              <a:avLst/>
              <a:gdLst>
                <a:gd name="T0" fmla="*/ 35 w 40"/>
                <a:gd name="T1" fmla="*/ 31 h 37"/>
                <a:gd name="T2" fmla="*/ 4 w 40"/>
                <a:gd name="T3" fmla="*/ 31 h 37"/>
                <a:gd name="T4" fmla="*/ 7 w 40"/>
                <a:gd name="T5" fmla="*/ 33 h 37"/>
                <a:gd name="T6" fmla="*/ 7 w 40"/>
                <a:gd name="T7" fmla="*/ 2 h 37"/>
                <a:gd name="T8" fmla="*/ 4 w 40"/>
                <a:gd name="T9" fmla="*/ 5 h 37"/>
                <a:gd name="T10" fmla="*/ 34 w 40"/>
                <a:gd name="T11" fmla="*/ 5 h 37"/>
                <a:gd name="T12" fmla="*/ 31 w 40"/>
                <a:gd name="T13" fmla="*/ 3 h 37"/>
                <a:gd name="T14" fmla="*/ 31 w 40"/>
                <a:gd name="T15" fmla="*/ 34 h 37"/>
                <a:gd name="T16" fmla="*/ 38 w 40"/>
                <a:gd name="T17" fmla="*/ 33 h 37"/>
                <a:gd name="T18" fmla="*/ 38 w 40"/>
                <a:gd name="T19" fmla="*/ 2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4 h 37"/>
                <a:gd name="T28" fmla="*/ 4 w 40"/>
                <a:gd name="T29" fmla="*/ 36 h 37"/>
                <a:gd name="T30" fmla="*/ 34 w 40"/>
                <a:gd name="T31" fmla="*/ 36 h 37"/>
                <a:gd name="T32" fmla="*/ 35 w 40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1"/>
                  </a:moveTo>
                  <a:cubicBezTo>
                    <a:pt x="25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40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1" name="Freeform 304">
              <a:extLst>
                <a:ext uri="{FF2B5EF4-FFF2-40B4-BE49-F238E27FC236}">
                  <a16:creationId xmlns:a16="http://schemas.microsoft.com/office/drawing/2014/main" xmlns="" id="{1C7937CB-9E28-483E-BF70-A7308372C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088" y="5424487"/>
              <a:ext cx="88900" cy="85725"/>
            </a:xfrm>
            <a:custGeom>
              <a:avLst/>
              <a:gdLst>
                <a:gd name="T0" fmla="*/ 34 w 39"/>
                <a:gd name="T1" fmla="*/ 30 h 37"/>
                <a:gd name="T2" fmla="*/ 4 w 39"/>
                <a:gd name="T3" fmla="*/ 30 h 37"/>
                <a:gd name="T4" fmla="*/ 7 w 39"/>
                <a:gd name="T5" fmla="*/ 32 h 37"/>
                <a:gd name="T6" fmla="*/ 7 w 39"/>
                <a:gd name="T7" fmla="*/ 2 h 37"/>
                <a:gd name="T8" fmla="*/ 3 w 39"/>
                <a:gd name="T9" fmla="*/ 5 h 37"/>
                <a:gd name="T10" fmla="*/ 33 w 39"/>
                <a:gd name="T11" fmla="*/ 5 h 37"/>
                <a:gd name="T12" fmla="*/ 30 w 39"/>
                <a:gd name="T13" fmla="*/ 2 h 37"/>
                <a:gd name="T14" fmla="*/ 30 w 39"/>
                <a:gd name="T15" fmla="*/ 33 h 37"/>
                <a:gd name="T16" fmla="*/ 37 w 39"/>
                <a:gd name="T17" fmla="*/ 32 h 37"/>
                <a:gd name="T18" fmla="*/ 37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2 h 37"/>
                <a:gd name="T26" fmla="*/ 0 w 39"/>
                <a:gd name="T27" fmla="*/ 33 h 37"/>
                <a:gd name="T28" fmla="*/ 3 w 39"/>
                <a:gd name="T29" fmla="*/ 35 h 37"/>
                <a:gd name="T30" fmla="*/ 33 w 39"/>
                <a:gd name="T31" fmla="*/ 35 h 37"/>
                <a:gd name="T32" fmla="*/ 34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2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13" y="5"/>
                    <a:pt x="23" y="5"/>
                    <a:pt x="33" y="5"/>
                  </a:cubicBezTo>
                  <a:cubicBezTo>
                    <a:pt x="32" y="4"/>
                    <a:pt x="31" y="3"/>
                    <a:pt x="30" y="2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7" y="36"/>
                    <a:pt x="37" y="32"/>
                  </a:cubicBezTo>
                  <a:cubicBezTo>
                    <a:pt x="37" y="22"/>
                    <a:pt x="37" y="12"/>
                    <a:pt x="37" y="2"/>
                  </a:cubicBezTo>
                  <a:cubicBezTo>
                    <a:pt x="37" y="0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1" y="35"/>
                    <a:pt x="3" y="35"/>
                  </a:cubicBezTo>
                  <a:cubicBezTo>
                    <a:pt x="13" y="35"/>
                    <a:pt x="23" y="35"/>
                    <a:pt x="33" y="35"/>
                  </a:cubicBezTo>
                  <a:cubicBezTo>
                    <a:pt x="37" y="35"/>
                    <a:pt x="39" y="30"/>
                    <a:pt x="34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2" name="Freeform 305">
              <a:extLst>
                <a:ext uri="{FF2B5EF4-FFF2-40B4-BE49-F238E27FC236}">
                  <a16:creationId xmlns:a16="http://schemas.microsoft.com/office/drawing/2014/main" xmlns="" id="{6F514A1F-A8E8-4C2F-8E66-510C0DD29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088" y="5314950"/>
              <a:ext cx="88900" cy="84138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6 h 37"/>
                <a:gd name="T10" fmla="*/ 33 w 39"/>
                <a:gd name="T11" fmla="*/ 6 h 37"/>
                <a:gd name="T12" fmla="*/ 30 w 39"/>
                <a:gd name="T13" fmla="*/ 3 h 37"/>
                <a:gd name="T14" fmla="*/ 30 w 39"/>
                <a:gd name="T15" fmla="*/ 34 h 37"/>
                <a:gd name="T16" fmla="*/ 37 w 39"/>
                <a:gd name="T17" fmla="*/ 33 h 37"/>
                <a:gd name="T18" fmla="*/ 37 w 39"/>
                <a:gd name="T19" fmla="*/ 3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3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13" y="6"/>
                    <a:pt x="23" y="6"/>
                    <a:pt x="33" y="6"/>
                  </a:cubicBezTo>
                  <a:cubicBezTo>
                    <a:pt x="32" y="5"/>
                    <a:pt x="31" y="4"/>
                    <a:pt x="30" y="3"/>
                  </a:cubicBezTo>
                  <a:cubicBezTo>
                    <a:pt x="30" y="13"/>
                    <a:pt x="30" y="24"/>
                    <a:pt x="30" y="34"/>
                  </a:cubicBezTo>
                  <a:cubicBezTo>
                    <a:pt x="30" y="37"/>
                    <a:pt x="37" y="36"/>
                    <a:pt x="37" y="33"/>
                  </a:cubicBezTo>
                  <a:cubicBezTo>
                    <a:pt x="37" y="23"/>
                    <a:pt x="37" y="13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13"/>
                    <a:pt x="0" y="24"/>
                    <a:pt x="0" y="34"/>
                  </a:cubicBezTo>
                  <a:cubicBezTo>
                    <a:pt x="0" y="36"/>
                    <a:pt x="1" y="36"/>
                    <a:pt x="3" y="36"/>
                  </a:cubicBezTo>
                  <a:cubicBezTo>
                    <a:pt x="13" y="36"/>
                    <a:pt x="23" y="36"/>
                    <a:pt x="33" y="36"/>
                  </a:cubicBezTo>
                  <a:cubicBezTo>
                    <a:pt x="37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3" name="Freeform 306">
              <a:extLst>
                <a:ext uri="{FF2B5EF4-FFF2-40B4-BE49-F238E27FC236}">
                  <a16:creationId xmlns:a16="http://schemas.microsoft.com/office/drawing/2014/main" xmlns="" id="{93AD60D2-F4AD-403D-804E-40BC0E755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088" y="5205412"/>
              <a:ext cx="88900" cy="85725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3 w 39"/>
                <a:gd name="T11" fmla="*/ 5 h 37"/>
                <a:gd name="T12" fmla="*/ 30 w 39"/>
                <a:gd name="T13" fmla="*/ 3 h 37"/>
                <a:gd name="T14" fmla="*/ 30 w 39"/>
                <a:gd name="T15" fmla="*/ 34 h 37"/>
                <a:gd name="T16" fmla="*/ 37 w 39"/>
                <a:gd name="T17" fmla="*/ 33 h 37"/>
                <a:gd name="T18" fmla="*/ 37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3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13" y="5"/>
                    <a:pt x="23" y="5"/>
                    <a:pt x="33" y="5"/>
                  </a:cubicBezTo>
                  <a:cubicBezTo>
                    <a:pt x="32" y="5"/>
                    <a:pt x="31" y="4"/>
                    <a:pt x="30" y="3"/>
                  </a:cubicBezTo>
                  <a:cubicBezTo>
                    <a:pt x="30" y="13"/>
                    <a:pt x="30" y="23"/>
                    <a:pt x="30" y="34"/>
                  </a:cubicBezTo>
                  <a:cubicBezTo>
                    <a:pt x="30" y="37"/>
                    <a:pt x="37" y="36"/>
                    <a:pt x="37" y="33"/>
                  </a:cubicBezTo>
                  <a:cubicBezTo>
                    <a:pt x="37" y="23"/>
                    <a:pt x="37" y="13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23" y="36"/>
                    <a:pt x="33" y="36"/>
                  </a:cubicBezTo>
                  <a:cubicBezTo>
                    <a:pt x="37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4" name="Freeform 307">
              <a:extLst>
                <a:ext uri="{FF2B5EF4-FFF2-40B4-BE49-F238E27FC236}">
                  <a16:creationId xmlns:a16="http://schemas.microsoft.com/office/drawing/2014/main" xmlns="" id="{007152F3-5D73-43F1-8AEA-B265D2922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013" y="5076825"/>
              <a:ext cx="307975" cy="106363"/>
            </a:xfrm>
            <a:custGeom>
              <a:avLst/>
              <a:gdLst>
                <a:gd name="T0" fmla="*/ 129 w 134"/>
                <a:gd name="T1" fmla="*/ 39 h 46"/>
                <a:gd name="T2" fmla="*/ 41 w 134"/>
                <a:gd name="T3" fmla="*/ 39 h 46"/>
                <a:gd name="T4" fmla="*/ 5 w 134"/>
                <a:gd name="T5" fmla="*/ 39 h 46"/>
                <a:gd name="T6" fmla="*/ 7 w 134"/>
                <a:gd name="T7" fmla="*/ 40 h 46"/>
                <a:gd name="T8" fmla="*/ 7 w 134"/>
                <a:gd name="T9" fmla="*/ 28 h 46"/>
                <a:gd name="T10" fmla="*/ 7 w 134"/>
                <a:gd name="T11" fmla="*/ 3 h 46"/>
                <a:gd name="T12" fmla="*/ 11 w 134"/>
                <a:gd name="T13" fmla="*/ 5 h 46"/>
                <a:gd name="T14" fmla="*/ 33 w 134"/>
                <a:gd name="T15" fmla="*/ 5 h 46"/>
                <a:gd name="T16" fmla="*/ 91 w 134"/>
                <a:gd name="T17" fmla="*/ 5 h 46"/>
                <a:gd name="T18" fmla="*/ 128 w 134"/>
                <a:gd name="T19" fmla="*/ 5 h 46"/>
                <a:gd name="T20" fmla="*/ 125 w 134"/>
                <a:gd name="T21" fmla="*/ 7 h 46"/>
                <a:gd name="T22" fmla="*/ 125 w 134"/>
                <a:gd name="T23" fmla="*/ 20 h 46"/>
                <a:gd name="T24" fmla="*/ 125 w 134"/>
                <a:gd name="T25" fmla="*/ 42 h 46"/>
                <a:gd name="T26" fmla="*/ 132 w 134"/>
                <a:gd name="T27" fmla="*/ 41 h 46"/>
                <a:gd name="T28" fmla="*/ 132 w 134"/>
                <a:gd name="T29" fmla="*/ 2 h 46"/>
                <a:gd name="T30" fmla="*/ 129 w 134"/>
                <a:gd name="T31" fmla="*/ 0 h 46"/>
                <a:gd name="T32" fmla="*/ 4 w 134"/>
                <a:gd name="T33" fmla="*/ 0 h 46"/>
                <a:gd name="T34" fmla="*/ 0 w 134"/>
                <a:gd name="T35" fmla="*/ 3 h 46"/>
                <a:gd name="T36" fmla="*/ 0 w 134"/>
                <a:gd name="T37" fmla="*/ 42 h 46"/>
                <a:gd name="T38" fmla="*/ 3 w 134"/>
                <a:gd name="T39" fmla="*/ 44 h 46"/>
                <a:gd name="T40" fmla="*/ 128 w 134"/>
                <a:gd name="T41" fmla="*/ 44 h 46"/>
                <a:gd name="T42" fmla="*/ 129 w 134"/>
                <a:gd name="T43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46">
                  <a:moveTo>
                    <a:pt x="129" y="39"/>
                  </a:moveTo>
                  <a:cubicBezTo>
                    <a:pt x="100" y="39"/>
                    <a:pt x="71" y="39"/>
                    <a:pt x="41" y="39"/>
                  </a:cubicBezTo>
                  <a:cubicBezTo>
                    <a:pt x="29" y="39"/>
                    <a:pt x="17" y="39"/>
                    <a:pt x="5" y="39"/>
                  </a:cubicBezTo>
                  <a:cubicBezTo>
                    <a:pt x="4" y="39"/>
                    <a:pt x="7" y="43"/>
                    <a:pt x="7" y="40"/>
                  </a:cubicBezTo>
                  <a:cubicBezTo>
                    <a:pt x="7" y="36"/>
                    <a:pt x="7" y="32"/>
                    <a:pt x="7" y="28"/>
                  </a:cubicBezTo>
                  <a:cubicBezTo>
                    <a:pt x="7" y="19"/>
                    <a:pt x="7" y="11"/>
                    <a:pt x="7" y="3"/>
                  </a:cubicBezTo>
                  <a:cubicBezTo>
                    <a:pt x="7" y="6"/>
                    <a:pt x="1" y="5"/>
                    <a:pt x="11" y="5"/>
                  </a:cubicBezTo>
                  <a:cubicBezTo>
                    <a:pt x="18" y="5"/>
                    <a:pt x="26" y="5"/>
                    <a:pt x="33" y="5"/>
                  </a:cubicBezTo>
                  <a:cubicBezTo>
                    <a:pt x="53" y="5"/>
                    <a:pt x="72" y="5"/>
                    <a:pt x="91" y="5"/>
                  </a:cubicBezTo>
                  <a:cubicBezTo>
                    <a:pt x="103" y="5"/>
                    <a:pt x="116" y="5"/>
                    <a:pt x="128" y="5"/>
                  </a:cubicBezTo>
                  <a:cubicBezTo>
                    <a:pt x="126" y="5"/>
                    <a:pt x="125" y="1"/>
                    <a:pt x="125" y="7"/>
                  </a:cubicBezTo>
                  <a:cubicBezTo>
                    <a:pt x="125" y="11"/>
                    <a:pt x="125" y="16"/>
                    <a:pt x="125" y="20"/>
                  </a:cubicBezTo>
                  <a:cubicBezTo>
                    <a:pt x="125" y="28"/>
                    <a:pt x="125" y="35"/>
                    <a:pt x="125" y="42"/>
                  </a:cubicBezTo>
                  <a:cubicBezTo>
                    <a:pt x="125" y="46"/>
                    <a:pt x="132" y="45"/>
                    <a:pt x="132" y="41"/>
                  </a:cubicBezTo>
                  <a:cubicBezTo>
                    <a:pt x="132" y="28"/>
                    <a:pt x="132" y="15"/>
                    <a:pt x="132" y="2"/>
                  </a:cubicBezTo>
                  <a:cubicBezTo>
                    <a:pt x="132" y="0"/>
                    <a:pt x="131" y="0"/>
                    <a:pt x="129" y="0"/>
                  </a:cubicBezTo>
                  <a:cubicBezTo>
                    <a:pt x="87" y="0"/>
                    <a:pt x="46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6"/>
                    <a:pt x="0" y="29"/>
                    <a:pt x="0" y="42"/>
                  </a:cubicBezTo>
                  <a:cubicBezTo>
                    <a:pt x="0" y="44"/>
                    <a:pt x="2" y="44"/>
                    <a:pt x="3" y="44"/>
                  </a:cubicBezTo>
                  <a:cubicBezTo>
                    <a:pt x="45" y="44"/>
                    <a:pt x="87" y="44"/>
                    <a:pt x="128" y="44"/>
                  </a:cubicBezTo>
                  <a:cubicBezTo>
                    <a:pt x="132" y="44"/>
                    <a:pt x="134" y="39"/>
                    <a:pt x="129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5" name="Freeform 308">
              <a:extLst>
                <a:ext uri="{FF2B5EF4-FFF2-40B4-BE49-F238E27FC236}">
                  <a16:creationId xmlns:a16="http://schemas.microsoft.com/office/drawing/2014/main" xmlns="" id="{0CCEE7EB-4DC7-4911-BF7B-72618CDF2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7013" y="6381750"/>
              <a:ext cx="600075" cy="723900"/>
            </a:xfrm>
            <a:custGeom>
              <a:avLst/>
              <a:gdLst>
                <a:gd name="T0" fmla="*/ 4 w 261"/>
                <a:gd name="T1" fmla="*/ 8 h 315"/>
                <a:gd name="T2" fmla="*/ 0 w 261"/>
                <a:gd name="T3" fmla="*/ 136 h 315"/>
                <a:gd name="T4" fmla="*/ 13 w 261"/>
                <a:gd name="T5" fmla="*/ 313 h 315"/>
                <a:gd name="T6" fmla="*/ 16 w 261"/>
                <a:gd name="T7" fmla="*/ 315 h 315"/>
                <a:gd name="T8" fmla="*/ 253 w 261"/>
                <a:gd name="T9" fmla="*/ 315 h 315"/>
                <a:gd name="T10" fmla="*/ 257 w 261"/>
                <a:gd name="T11" fmla="*/ 312 h 315"/>
                <a:gd name="T12" fmla="*/ 257 w 261"/>
                <a:gd name="T13" fmla="*/ 177 h 315"/>
                <a:gd name="T14" fmla="*/ 257 w 261"/>
                <a:gd name="T15" fmla="*/ 89 h 315"/>
                <a:gd name="T16" fmla="*/ 256 w 261"/>
                <a:gd name="T17" fmla="*/ 56 h 315"/>
                <a:gd name="T18" fmla="*/ 233 w 261"/>
                <a:gd name="T19" fmla="*/ 27 h 315"/>
                <a:gd name="T20" fmla="*/ 215 w 261"/>
                <a:gd name="T21" fmla="*/ 6 h 315"/>
                <a:gd name="T22" fmla="*/ 163 w 261"/>
                <a:gd name="T23" fmla="*/ 4 h 315"/>
                <a:gd name="T24" fmla="*/ 63 w 261"/>
                <a:gd name="T25" fmla="*/ 3 h 315"/>
                <a:gd name="T26" fmla="*/ 6 w 261"/>
                <a:gd name="T27" fmla="*/ 6 h 315"/>
                <a:gd name="T28" fmla="*/ 9 w 261"/>
                <a:gd name="T29" fmla="*/ 10 h 315"/>
                <a:gd name="T30" fmla="*/ 76 w 261"/>
                <a:gd name="T31" fmla="*/ 7 h 315"/>
                <a:gd name="T32" fmla="*/ 168 w 261"/>
                <a:gd name="T33" fmla="*/ 9 h 315"/>
                <a:gd name="T34" fmla="*/ 199 w 261"/>
                <a:gd name="T35" fmla="*/ 10 h 315"/>
                <a:gd name="T36" fmla="*/ 209 w 261"/>
                <a:gd name="T37" fmla="*/ 10 h 315"/>
                <a:gd name="T38" fmla="*/ 210 w 261"/>
                <a:gd name="T39" fmla="*/ 10 h 315"/>
                <a:gd name="T40" fmla="*/ 234 w 261"/>
                <a:gd name="T41" fmla="*/ 39 h 315"/>
                <a:gd name="T42" fmla="*/ 251 w 261"/>
                <a:gd name="T43" fmla="*/ 59 h 315"/>
                <a:gd name="T44" fmla="*/ 251 w 261"/>
                <a:gd name="T45" fmla="*/ 313 h 315"/>
                <a:gd name="T46" fmla="*/ 255 w 261"/>
                <a:gd name="T47" fmla="*/ 310 h 315"/>
                <a:gd name="T48" fmla="*/ 24 w 261"/>
                <a:gd name="T49" fmla="*/ 310 h 315"/>
                <a:gd name="T50" fmla="*/ 20 w 261"/>
                <a:gd name="T51" fmla="*/ 309 h 315"/>
                <a:gd name="T52" fmla="*/ 19 w 261"/>
                <a:gd name="T53" fmla="*/ 271 h 315"/>
                <a:gd name="T54" fmla="*/ 7 w 261"/>
                <a:gd name="T55" fmla="*/ 159 h 315"/>
                <a:gd name="T56" fmla="*/ 11 w 261"/>
                <a:gd name="T57" fmla="*/ 8 h 315"/>
                <a:gd name="T58" fmla="*/ 4 w 261"/>
                <a:gd name="T59" fmla="*/ 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1" h="315">
                  <a:moveTo>
                    <a:pt x="4" y="8"/>
                  </a:moveTo>
                  <a:cubicBezTo>
                    <a:pt x="1" y="51"/>
                    <a:pt x="0" y="94"/>
                    <a:pt x="0" y="136"/>
                  </a:cubicBezTo>
                  <a:cubicBezTo>
                    <a:pt x="0" y="196"/>
                    <a:pt x="15" y="253"/>
                    <a:pt x="13" y="313"/>
                  </a:cubicBezTo>
                  <a:cubicBezTo>
                    <a:pt x="13" y="314"/>
                    <a:pt x="14" y="315"/>
                    <a:pt x="16" y="315"/>
                  </a:cubicBezTo>
                  <a:cubicBezTo>
                    <a:pt x="95" y="315"/>
                    <a:pt x="174" y="315"/>
                    <a:pt x="253" y="315"/>
                  </a:cubicBezTo>
                  <a:cubicBezTo>
                    <a:pt x="254" y="315"/>
                    <a:pt x="257" y="314"/>
                    <a:pt x="257" y="312"/>
                  </a:cubicBezTo>
                  <a:cubicBezTo>
                    <a:pt x="257" y="267"/>
                    <a:pt x="257" y="222"/>
                    <a:pt x="257" y="177"/>
                  </a:cubicBezTo>
                  <a:cubicBezTo>
                    <a:pt x="257" y="148"/>
                    <a:pt x="257" y="119"/>
                    <a:pt x="257" y="89"/>
                  </a:cubicBezTo>
                  <a:cubicBezTo>
                    <a:pt x="257" y="82"/>
                    <a:pt x="261" y="62"/>
                    <a:pt x="256" y="56"/>
                  </a:cubicBezTo>
                  <a:cubicBezTo>
                    <a:pt x="249" y="47"/>
                    <a:pt x="241" y="37"/>
                    <a:pt x="233" y="27"/>
                  </a:cubicBezTo>
                  <a:cubicBezTo>
                    <a:pt x="229" y="23"/>
                    <a:pt x="221" y="7"/>
                    <a:pt x="215" y="6"/>
                  </a:cubicBezTo>
                  <a:cubicBezTo>
                    <a:pt x="199" y="2"/>
                    <a:pt x="179" y="5"/>
                    <a:pt x="163" y="4"/>
                  </a:cubicBezTo>
                  <a:cubicBezTo>
                    <a:pt x="130" y="3"/>
                    <a:pt x="96" y="2"/>
                    <a:pt x="63" y="3"/>
                  </a:cubicBezTo>
                  <a:cubicBezTo>
                    <a:pt x="46" y="3"/>
                    <a:pt x="23" y="0"/>
                    <a:pt x="6" y="6"/>
                  </a:cubicBezTo>
                  <a:cubicBezTo>
                    <a:pt x="2" y="8"/>
                    <a:pt x="6" y="11"/>
                    <a:pt x="9" y="10"/>
                  </a:cubicBezTo>
                  <a:cubicBezTo>
                    <a:pt x="27" y="2"/>
                    <a:pt x="56" y="7"/>
                    <a:pt x="76" y="7"/>
                  </a:cubicBezTo>
                  <a:cubicBezTo>
                    <a:pt x="106" y="7"/>
                    <a:pt x="137" y="8"/>
                    <a:pt x="168" y="9"/>
                  </a:cubicBezTo>
                  <a:cubicBezTo>
                    <a:pt x="178" y="9"/>
                    <a:pt x="188" y="9"/>
                    <a:pt x="199" y="10"/>
                  </a:cubicBezTo>
                  <a:cubicBezTo>
                    <a:pt x="202" y="10"/>
                    <a:pt x="205" y="10"/>
                    <a:pt x="209" y="10"/>
                  </a:cubicBezTo>
                  <a:cubicBezTo>
                    <a:pt x="212" y="10"/>
                    <a:pt x="209" y="10"/>
                    <a:pt x="210" y="10"/>
                  </a:cubicBezTo>
                  <a:cubicBezTo>
                    <a:pt x="218" y="20"/>
                    <a:pt x="226" y="30"/>
                    <a:pt x="234" y="39"/>
                  </a:cubicBezTo>
                  <a:cubicBezTo>
                    <a:pt x="237" y="43"/>
                    <a:pt x="251" y="57"/>
                    <a:pt x="251" y="59"/>
                  </a:cubicBezTo>
                  <a:cubicBezTo>
                    <a:pt x="251" y="144"/>
                    <a:pt x="251" y="228"/>
                    <a:pt x="251" y="313"/>
                  </a:cubicBezTo>
                  <a:cubicBezTo>
                    <a:pt x="252" y="312"/>
                    <a:pt x="254" y="311"/>
                    <a:pt x="255" y="310"/>
                  </a:cubicBezTo>
                  <a:cubicBezTo>
                    <a:pt x="178" y="310"/>
                    <a:pt x="101" y="310"/>
                    <a:pt x="24" y="310"/>
                  </a:cubicBezTo>
                  <a:cubicBezTo>
                    <a:pt x="17" y="310"/>
                    <a:pt x="20" y="312"/>
                    <a:pt x="20" y="309"/>
                  </a:cubicBezTo>
                  <a:cubicBezTo>
                    <a:pt x="21" y="296"/>
                    <a:pt x="20" y="284"/>
                    <a:pt x="19" y="271"/>
                  </a:cubicBezTo>
                  <a:cubicBezTo>
                    <a:pt x="17" y="233"/>
                    <a:pt x="9" y="196"/>
                    <a:pt x="7" y="159"/>
                  </a:cubicBezTo>
                  <a:cubicBezTo>
                    <a:pt x="5" y="108"/>
                    <a:pt x="8" y="58"/>
                    <a:pt x="11" y="8"/>
                  </a:cubicBezTo>
                  <a:cubicBezTo>
                    <a:pt x="12" y="5"/>
                    <a:pt x="5" y="6"/>
                    <a:pt x="4" y="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6" name="Freeform 309">
              <a:extLst>
                <a:ext uri="{FF2B5EF4-FFF2-40B4-BE49-F238E27FC236}">
                  <a16:creationId xmlns:a16="http://schemas.microsoft.com/office/drawing/2014/main" xmlns="" id="{218FB672-A499-476B-BD7A-CF77E5338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025" y="6389687"/>
              <a:ext cx="114300" cy="131763"/>
            </a:xfrm>
            <a:custGeom>
              <a:avLst/>
              <a:gdLst>
                <a:gd name="T0" fmla="*/ 0 w 50"/>
                <a:gd name="T1" fmla="*/ 4 h 57"/>
                <a:gd name="T2" fmla="*/ 0 w 50"/>
                <a:gd name="T3" fmla="*/ 55 h 57"/>
                <a:gd name="T4" fmla="*/ 3 w 50"/>
                <a:gd name="T5" fmla="*/ 57 h 57"/>
                <a:gd name="T6" fmla="*/ 45 w 50"/>
                <a:gd name="T7" fmla="*/ 57 h 57"/>
                <a:gd name="T8" fmla="*/ 45 w 50"/>
                <a:gd name="T9" fmla="*/ 52 h 57"/>
                <a:gd name="T10" fmla="*/ 4 w 50"/>
                <a:gd name="T11" fmla="*/ 52 h 57"/>
                <a:gd name="T12" fmla="*/ 7 w 50"/>
                <a:gd name="T13" fmla="*/ 54 h 57"/>
                <a:gd name="T14" fmla="*/ 7 w 50"/>
                <a:gd name="T15" fmla="*/ 4 h 57"/>
                <a:gd name="T16" fmla="*/ 0 w 50"/>
                <a:gd name="T17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7">
                  <a:moveTo>
                    <a:pt x="0" y="4"/>
                  </a:moveTo>
                  <a:cubicBezTo>
                    <a:pt x="0" y="21"/>
                    <a:pt x="0" y="38"/>
                    <a:pt x="0" y="55"/>
                  </a:cubicBezTo>
                  <a:cubicBezTo>
                    <a:pt x="0" y="57"/>
                    <a:pt x="2" y="57"/>
                    <a:pt x="3" y="57"/>
                  </a:cubicBezTo>
                  <a:cubicBezTo>
                    <a:pt x="17" y="57"/>
                    <a:pt x="31" y="57"/>
                    <a:pt x="45" y="57"/>
                  </a:cubicBezTo>
                  <a:cubicBezTo>
                    <a:pt x="49" y="57"/>
                    <a:pt x="50" y="52"/>
                    <a:pt x="45" y="52"/>
                  </a:cubicBezTo>
                  <a:cubicBezTo>
                    <a:pt x="32" y="52"/>
                    <a:pt x="18" y="52"/>
                    <a:pt x="4" y="52"/>
                  </a:cubicBezTo>
                  <a:cubicBezTo>
                    <a:pt x="5" y="53"/>
                    <a:pt x="6" y="54"/>
                    <a:pt x="7" y="54"/>
                  </a:cubicBezTo>
                  <a:cubicBezTo>
                    <a:pt x="7" y="37"/>
                    <a:pt x="7" y="21"/>
                    <a:pt x="7" y="4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7" name="Freeform 310">
              <a:extLst>
                <a:ext uri="{FF2B5EF4-FFF2-40B4-BE49-F238E27FC236}">
                  <a16:creationId xmlns:a16="http://schemas.microsoft.com/office/drawing/2014/main" xmlns="" id="{1930085F-ACCE-4CF3-B597-E745F82A7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975" y="6535737"/>
              <a:ext cx="384175" cy="42863"/>
            </a:xfrm>
            <a:custGeom>
              <a:avLst/>
              <a:gdLst>
                <a:gd name="T0" fmla="*/ 5 w 167"/>
                <a:gd name="T1" fmla="*/ 10 h 19"/>
                <a:gd name="T2" fmla="*/ 159 w 167"/>
                <a:gd name="T3" fmla="*/ 18 h 19"/>
                <a:gd name="T4" fmla="*/ 163 w 167"/>
                <a:gd name="T5" fmla="*/ 14 h 19"/>
                <a:gd name="T6" fmla="*/ 6 w 167"/>
                <a:gd name="T7" fmla="*/ 5 h 19"/>
                <a:gd name="T8" fmla="*/ 5 w 167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9">
                  <a:moveTo>
                    <a:pt x="5" y="10"/>
                  </a:moveTo>
                  <a:cubicBezTo>
                    <a:pt x="55" y="6"/>
                    <a:pt x="110" y="5"/>
                    <a:pt x="159" y="18"/>
                  </a:cubicBezTo>
                  <a:cubicBezTo>
                    <a:pt x="162" y="19"/>
                    <a:pt x="167" y="15"/>
                    <a:pt x="163" y="14"/>
                  </a:cubicBezTo>
                  <a:cubicBezTo>
                    <a:pt x="113" y="0"/>
                    <a:pt x="57" y="1"/>
                    <a:pt x="6" y="5"/>
                  </a:cubicBezTo>
                  <a:cubicBezTo>
                    <a:pt x="2" y="5"/>
                    <a:pt x="0" y="10"/>
                    <a:pt x="5" y="1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8" name="Freeform 311">
              <a:extLst>
                <a:ext uri="{FF2B5EF4-FFF2-40B4-BE49-F238E27FC236}">
                  <a16:creationId xmlns:a16="http://schemas.microsoft.com/office/drawing/2014/main" xmlns="" id="{4C9D0C74-A363-4C5F-B8AB-9FF6F4D2D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2263" y="6656387"/>
              <a:ext cx="365125" cy="15875"/>
            </a:xfrm>
            <a:custGeom>
              <a:avLst/>
              <a:gdLst>
                <a:gd name="T0" fmla="*/ 3 w 159"/>
                <a:gd name="T1" fmla="*/ 7 h 7"/>
                <a:gd name="T2" fmla="*/ 152 w 159"/>
                <a:gd name="T3" fmla="*/ 7 h 7"/>
                <a:gd name="T4" fmla="*/ 158 w 159"/>
                <a:gd name="T5" fmla="*/ 5 h 7"/>
                <a:gd name="T6" fmla="*/ 8 w 159"/>
                <a:gd name="T7" fmla="*/ 5 h 7"/>
                <a:gd name="T8" fmla="*/ 3 w 159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7">
                  <a:moveTo>
                    <a:pt x="3" y="7"/>
                  </a:moveTo>
                  <a:cubicBezTo>
                    <a:pt x="53" y="6"/>
                    <a:pt x="103" y="3"/>
                    <a:pt x="152" y="7"/>
                  </a:cubicBezTo>
                  <a:cubicBezTo>
                    <a:pt x="153" y="7"/>
                    <a:pt x="159" y="5"/>
                    <a:pt x="158" y="5"/>
                  </a:cubicBezTo>
                  <a:cubicBezTo>
                    <a:pt x="108" y="0"/>
                    <a:pt x="58" y="3"/>
                    <a:pt x="8" y="5"/>
                  </a:cubicBezTo>
                  <a:cubicBezTo>
                    <a:pt x="7" y="5"/>
                    <a:pt x="0" y="7"/>
                    <a:pt x="3" y="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1" name="Freeform 314">
              <a:extLst>
                <a:ext uri="{FF2B5EF4-FFF2-40B4-BE49-F238E27FC236}">
                  <a16:creationId xmlns:a16="http://schemas.microsoft.com/office/drawing/2014/main" xmlns="" id="{12C0296C-3CE2-4FA5-BB4D-4F134E5E5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7163" y="5451475"/>
              <a:ext cx="1085850" cy="582613"/>
            </a:xfrm>
            <a:custGeom>
              <a:avLst/>
              <a:gdLst>
                <a:gd name="T0" fmla="*/ 201 w 473"/>
                <a:gd name="T1" fmla="*/ 242 h 253"/>
                <a:gd name="T2" fmla="*/ 80 w 473"/>
                <a:gd name="T3" fmla="*/ 242 h 253"/>
                <a:gd name="T4" fmla="*/ 45 w 473"/>
                <a:gd name="T5" fmla="*/ 241 h 253"/>
                <a:gd name="T6" fmla="*/ 12 w 473"/>
                <a:gd name="T7" fmla="*/ 213 h 253"/>
                <a:gd name="T8" fmla="*/ 57 w 473"/>
                <a:gd name="T9" fmla="*/ 155 h 253"/>
                <a:gd name="T10" fmla="*/ 63 w 473"/>
                <a:gd name="T11" fmla="*/ 152 h 253"/>
                <a:gd name="T12" fmla="*/ 80 w 473"/>
                <a:gd name="T13" fmla="*/ 79 h 253"/>
                <a:gd name="T14" fmla="*/ 162 w 473"/>
                <a:gd name="T15" fmla="*/ 62 h 253"/>
                <a:gd name="T16" fmla="*/ 168 w 473"/>
                <a:gd name="T17" fmla="*/ 60 h 253"/>
                <a:gd name="T18" fmla="*/ 240 w 473"/>
                <a:gd name="T19" fmla="*/ 5 h 253"/>
                <a:gd name="T20" fmla="*/ 301 w 473"/>
                <a:gd name="T21" fmla="*/ 81 h 253"/>
                <a:gd name="T22" fmla="*/ 306 w 473"/>
                <a:gd name="T23" fmla="*/ 82 h 253"/>
                <a:gd name="T24" fmla="*/ 398 w 473"/>
                <a:gd name="T25" fmla="*/ 99 h 253"/>
                <a:gd name="T26" fmla="*/ 400 w 473"/>
                <a:gd name="T27" fmla="*/ 171 h 253"/>
                <a:gd name="T28" fmla="*/ 403 w 473"/>
                <a:gd name="T29" fmla="*/ 173 h 253"/>
                <a:gd name="T30" fmla="*/ 460 w 473"/>
                <a:gd name="T31" fmla="*/ 200 h 253"/>
                <a:gd name="T32" fmla="*/ 385 w 473"/>
                <a:gd name="T33" fmla="*/ 242 h 253"/>
                <a:gd name="T34" fmla="*/ 201 w 473"/>
                <a:gd name="T35" fmla="*/ 242 h 253"/>
                <a:gd name="T36" fmla="*/ 198 w 473"/>
                <a:gd name="T37" fmla="*/ 246 h 253"/>
                <a:gd name="T38" fmla="*/ 298 w 473"/>
                <a:gd name="T39" fmla="*/ 246 h 253"/>
                <a:gd name="T40" fmla="*/ 438 w 473"/>
                <a:gd name="T41" fmla="*/ 237 h 253"/>
                <a:gd name="T42" fmla="*/ 465 w 473"/>
                <a:gd name="T43" fmla="*/ 189 h 253"/>
                <a:gd name="T44" fmla="*/ 402 w 473"/>
                <a:gd name="T45" fmla="*/ 169 h 253"/>
                <a:gd name="T46" fmla="*/ 406 w 473"/>
                <a:gd name="T47" fmla="*/ 171 h 253"/>
                <a:gd name="T48" fmla="*/ 398 w 473"/>
                <a:gd name="T49" fmla="*/ 88 h 253"/>
                <a:gd name="T50" fmla="*/ 303 w 473"/>
                <a:gd name="T51" fmla="*/ 79 h 253"/>
                <a:gd name="T52" fmla="*/ 308 w 473"/>
                <a:gd name="T53" fmla="*/ 80 h 253"/>
                <a:gd name="T54" fmla="*/ 233 w 473"/>
                <a:gd name="T55" fmla="*/ 1 h 253"/>
                <a:gd name="T56" fmla="*/ 161 w 473"/>
                <a:gd name="T57" fmla="*/ 61 h 253"/>
                <a:gd name="T58" fmla="*/ 166 w 473"/>
                <a:gd name="T59" fmla="*/ 58 h 253"/>
                <a:gd name="T60" fmla="*/ 84 w 473"/>
                <a:gd name="T61" fmla="*/ 71 h 253"/>
                <a:gd name="T62" fmla="*/ 56 w 473"/>
                <a:gd name="T63" fmla="*/ 154 h 253"/>
                <a:gd name="T64" fmla="*/ 61 w 473"/>
                <a:gd name="T65" fmla="*/ 151 h 253"/>
                <a:gd name="T66" fmla="*/ 3 w 473"/>
                <a:gd name="T67" fmla="*/ 205 h 253"/>
                <a:gd name="T68" fmla="*/ 49 w 473"/>
                <a:gd name="T69" fmla="*/ 246 h 253"/>
                <a:gd name="T70" fmla="*/ 198 w 473"/>
                <a:gd name="T71" fmla="*/ 246 h 253"/>
                <a:gd name="T72" fmla="*/ 201 w 473"/>
                <a:gd name="T73" fmla="*/ 242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3" h="253">
                  <a:moveTo>
                    <a:pt x="201" y="242"/>
                  </a:moveTo>
                  <a:cubicBezTo>
                    <a:pt x="160" y="242"/>
                    <a:pt x="120" y="242"/>
                    <a:pt x="80" y="242"/>
                  </a:cubicBezTo>
                  <a:cubicBezTo>
                    <a:pt x="68" y="242"/>
                    <a:pt x="56" y="243"/>
                    <a:pt x="45" y="241"/>
                  </a:cubicBezTo>
                  <a:cubicBezTo>
                    <a:pt x="30" y="237"/>
                    <a:pt x="18" y="227"/>
                    <a:pt x="12" y="213"/>
                  </a:cubicBezTo>
                  <a:cubicBezTo>
                    <a:pt x="0" y="184"/>
                    <a:pt x="27" y="150"/>
                    <a:pt x="57" y="155"/>
                  </a:cubicBezTo>
                  <a:cubicBezTo>
                    <a:pt x="59" y="155"/>
                    <a:pt x="63" y="155"/>
                    <a:pt x="63" y="152"/>
                  </a:cubicBezTo>
                  <a:cubicBezTo>
                    <a:pt x="56" y="127"/>
                    <a:pt x="62" y="98"/>
                    <a:pt x="80" y="79"/>
                  </a:cubicBezTo>
                  <a:cubicBezTo>
                    <a:pt x="100" y="58"/>
                    <a:pt x="136" y="57"/>
                    <a:pt x="162" y="62"/>
                  </a:cubicBezTo>
                  <a:cubicBezTo>
                    <a:pt x="164" y="62"/>
                    <a:pt x="167" y="62"/>
                    <a:pt x="168" y="60"/>
                  </a:cubicBezTo>
                  <a:cubicBezTo>
                    <a:pt x="179" y="29"/>
                    <a:pt x="206" y="4"/>
                    <a:pt x="240" y="5"/>
                  </a:cubicBezTo>
                  <a:cubicBezTo>
                    <a:pt x="277" y="7"/>
                    <a:pt x="307" y="44"/>
                    <a:pt x="301" y="81"/>
                  </a:cubicBezTo>
                  <a:cubicBezTo>
                    <a:pt x="301" y="83"/>
                    <a:pt x="305" y="82"/>
                    <a:pt x="306" y="82"/>
                  </a:cubicBezTo>
                  <a:cubicBezTo>
                    <a:pt x="337" y="66"/>
                    <a:pt x="376" y="71"/>
                    <a:pt x="398" y="99"/>
                  </a:cubicBezTo>
                  <a:cubicBezTo>
                    <a:pt x="414" y="118"/>
                    <a:pt x="410" y="150"/>
                    <a:pt x="400" y="171"/>
                  </a:cubicBezTo>
                  <a:cubicBezTo>
                    <a:pt x="399" y="173"/>
                    <a:pt x="402" y="173"/>
                    <a:pt x="403" y="173"/>
                  </a:cubicBezTo>
                  <a:cubicBezTo>
                    <a:pt x="427" y="165"/>
                    <a:pt x="456" y="172"/>
                    <a:pt x="460" y="200"/>
                  </a:cubicBezTo>
                  <a:cubicBezTo>
                    <a:pt x="466" y="237"/>
                    <a:pt x="409" y="242"/>
                    <a:pt x="385" y="242"/>
                  </a:cubicBezTo>
                  <a:cubicBezTo>
                    <a:pt x="323" y="243"/>
                    <a:pt x="262" y="242"/>
                    <a:pt x="201" y="242"/>
                  </a:cubicBezTo>
                  <a:cubicBezTo>
                    <a:pt x="198" y="242"/>
                    <a:pt x="193" y="246"/>
                    <a:pt x="198" y="246"/>
                  </a:cubicBezTo>
                  <a:cubicBezTo>
                    <a:pt x="231" y="246"/>
                    <a:pt x="265" y="246"/>
                    <a:pt x="298" y="246"/>
                  </a:cubicBezTo>
                  <a:cubicBezTo>
                    <a:pt x="343" y="246"/>
                    <a:pt x="395" y="253"/>
                    <a:pt x="438" y="237"/>
                  </a:cubicBezTo>
                  <a:cubicBezTo>
                    <a:pt x="458" y="229"/>
                    <a:pt x="473" y="211"/>
                    <a:pt x="465" y="189"/>
                  </a:cubicBezTo>
                  <a:cubicBezTo>
                    <a:pt x="455" y="164"/>
                    <a:pt x="424" y="162"/>
                    <a:pt x="402" y="169"/>
                  </a:cubicBezTo>
                  <a:cubicBezTo>
                    <a:pt x="404" y="170"/>
                    <a:pt x="405" y="170"/>
                    <a:pt x="406" y="171"/>
                  </a:cubicBezTo>
                  <a:cubicBezTo>
                    <a:pt x="419" y="144"/>
                    <a:pt x="420" y="111"/>
                    <a:pt x="398" y="88"/>
                  </a:cubicBezTo>
                  <a:cubicBezTo>
                    <a:pt x="374" y="64"/>
                    <a:pt x="332" y="64"/>
                    <a:pt x="303" y="79"/>
                  </a:cubicBezTo>
                  <a:cubicBezTo>
                    <a:pt x="305" y="79"/>
                    <a:pt x="306" y="80"/>
                    <a:pt x="308" y="80"/>
                  </a:cubicBezTo>
                  <a:cubicBezTo>
                    <a:pt x="315" y="35"/>
                    <a:pt x="275" y="0"/>
                    <a:pt x="233" y="1"/>
                  </a:cubicBezTo>
                  <a:cubicBezTo>
                    <a:pt x="199" y="2"/>
                    <a:pt x="172" y="31"/>
                    <a:pt x="161" y="61"/>
                  </a:cubicBezTo>
                  <a:cubicBezTo>
                    <a:pt x="163" y="60"/>
                    <a:pt x="165" y="59"/>
                    <a:pt x="166" y="58"/>
                  </a:cubicBezTo>
                  <a:cubicBezTo>
                    <a:pt x="139" y="53"/>
                    <a:pt x="108" y="55"/>
                    <a:pt x="84" y="71"/>
                  </a:cubicBezTo>
                  <a:cubicBezTo>
                    <a:pt x="57" y="87"/>
                    <a:pt x="48" y="125"/>
                    <a:pt x="56" y="154"/>
                  </a:cubicBezTo>
                  <a:cubicBezTo>
                    <a:pt x="58" y="153"/>
                    <a:pt x="60" y="152"/>
                    <a:pt x="61" y="151"/>
                  </a:cubicBezTo>
                  <a:cubicBezTo>
                    <a:pt x="28" y="146"/>
                    <a:pt x="2" y="172"/>
                    <a:pt x="3" y="205"/>
                  </a:cubicBezTo>
                  <a:cubicBezTo>
                    <a:pt x="4" y="227"/>
                    <a:pt x="28" y="246"/>
                    <a:pt x="49" y="246"/>
                  </a:cubicBezTo>
                  <a:cubicBezTo>
                    <a:pt x="99" y="246"/>
                    <a:pt x="149" y="246"/>
                    <a:pt x="198" y="246"/>
                  </a:cubicBezTo>
                  <a:cubicBezTo>
                    <a:pt x="201" y="246"/>
                    <a:pt x="206" y="242"/>
                    <a:pt x="201" y="24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2" name="Freeform 315">
              <a:extLst>
                <a:ext uri="{FF2B5EF4-FFF2-40B4-BE49-F238E27FC236}">
                  <a16:creationId xmlns:a16="http://schemas.microsoft.com/office/drawing/2014/main" xmlns="" id="{2F9E7F22-39C2-4220-8B57-4BAADAECC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1400" y="5794375"/>
              <a:ext cx="198438" cy="223838"/>
            </a:xfrm>
            <a:custGeom>
              <a:avLst/>
              <a:gdLst>
                <a:gd name="T0" fmla="*/ 79 w 86"/>
                <a:gd name="T1" fmla="*/ 54 h 97"/>
                <a:gd name="T2" fmla="*/ 40 w 86"/>
                <a:gd name="T3" fmla="*/ 90 h 97"/>
                <a:gd name="T4" fmla="*/ 8 w 86"/>
                <a:gd name="T5" fmla="*/ 54 h 97"/>
                <a:gd name="T6" fmla="*/ 47 w 86"/>
                <a:gd name="T7" fmla="*/ 18 h 97"/>
                <a:gd name="T8" fmla="*/ 79 w 86"/>
                <a:gd name="T9" fmla="*/ 54 h 97"/>
                <a:gd name="T10" fmla="*/ 86 w 86"/>
                <a:gd name="T11" fmla="*/ 54 h 97"/>
                <a:gd name="T12" fmla="*/ 1 w 86"/>
                <a:gd name="T13" fmla="*/ 54 h 97"/>
                <a:gd name="T14" fmla="*/ 43 w 86"/>
                <a:gd name="T15" fmla="*/ 96 h 97"/>
                <a:gd name="T16" fmla="*/ 86 w 86"/>
                <a:gd name="T17" fmla="*/ 54 h 97"/>
                <a:gd name="T18" fmla="*/ 79 w 86"/>
                <a:gd name="T19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97">
                  <a:moveTo>
                    <a:pt x="79" y="54"/>
                  </a:moveTo>
                  <a:cubicBezTo>
                    <a:pt x="78" y="76"/>
                    <a:pt x="63" y="92"/>
                    <a:pt x="40" y="90"/>
                  </a:cubicBezTo>
                  <a:cubicBezTo>
                    <a:pt x="21" y="89"/>
                    <a:pt x="9" y="72"/>
                    <a:pt x="8" y="54"/>
                  </a:cubicBezTo>
                  <a:cubicBezTo>
                    <a:pt x="7" y="32"/>
                    <a:pt x="26" y="17"/>
                    <a:pt x="47" y="18"/>
                  </a:cubicBezTo>
                  <a:cubicBezTo>
                    <a:pt x="66" y="19"/>
                    <a:pt x="78" y="37"/>
                    <a:pt x="79" y="54"/>
                  </a:cubicBezTo>
                  <a:cubicBezTo>
                    <a:pt x="79" y="58"/>
                    <a:pt x="86" y="57"/>
                    <a:pt x="86" y="54"/>
                  </a:cubicBezTo>
                  <a:cubicBezTo>
                    <a:pt x="83" y="0"/>
                    <a:pt x="4" y="1"/>
                    <a:pt x="1" y="54"/>
                  </a:cubicBezTo>
                  <a:cubicBezTo>
                    <a:pt x="0" y="77"/>
                    <a:pt x="21" y="97"/>
                    <a:pt x="43" y="96"/>
                  </a:cubicBezTo>
                  <a:cubicBezTo>
                    <a:pt x="67" y="95"/>
                    <a:pt x="85" y="78"/>
                    <a:pt x="86" y="54"/>
                  </a:cubicBezTo>
                  <a:cubicBezTo>
                    <a:pt x="86" y="50"/>
                    <a:pt x="79" y="51"/>
                    <a:pt x="79" y="5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3" name="Freeform 316">
              <a:extLst>
                <a:ext uri="{FF2B5EF4-FFF2-40B4-BE49-F238E27FC236}">
                  <a16:creationId xmlns:a16="http://schemas.microsoft.com/office/drawing/2014/main" xmlns="" id="{0A27DB5B-2FC0-4C7A-9EA5-6C180AFA3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5721350"/>
              <a:ext cx="306388" cy="355600"/>
            </a:xfrm>
            <a:custGeom>
              <a:avLst/>
              <a:gdLst>
                <a:gd name="T0" fmla="*/ 126 w 133"/>
                <a:gd name="T1" fmla="*/ 86 h 155"/>
                <a:gd name="T2" fmla="*/ 50 w 133"/>
                <a:gd name="T3" fmla="*/ 143 h 155"/>
                <a:gd name="T4" fmla="*/ 9 w 133"/>
                <a:gd name="T5" fmla="*/ 84 h 155"/>
                <a:gd name="T6" fmla="*/ 85 w 133"/>
                <a:gd name="T7" fmla="*/ 27 h 155"/>
                <a:gd name="T8" fmla="*/ 126 w 133"/>
                <a:gd name="T9" fmla="*/ 86 h 155"/>
                <a:gd name="T10" fmla="*/ 133 w 133"/>
                <a:gd name="T11" fmla="*/ 84 h 155"/>
                <a:gd name="T12" fmla="*/ 2 w 133"/>
                <a:gd name="T13" fmla="*/ 86 h 155"/>
                <a:gd name="T14" fmla="*/ 72 w 133"/>
                <a:gd name="T15" fmla="*/ 149 h 155"/>
                <a:gd name="T16" fmla="*/ 133 w 133"/>
                <a:gd name="T17" fmla="*/ 84 h 155"/>
                <a:gd name="T18" fmla="*/ 126 w 133"/>
                <a:gd name="T19" fmla="*/ 8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155">
                  <a:moveTo>
                    <a:pt x="126" y="86"/>
                  </a:moveTo>
                  <a:cubicBezTo>
                    <a:pt x="125" y="126"/>
                    <a:pt x="90" y="155"/>
                    <a:pt x="50" y="143"/>
                  </a:cubicBezTo>
                  <a:cubicBezTo>
                    <a:pt x="24" y="135"/>
                    <a:pt x="10" y="109"/>
                    <a:pt x="9" y="84"/>
                  </a:cubicBezTo>
                  <a:cubicBezTo>
                    <a:pt x="7" y="44"/>
                    <a:pt x="48" y="16"/>
                    <a:pt x="85" y="27"/>
                  </a:cubicBezTo>
                  <a:cubicBezTo>
                    <a:pt x="111" y="35"/>
                    <a:pt x="125" y="61"/>
                    <a:pt x="126" y="86"/>
                  </a:cubicBezTo>
                  <a:cubicBezTo>
                    <a:pt x="126" y="87"/>
                    <a:pt x="133" y="86"/>
                    <a:pt x="133" y="84"/>
                  </a:cubicBezTo>
                  <a:cubicBezTo>
                    <a:pt x="130" y="0"/>
                    <a:pt x="5" y="4"/>
                    <a:pt x="2" y="86"/>
                  </a:cubicBezTo>
                  <a:cubicBezTo>
                    <a:pt x="0" y="123"/>
                    <a:pt x="37" y="153"/>
                    <a:pt x="72" y="149"/>
                  </a:cubicBezTo>
                  <a:cubicBezTo>
                    <a:pt x="107" y="144"/>
                    <a:pt x="132" y="119"/>
                    <a:pt x="133" y="84"/>
                  </a:cubicBezTo>
                  <a:cubicBezTo>
                    <a:pt x="133" y="83"/>
                    <a:pt x="127" y="84"/>
                    <a:pt x="126" y="8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4" name="Freeform 317">
              <a:extLst>
                <a:ext uri="{FF2B5EF4-FFF2-40B4-BE49-F238E27FC236}">
                  <a16:creationId xmlns:a16="http://schemas.microsoft.com/office/drawing/2014/main" xmlns="" id="{7B6668AD-1413-437D-B886-245E0C4E9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25" y="5981700"/>
              <a:ext cx="250825" cy="279400"/>
            </a:xfrm>
            <a:custGeom>
              <a:avLst/>
              <a:gdLst>
                <a:gd name="T0" fmla="*/ 2 w 109"/>
                <a:gd name="T1" fmla="*/ 28 h 122"/>
                <a:gd name="T2" fmla="*/ 43 w 109"/>
                <a:gd name="T3" fmla="*/ 85 h 122"/>
                <a:gd name="T4" fmla="*/ 87 w 109"/>
                <a:gd name="T5" fmla="*/ 107 h 122"/>
                <a:gd name="T6" fmla="*/ 78 w 109"/>
                <a:gd name="T7" fmla="*/ 60 h 122"/>
                <a:gd name="T8" fmla="*/ 33 w 109"/>
                <a:gd name="T9" fmla="*/ 2 h 122"/>
                <a:gd name="T10" fmla="*/ 26 w 109"/>
                <a:gd name="T11" fmla="*/ 5 h 122"/>
                <a:gd name="T12" fmla="*/ 91 w 109"/>
                <a:gd name="T13" fmla="*/ 90 h 122"/>
                <a:gd name="T14" fmla="*/ 70 w 109"/>
                <a:gd name="T15" fmla="*/ 106 h 122"/>
                <a:gd name="T16" fmla="*/ 60 w 109"/>
                <a:gd name="T17" fmla="*/ 97 h 122"/>
                <a:gd name="T18" fmla="*/ 37 w 109"/>
                <a:gd name="T19" fmla="*/ 66 h 122"/>
                <a:gd name="T20" fmla="*/ 8 w 109"/>
                <a:gd name="T21" fmla="*/ 26 h 122"/>
                <a:gd name="T22" fmla="*/ 2 w 109"/>
                <a:gd name="T23" fmla="*/ 2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22">
                  <a:moveTo>
                    <a:pt x="2" y="28"/>
                  </a:moveTo>
                  <a:cubicBezTo>
                    <a:pt x="15" y="48"/>
                    <a:pt x="28" y="67"/>
                    <a:pt x="43" y="85"/>
                  </a:cubicBezTo>
                  <a:cubicBezTo>
                    <a:pt x="55" y="102"/>
                    <a:pt x="66" y="122"/>
                    <a:pt x="87" y="107"/>
                  </a:cubicBezTo>
                  <a:cubicBezTo>
                    <a:pt x="109" y="91"/>
                    <a:pt x="90" y="75"/>
                    <a:pt x="78" y="60"/>
                  </a:cubicBezTo>
                  <a:cubicBezTo>
                    <a:pt x="63" y="41"/>
                    <a:pt x="48" y="21"/>
                    <a:pt x="33" y="2"/>
                  </a:cubicBezTo>
                  <a:cubicBezTo>
                    <a:pt x="31" y="0"/>
                    <a:pt x="24" y="2"/>
                    <a:pt x="26" y="5"/>
                  </a:cubicBezTo>
                  <a:cubicBezTo>
                    <a:pt x="48" y="32"/>
                    <a:pt x="72" y="60"/>
                    <a:pt x="91" y="90"/>
                  </a:cubicBezTo>
                  <a:cubicBezTo>
                    <a:pt x="96" y="97"/>
                    <a:pt x="76" y="112"/>
                    <a:pt x="70" y="106"/>
                  </a:cubicBezTo>
                  <a:cubicBezTo>
                    <a:pt x="66" y="103"/>
                    <a:pt x="63" y="100"/>
                    <a:pt x="60" y="97"/>
                  </a:cubicBezTo>
                  <a:cubicBezTo>
                    <a:pt x="52" y="87"/>
                    <a:pt x="44" y="77"/>
                    <a:pt x="37" y="66"/>
                  </a:cubicBezTo>
                  <a:cubicBezTo>
                    <a:pt x="27" y="53"/>
                    <a:pt x="18" y="39"/>
                    <a:pt x="8" y="26"/>
                  </a:cubicBezTo>
                  <a:cubicBezTo>
                    <a:pt x="7" y="23"/>
                    <a:pt x="0" y="26"/>
                    <a:pt x="2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5" name="Freeform 318">
              <a:extLst>
                <a:ext uri="{FF2B5EF4-FFF2-40B4-BE49-F238E27FC236}">
                  <a16:creationId xmlns:a16="http://schemas.microsoft.com/office/drawing/2014/main" xmlns="" id="{C3CA7598-010F-4F7D-92FD-DFD9ECC68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888" y="6254750"/>
              <a:ext cx="758825" cy="501650"/>
            </a:xfrm>
            <a:custGeom>
              <a:avLst/>
              <a:gdLst>
                <a:gd name="T0" fmla="*/ 9 w 330"/>
                <a:gd name="T1" fmla="*/ 196 h 218"/>
                <a:gd name="T2" fmla="*/ 31 w 330"/>
                <a:gd name="T3" fmla="*/ 140 h 218"/>
                <a:gd name="T4" fmla="*/ 37 w 330"/>
                <a:gd name="T5" fmla="*/ 40 h 218"/>
                <a:gd name="T6" fmla="*/ 113 w 330"/>
                <a:gd name="T7" fmla="*/ 9 h 218"/>
                <a:gd name="T8" fmla="*/ 226 w 330"/>
                <a:gd name="T9" fmla="*/ 8 h 218"/>
                <a:gd name="T10" fmla="*/ 304 w 330"/>
                <a:gd name="T11" fmla="*/ 50 h 218"/>
                <a:gd name="T12" fmla="*/ 316 w 330"/>
                <a:gd name="T13" fmla="*/ 155 h 218"/>
                <a:gd name="T14" fmla="*/ 165 w 330"/>
                <a:gd name="T15" fmla="*/ 206 h 218"/>
                <a:gd name="T16" fmla="*/ 60 w 330"/>
                <a:gd name="T17" fmla="*/ 176 h 218"/>
                <a:gd name="T18" fmla="*/ 44 w 330"/>
                <a:gd name="T19" fmla="*/ 180 h 218"/>
                <a:gd name="T20" fmla="*/ 5 w 330"/>
                <a:gd name="T21" fmla="*/ 195 h 218"/>
                <a:gd name="T22" fmla="*/ 7 w 330"/>
                <a:gd name="T23" fmla="*/ 198 h 218"/>
                <a:gd name="T24" fmla="*/ 39 w 330"/>
                <a:gd name="T25" fmla="*/ 185 h 218"/>
                <a:gd name="T26" fmla="*/ 55 w 330"/>
                <a:gd name="T27" fmla="*/ 179 h 218"/>
                <a:gd name="T28" fmla="*/ 58 w 330"/>
                <a:gd name="T29" fmla="*/ 181 h 218"/>
                <a:gd name="T30" fmla="*/ 167 w 330"/>
                <a:gd name="T31" fmla="*/ 210 h 218"/>
                <a:gd name="T32" fmla="*/ 329 w 330"/>
                <a:gd name="T33" fmla="*/ 119 h 218"/>
                <a:gd name="T34" fmla="*/ 299 w 330"/>
                <a:gd name="T35" fmla="*/ 30 h 218"/>
                <a:gd name="T36" fmla="*/ 222 w 330"/>
                <a:gd name="T37" fmla="*/ 4 h 218"/>
                <a:gd name="T38" fmla="*/ 122 w 330"/>
                <a:gd name="T39" fmla="*/ 5 h 218"/>
                <a:gd name="T40" fmla="*/ 49 w 330"/>
                <a:gd name="T41" fmla="*/ 21 h 218"/>
                <a:gd name="T42" fmla="*/ 22 w 330"/>
                <a:gd name="T43" fmla="*/ 106 h 218"/>
                <a:gd name="T44" fmla="*/ 25 w 330"/>
                <a:gd name="T45" fmla="*/ 151 h 218"/>
                <a:gd name="T46" fmla="*/ 3 w 330"/>
                <a:gd name="T47" fmla="*/ 197 h 218"/>
                <a:gd name="T48" fmla="*/ 9 w 330"/>
                <a:gd name="T49" fmla="*/ 19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0" h="218">
                  <a:moveTo>
                    <a:pt x="9" y="196"/>
                  </a:moveTo>
                  <a:cubicBezTo>
                    <a:pt x="21" y="179"/>
                    <a:pt x="34" y="162"/>
                    <a:pt x="31" y="140"/>
                  </a:cubicBezTo>
                  <a:cubicBezTo>
                    <a:pt x="27" y="107"/>
                    <a:pt x="25" y="70"/>
                    <a:pt x="37" y="40"/>
                  </a:cubicBezTo>
                  <a:cubicBezTo>
                    <a:pt x="48" y="14"/>
                    <a:pt x="90" y="12"/>
                    <a:pt x="113" y="9"/>
                  </a:cubicBezTo>
                  <a:cubicBezTo>
                    <a:pt x="150" y="4"/>
                    <a:pt x="189" y="3"/>
                    <a:pt x="226" y="8"/>
                  </a:cubicBezTo>
                  <a:cubicBezTo>
                    <a:pt x="256" y="12"/>
                    <a:pt x="290" y="21"/>
                    <a:pt x="304" y="50"/>
                  </a:cubicBezTo>
                  <a:cubicBezTo>
                    <a:pt x="320" y="82"/>
                    <a:pt x="329" y="121"/>
                    <a:pt x="316" y="155"/>
                  </a:cubicBezTo>
                  <a:cubicBezTo>
                    <a:pt x="295" y="213"/>
                    <a:pt x="214" y="212"/>
                    <a:pt x="165" y="206"/>
                  </a:cubicBezTo>
                  <a:cubicBezTo>
                    <a:pt x="129" y="202"/>
                    <a:pt x="93" y="192"/>
                    <a:pt x="60" y="176"/>
                  </a:cubicBezTo>
                  <a:cubicBezTo>
                    <a:pt x="55" y="174"/>
                    <a:pt x="48" y="178"/>
                    <a:pt x="44" y="180"/>
                  </a:cubicBezTo>
                  <a:cubicBezTo>
                    <a:pt x="31" y="185"/>
                    <a:pt x="18" y="190"/>
                    <a:pt x="5" y="195"/>
                  </a:cubicBezTo>
                  <a:cubicBezTo>
                    <a:pt x="0" y="197"/>
                    <a:pt x="4" y="199"/>
                    <a:pt x="7" y="198"/>
                  </a:cubicBezTo>
                  <a:cubicBezTo>
                    <a:pt x="18" y="193"/>
                    <a:pt x="29" y="189"/>
                    <a:pt x="39" y="185"/>
                  </a:cubicBezTo>
                  <a:cubicBezTo>
                    <a:pt x="45" y="183"/>
                    <a:pt x="50" y="181"/>
                    <a:pt x="55" y="179"/>
                  </a:cubicBezTo>
                  <a:cubicBezTo>
                    <a:pt x="54" y="179"/>
                    <a:pt x="52" y="179"/>
                    <a:pt x="58" y="181"/>
                  </a:cubicBezTo>
                  <a:cubicBezTo>
                    <a:pt x="92" y="197"/>
                    <a:pt x="130" y="206"/>
                    <a:pt x="167" y="210"/>
                  </a:cubicBezTo>
                  <a:cubicBezTo>
                    <a:pt x="235" y="218"/>
                    <a:pt x="328" y="205"/>
                    <a:pt x="329" y="119"/>
                  </a:cubicBezTo>
                  <a:cubicBezTo>
                    <a:pt x="330" y="91"/>
                    <a:pt x="320" y="51"/>
                    <a:pt x="299" y="30"/>
                  </a:cubicBezTo>
                  <a:cubicBezTo>
                    <a:pt x="280" y="12"/>
                    <a:pt x="248" y="7"/>
                    <a:pt x="222" y="4"/>
                  </a:cubicBezTo>
                  <a:cubicBezTo>
                    <a:pt x="189" y="0"/>
                    <a:pt x="155" y="1"/>
                    <a:pt x="122" y="5"/>
                  </a:cubicBezTo>
                  <a:cubicBezTo>
                    <a:pt x="98" y="8"/>
                    <a:pt x="72" y="11"/>
                    <a:pt x="49" y="21"/>
                  </a:cubicBezTo>
                  <a:cubicBezTo>
                    <a:pt x="19" y="34"/>
                    <a:pt x="21" y="79"/>
                    <a:pt x="22" y="106"/>
                  </a:cubicBezTo>
                  <a:cubicBezTo>
                    <a:pt x="22" y="121"/>
                    <a:pt x="23" y="136"/>
                    <a:pt x="25" y="151"/>
                  </a:cubicBezTo>
                  <a:cubicBezTo>
                    <a:pt x="28" y="165"/>
                    <a:pt x="10" y="185"/>
                    <a:pt x="3" y="197"/>
                  </a:cubicBezTo>
                  <a:cubicBezTo>
                    <a:pt x="1" y="199"/>
                    <a:pt x="8" y="198"/>
                    <a:pt x="9" y="19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6" name="Freeform 319">
              <a:extLst>
                <a:ext uri="{FF2B5EF4-FFF2-40B4-BE49-F238E27FC236}">
                  <a16:creationId xmlns:a16="http://schemas.microsoft.com/office/drawing/2014/main" xmlns="" id="{3F86E053-9E0E-4DC9-96F7-418EBFFB7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6450012"/>
              <a:ext cx="79375" cy="96838"/>
            </a:xfrm>
            <a:custGeom>
              <a:avLst/>
              <a:gdLst>
                <a:gd name="T0" fmla="*/ 27 w 35"/>
                <a:gd name="T1" fmla="*/ 22 h 42"/>
                <a:gd name="T2" fmla="*/ 17 w 35"/>
                <a:gd name="T3" fmla="*/ 32 h 42"/>
                <a:gd name="T4" fmla="*/ 8 w 35"/>
                <a:gd name="T5" fmla="*/ 22 h 42"/>
                <a:gd name="T6" fmla="*/ 18 w 35"/>
                <a:gd name="T7" fmla="*/ 10 h 42"/>
                <a:gd name="T8" fmla="*/ 27 w 35"/>
                <a:gd name="T9" fmla="*/ 22 h 42"/>
                <a:gd name="T10" fmla="*/ 34 w 35"/>
                <a:gd name="T11" fmla="*/ 20 h 42"/>
                <a:gd name="T12" fmla="*/ 1 w 35"/>
                <a:gd name="T13" fmla="*/ 22 h 42"/>
                <a:gd name="T14" fmla="*/ 34 w 35"/>
                <a:gd name="T15" fmla="*/ 21 h 42"/>
                <a:gd name="T16" fmla="*/ 27 w 35"/>
                <a:gd name="T1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2">
                  <a:moveTo>
                    <a:pt x="27" y="22"/>
                  </a:moveTo>
                  <a:cubicBezTo>
                    <a:pt x="27" y="27"/>
                    <a:pt x="24" y="33"/>
                    <a:pt x="17" y="32"/>
                  </a:cubicBezTo>
                  <a:cubicBezTo>
                    <a:pt x="12" y="31"/>
                    <a:pt x="9" y="26"/>
                    <a:pt x="8" y="22"/>
                  </a:cubicBezTo>
                  <a:cubicBezTo>
                    <a:pt x="7" y="16"/>
                    <a:pt x="12" y="9"/>
                    <a:pt x="18" y="10"/>
                  </a:cubicBezTo>
                  <a:cubicBezTo>
                    <a:pt x="24" y="11"/>
                    <a:pt x="27" y="17"/>
                    <a:pt x="27" y="22"/>
                  </a:cubicBezTo>
                  <a:cubicBezTo>
                    <a:pt x="28" y="24"/>
                    <a:pt x="35" y="23"/>
                    <a:pt x="34" y="20"/>
                  </a:cubicBezTo>
                  <a:cubicBezTo>
                    <a:pt x="33" y="0"/>
                    <a:pt x="2" y="3"/>
                    <a:pt x="1" y="22"/>
                  </a:cubicBezTo>
                  <a:cubicBezTo>
                    <a:pt x="0" y="42"/>
                    <a:pt x="33" y="40"/>
                    <a:pt x="34" y="21"/>
                  </a:cubicBezTo>
                  <a:cubicBezTo>
                    <a:pt x="35" y="18"/>
                    <a:pt x="28" y="19"/>
                    <a:pt x="27" y="2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7" name="Freeform 320">
              <a:extLst>
                <a:ext uri="{FF2B5EF4-FFF2-40B4-BE49-F238E27FC236}">
                  <a16:creationId xmlns:a16="http://schemas.microsoft.com/office/drawing/2014/main" xmlns="" id="{69E3C8DA-9198-49B2-96A4-0E9355463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6075" y="6450012"/>
              <a:ext cx="77788" cy="96838"/>
            </a:xfrm>
            <a:custGeom>
              <a:avLst/>
              <a:gdLst>
                <a:gd name="T0" fmla="*/ 27 w 34"/>
                <a:gd name="T1" fmla="*/ 22 h 42"/>
                <a:gd name="T2" fmla="*/ 16 w 34"/>
                <a:gd name="T3" fmla="*/ 32 h 42"/>
                <a:gd name="T4" fmla="*/ 8 w 34"/>
                <a:gd name="T5" fmla="*/ 22 h 42"/>
                <a:gd name="T6" fmla="*/ 19 w 34"/>
                <a:gd name="T7" fmla="*/ 10 h 42"/>
                <a:gd name="T8" fmla="*/ 27 w 34"/>
                <a:gd name="T9" fmla="*/ 22 h 42"/>
                <a:gd name="T10" fmla="*/ 34 w 34"/>
                <a:gd name="T11" fmla="*/ 20 h 42"/>
                <a:gd name="T12" fmla="*/ 1 w 34"/>
                <a:gd name="T13" fmla="*/ 22 h 42"/>
                <a:gd name="T14" fmla="*/ 34 w 34"/>
                <a:gd name="T15" fmla="*/ 21 h 42"/>
                <a:gd name="T16" fmla="*/ 27 w 34"/>
                <a:gd name="T1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2">
                  <a:moveTo>
                    <a:pt x="27" y="22"/>
                  </a:moveTo>
                  <a:cubicBezTo>
                    <a:pt x="27" y="28"/>
                    <a:pt x="23" y="34"/>
                    <a:pt x="16" y="32"/>
                  </a:cubicBezTo>
                  <a:cubicBezTo>
                    <a:pt x="11" y="31"/>
                    <a:pt x="9" y="26"/>
                    <a:pt x="8" y="22"/>
                  </a:cubicBezTo>
                  <a:cubicBezTo>
                    <a:pt x="7" y="15"/>
                    <a:pt x="12" y="8"/>
                    <a:pt x="19" y="10"/>
                  </a:cubicBezTo>
                  <a:cubicBezTo>
                    <a:pt x="24" y="12"/>
                    <a:pt x="27" y="17"/>
                    <a:pt x="27" y="22"/>
                  </a:cubicBezTo>
                  <a:cubicBezTo>
                    <a:pt x="27" y="24"/>
                    <a:pt x="34" y="23"/>
                    <a:pt x="34" y="20"/>
                  </a:cubicBezTo>
                  <a:cubicBezTo>
                    <a:pt x="33" y="0"/>
                    <a:pt x="2" y="3"/>
                    <a:pt x="1" y="22"/>
                  </a:cubicBezTo>
                  <a:cubicBezTo>
                    <a:pt x="0" y="42"/>
                    <a:pt x="33" y="39"/>
                    <a:pt x="34" y="21"/>
                  </a:cubicBezTo>
                  <a:cubicBezTo>
                    <a:pt x="34" y="18"/>
                    <a:pt x="27" y="20"/>
                    <a:pt x="27" y="2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8" name="Freeform 321">
              <a:extLst>
                <a:ext uri="{FF2B5EF4-FFF2-40B4-BE49-F238E27FC236}">
                  <a16:creationId xmlns:a16="http://schemas.microsoft.com/office/drawing/2014/main" xmlns="" id="{6F129C14-02D9-4D49-AF06-BD7BB1D7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6413" y="6450012"/>
              <a:ext cx="79375" cy="96838"/>
            </a:xfrm>
            <a:custGeom>
              <a:avLst/>
              <a:gdLst>
                <a:gd name="T0" fmla="*/ 28 w 35"/>
                <a:gd name="T1" fmla="*/ 22 h 42"/>
                <a:gd name="T2" fmla="*/ 17 w 35"/>
                <a:gd name="T3" fmla="*/ 32 h 42"/>
                <a:gd name="T4" fmla="*/ 8 w 35"/>
                <a:gd name="T5" fmla="*/ 22 h 42"/>
                <a:gd name="T6" fmla="*/ 19 w 35"/>
                <a:gd name="T7" fmla="*/ 10 h 42"/>
                <a:gd name="T8" fmla="*/ 28 w 35"/>
                <a:gd name="T9" fmla="*/ 22 h 42"/>
                <a:gd name="T10" fmla="*/ 35 w 35"/>
                <a:gd name="T11" fmla="*/ 20 h 42"/>
                <a:gd name="T12" fmla="*/ 1 w 35"/>
                <a:gd name="T13" fmla="*/ 22 h 42"/>
                <a:gd name="T14" fmla="*/ 35 w 35"/>
                <a:gd name="T15" fmla="*/ 21 h 42"/>
                <a:gd name="T16" fmla="*/ 28 w 35"/>
                <a:gd name="T1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2">
                  <a:moveTo>
                    <a:pt x="28" y="22"/>
                  </a:moveTo>
                  <a:cubicBezTo>
                    <a:pt x="27" y="28"/>
                    <a:pt x="24" y="34"/>
                    <a:pt x="17" y="32"/>
                  </a:cubicBezTo>
                  <a:cubicBezTo>
                    <a:pt x="12" y="31"/>
                    <a:pt x="9" y="26"/>
                    <a:pt x="8" y="22"/>
                  </a:cubicBezTo>
                  <a:cubicBezTo>
                    <a:pt x="7" y="15"/>
                    <a:pt x="13" y="8"/>
                    <a:pt x="19" y="10"/>
                  </a:cubicBezTo>
                  <a:cubicBezTo>
                    <a:pt x="25" y="12"/>
                    <a:pt x="27" y="17"/>
                    <a:pt x="28" y="22"/>
                  </a:cubicBezTo>
                  <a:cubicBezTo>
                    <a:pt x="28" y="24"/>
                    <a:pt x="35" y="23"/>
                    <a:pt x="35" y="20"/>
                  </a:cubicBezTo>
                  <a:cubicBezTo>
                    <a:pt x="33" y="0"/>
                    <a:pt x="2" y="3"/>
                    <a:pt x="1" y="22"/>
                  </a:cubicBezTo>
                  <a:cubicBezTo>
                    <a:pt x="0" y="42"/>
                    <a:pt x="34" y="39"/>
                    <a:pt x="35" y="21"/>
                  </a:cubicBezTo>
                  <a:cubicBezTo>
                    <a:pt x="35" y="18"/>
                    <a:pt x="28" y="20"/>
                    <a:pt x="28" y="2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9" name="Freeform 322">
              <a:extLst>
                <a:ext uri="{FF2B5EF4-FFF2-40B4-BE49-F238E27FC236}">
                  <a16:creationId xmlns:a16="http://schemas.microsoft.com/office/drawing/2014/main" xmlns="" id="{D7219BF0-7CAC-47D7-8393-D20E7268B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125" y="5567362"/>
              <a:ext cx="533400" cy="527050"/>
            </a:xfrm>
            <a:custGeom>
              <a:avLst/>
              <a:gdLst>
                <a:gd name="T0" fmla="*/ 229 w 232"/>
                <a:gd name="T1" fmla="*/ 121 h 229"/>
                <a:gd name="T2" fmla="*/ 216 w 232"/>
                <a:gd name="T3" fmla="*/ 91 h 229"/>
                <a:gd name="T4" fmla="*/ 221 w 232"/>
                <a:gd name="T5" fmla="*/ 65 h 229"/>
                <a:gd name="T6" fmla="*/ 201 w 232"/>
                <a:gd name="T7" fmla="*/ 59 h 229"/>
                <a:gd name="T8" fmla="*/ 198 w 232"/>
                <a:gd name="T9" fmla="*/ 33 h 229"/>
                <a:gd name="T10" fmla="*/ 170 w 232"/>
                <a:gd name="T11" fmla="*/ 29 h 229"/>
                <a:gd name="T12" fmla="*/ 147 w 232"/>
                <a:gd name="T13" fmla="*/ 16 h 229"/>
                <a:gd name="T14" fmla="*/ 126 w 232"/>
                <a:gd name="T15" fmla="*/ 0 h 229"/>
                <a:gd name="T16" fmla="*/ 124 w 232"/>
                <a:gd name="T17" fmla="*/ 15 h 229"/>
                <a:gd name="T18" fmla="*/ 86 w 232"/>
                <a:gd name="T19" fmla="*/ 4 h 229"/>
                <a:gd name="T20" fmla="*/ 68 w 232"/>
                <a:gd name="T21" fmla="*/ 24 h 229"/>
                <a:gd name="T22" fmla="*/ 39 w 232"/>
                <a:gd name="T23" fmla="*/ 33 h 229"/>
                <a:gd name="T24" fmla="*/ 21 w 232"/>
                <a:gd name="T25" fmla="*/ 52 h 229"/>
                <a:gd name="T26" fmla="*/ 23 w 232"/>
                <a:gd name="T27" fmla="*/ 85 h 229"/>
                <a:gd name="T28" fmla="*/ 0 w 232"/>
                <a:gd name="T29" fmla="*/ 106 h 229"/>
                <a:gd name="T30" fmla="*/ 15 w 232"/>
                <a:gd name="T31" fmla="*/ 117 h 229"/>
                <a:gd name="T32" fmla="*/ 4 w 232"/>
                <a:gd name="T33" fmla="*/ 144 h 229"/>
                <a:gd name="T34" fmla="*/ 23 w 232"/>
                <a:gd name="T35" fmla="*/ 162 h 229"/>
                <a:gd name="T36" fmla="*/ 33 w 232"/>
                <a:gd name="T37" fmla="*/ 193 h 229"/>
                <a:gd name="T38" fmla="*/ 55 w 232"/>
                <a:gd name="T39" fmla="*/ 208 h 229"/>
                <a:gd name="T40" fmla="*/ 75 w 232"/>
                <a:gd name="T41" fmla="*/ 206 h 229"/>
                <a:gd name="T42" fmla="*/ 85 w 232"/>
                <a:gd name="T43" fmla="*/ 225 h 229"/>
                <a:gd name="T44" fmla="*/ 113 w 232"/>
                <a:gd name="T45" fmla="*/ 211 h 229"/>
                <a:gd name="T46" fmla="*/ 141 w 232"/>
                <a:gd name="T47" fmla="*/ 224 h 229"/>
                <a:gd name="T48" fmla="*/ 168 w 232"/>
                <a:gd name="T49" fmla="*/ 215 h 229"/>
                <a:gd name="T50" fmla="*/ 182 w 232"/>
                <a:gd name="T51" fmla="*/ 187 h 229"/>
                <a:gd name="T52" fmla="*/ 211 w 232"/>
                <a:gd name="T53" fmla="*/ 179 h 229"/>
                <a:gd name="T54" fmla="*/ 213 w 232"/>
                <a:gd name="T55" fmla="*/ 141 h 229"/>
                <a:gd name="T56" fmla="*/ 226 w 232"/>
                <a:gd name="T57" fmla="*/ 141 h 229"/>
                <a:gd name="T58" fmla="*/ 194 w 232"/>
                <a:gd name="T59" fmla="*/ 168 h 229"/>
                <a:gd name="T60" fmla="*/ 194 w 232"/>
                <a:gd name="T61" fmla="*/ 191 h 229"/>
                <a:gd name="T62" fmla="*/ 181 w 232"/>
                <a:gd name="T63" fmla="*/ 184 h 229"/>
                <a:gd name="T64" fmla="*/ 162 w 232"/>
                <a:gd name="T65" fmla="*/ 214 h 229"/>
                <a:gd name="T66" fmla="*/ 143 w 232"/>
                <a:gd name="T67" fmla="*/ 208 h 229"/>
                <a:gd name="T68" fmla="*/ 106 w 232"/>
                <a:gd name="T69" fmla="*/ 212 h 229"/>
                <a:gd name="T70" fmla="*/ 91 w 232"/>
                <a:gd name="T71" fmla="*/ 221 h 229"/>
                <a:gd name="T72" fmla="*/ 91 w 232"/>
                <a:gd name="T73" fmla="*/ 206 h 229"/>
                <a:gd name="T74" fmla="*/ 52 w 232"/>
                <a:gd name="T75" fmla="*/ 203 h 229"/>
                <a:gd name="T76" fmla="*/ 40 w 232"/>
                <a:gd name="T77" fmla="*/ 193 h 229"/>
                <a:gd name="T78" fmla="*/ 32 w 232"/>
                <a:gd name="T79" fmla="*/ 156 h 229"/>
                <a:gd name="T80" fmla="*/ 18 w 232"/>
                <a:gd name="T81" fmla="*/ 162 h 229"/>
                <a:gd name="T82" fmla="*/ 23 w 232"/>
                <a:gd name="T83" fmla="*/ 140 h 229"/>
                <a:gd name="T84" fmla="*/ 20 w 232"/>
                <a:gd name="T85" fmla="*/ 106 h 229"/>
                <a:gd name="T86" fmla="*/ 6 w 232"/>
                <a:gd name="T87" fmla="*/ 87 h 229"/>
                <a:gd name="T88" fmla="*/ 38 w 232"/>
                <a:gd name="T89" fmla="*/ 60 h 229"/>
                <a:gd name="T90" fmla="*/ 38 w 232"/>
                <a:gd name="T91" fmla="*/ 38 h 229"/>
                <a:gd name="T92" fmla="*/ 51 w 232"/>
                <a:gd name="T93" fmla="*/ 45 h 229"/>
                <a:gd name="T94" fmla="*/ 70 w 232"/>
                <a:gd name="T95" fmla="*/ 14 h 229"/>
                <a:gd name="T96" fmla="*/ 89 w 232"/>
                <a:gd name="T97" fmla="*/ 20 h 229"/>
                <a:gd name="T98" fmla="*/ 126 w 232"/>
                <a:gd name="T99" fmla="*/ 17 h 229"/>
                <a:gd name="T100" fmla="*/ 141 w 232"/>
                <a:gd name="T101" fmla="*/ 8 h 229"/>
                <a:gd name="T102" fmla="*/ 141 w 232"/>
                <a:gd name="T103" fmla="*/ 23 h 229"/>
                <a:gd name="T104" fmla="*/ 180 w 232"/>
                <a:gd name="T105" fmla="*/ 25 h 229"/>
                <a:gd name="T106" fmla="*/ 192 w 232"/>
                <a:gd name="T107" fmla="*/ 35 h 229"/>
                <a:gd name="T108" fmla="*/ 200 w 232"/>
                <a:gd name="T109" fmla="*/ 72 h 229"/>
                <a:gd name="T110" fmla="*/ 214 w 232"/>
                <a:gd name="T111" fmla="*/ 67 h 229"/>
                <a:gd name="T112" fmla="*/ 209 w 232"/>
                <a:gd name="T113" fmla="*/ 89 h 229"/>
                <a:gd name="T114" fmla="*/ 212 w 232"/>
                <a:gd name="T115" fmla="*/ 123 h 229"/>
                <a:gd name="T116" fmla="*/ 228 w 232"/>
                <a:gd name="T117" fmla="*/ 14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2" h="229">
                  <a:moveTo>
                    <a:pt x="228" y="143"/>
                  </a:moveTo>
                  <a:cubicBezTo>
                    <a:pt x="229" y="137"/>
                    <a:pt x="230" y="130"/>
                    <a:pt x="232" y="123"/>
                  </a:cubicBezTo>
                  <a:cubicBezTo>
                    <a:pt x="232" y="121"/>
                    <a:pt x="230" y="121"/>
                    <a:pt x="229" y="121"/>
                  </a:cubicBezTo>
                  <a:cubicBezTo>
                    <a:pt x="227" y="120"/>
                    <a:pt x="224" y="120"/>
                    <a:pt x="222" y="120"/>
                  </a:cubicBezTo>
                  <a:cubicBezTo>
                    <a:pt x="214" y="118"/>
                    <a:pt x="217" y="120"/>
                    <a:pt x="217" y="112"/>
                  </a:cubicBezTo>
                  <a:cubicBezTo>
                    <a:pt x="217" y="107"/>
                    <a:pt x="213" y="92"/>
                    <a:pt x="216" y="91"/>
                  </a:cubicBezTo>
                  <a:cubicBezTo>
                    <a:pt x="219" y="90"/>
                    <a:pt x="223" y="89"/>
                    <a:pt x="226" y="87"/>
                  </a:cubicBezTo>
                  <a:cubicBezTo>
                    <a:pt x="227" y="87"/>
                    <a:pt x="229" y="86"/>
                    <a:pt x="228" y="85"/>
                  </a:cubicBezTo>
                  <a:cubicBezTo>
                    <a:pt x="226" y="78"/>
                    <a:pt x="223" y="72"/>
                    <a:pt x="221" y="65"/>
                  </a:cubicBezTo>
                  <a:cubicBezTo>
                    <a:pt x="220" y="63"/>
                    <a:pt x="217" y="64"/>
                    <a:pt x="216" y="64"/>
                  </a:cubicBezTo>
                  <a:cubicBezTo>
                    <a:pt x="214" y="65"/>
                    <a:pt x="211" y="66"/>
                    <a:pt x="209" y="67"/>
                  </a:cubicBezTo>
                  <a:cubicBezTo>
                    <a:pt x="200" y="70"/>
                    <a:pt x="205" y="67"/>
                    <a:pt x="201" y="59"/>
                  </a:cubicBezTo>
                  <a:cubicBezTo>
                    <a:pt x="198" y="55"/>
                    <a:pt x="189" y="48"/>
                    <a:pt x="192" y="44"/>
                  </a:cubicBezTo>
                  <a:cubicBezTo>
                    <a:pt x="194" y="42"/>
                    <a:pt x="196" y="39"/>
                    <a:pt x="199" y="36"/>
                  </a:cubicBezTo>
                  <a:cubicBezTo>
                    <a:pt x="199" y="35"/>
                    <a:pt x="199" y="34"/>
                    <a:pt x="198" y="33"/>
                  </a:cubicBezTo>
                  <a:cubicBezTo>
                    <a:pt x="193" y="29"/>
                    <a:pt x="188" y="24"/>
                    <a:pt x="182" y="20"/>
                  </a:cubicBezTo>
                  <a:cubicBezTo>
                    <a:pt x="181" y="19"/>
                    <a:pt x="178" y="20"/>
                    <a:pt x="177" y="21"/>
                  </a:cubicBezTo>
                  <a:cubicBezTo>
                    <a:pt x="174" y="24"/>
                    <a:pt x="172" y="26"/>
                    <a:pt x="170" y="29"/>
                  </a:cubicBezTo>
                  <a:cubicBezTo>
                    <a:pt x="168" y="32"/>
                    <a:pt x="167" y="32"/>
                    <a:pt x="168" y="28"/>
                  </a:cubicBezTo>
                  <a:cubicBezTo>
                    <a:pt x="164" y="26"/>
                    <a:pt x="161" y="24"/>
                    <a:pt x="157" y="23"/>
                  </a:cubicBezTo>
                  <a:cubicBezTo>
                    <a:pt x="153" y="21"/>
                    <a:pt x="146" y="21"/>
                    <a:pt x="147" y="16"/>
                  </a:cubicBezTo>
                  <a:cubicBezTo>
                    <a:pt x="148" y="13"/>
                    <a:pt x="148" y="9"/>
                    <a:pt x="149" y="5"/>
                  </a:cubicBezTo>
                  <a:cubicBezTo>
                    <a:pt x="149" y="4"/>
                    <a:pt x="148" y="4"/>
                    <a:pt x="147" y="3"/>
                  </a:cubicBezTo>
                  <a:cubicBezTo>
                    <a:pt x="140" y="2"/>
                    <a:pt x="133" y="1"/>
                    <a:pt x="126" y="0"/>
                  </a:cubicBezTo>
                  <a:cubicBezTo>
                    <a:pt x="124" y="0"/>
                    <a:pt x="122" y="1"/>
                    <a:pt x="121" y="3"/>
                  </a:cubicBezTo>
                  <a:cubicBezTo>
                    <a:pt x="120" y="7"/>
                    <a:pt x="120" y="12"/>
                    <a:pt x="119" y="17"/>
                  </a:cubicBezTo>
                  <a:cubicBezTo>
                    <a:pt x="120" y="16"/>
                    <a:pt x="122" y="15"/>
                    <a:pt x="124" y="15"/>
                  </a:cubicBezTo>
                  <a:cubicBezTo>
                    <a:pt x="115" y="14"/>
                    <a:pt x="107" y="14"/>
                    <a:pt x="99" y="16"/>
                  </a:cubicBezTo>
                  <a:cubicBezTo>
                    <a:pt x="93" y="17"/>
                    <a:pt x="93" y="11"/>
                    <a:pt x="91" y="5"/>
                  </a:cubicBezTo>
                  <a:cubicBezTo>
                    <a:pt x="90" y="3"/>
                    <a:pt x="87" y="3"/>
                    <a:pt x="86" y="4"/>
                  </a:cubicBezTo>
                  <a:cubicBezTo>
                    <a:pt x="79" y="6"/>
                    <a:pt x="73" y="9"/>
                    <a:pt x="66" y="11"/>
                  </a:cubicBezTo>
                  <a:cubicBezTo>
                    <a:pt x="65" y="11"/>
                    <a:pt x="64" y="13"/>
                    <a:pt x="64" y="14"/>
                  </a:cubicBezTo>
                  <a:cubicBezTo>
                    <a:pt x="65" y="17"/>
                    <a:pt x="67" y="21"/>
                    <a:pt x="68" y="24"/>
                  </a:cubicBezTo>
                  <a:cubicBezTo>
                    <a:pt x="69" y="28"/>
                    <a:pt x="64" y="29"/>
                    <a:pt x="60" y="31"/>
                  </a:cubicBezTo>
                  <a:cubicBezTo>
                    <a:pt x="59" y="32"/>
                    <a:pt x="47" y="39"/>
                    <a:pt x="50" y="41"/>
                  </a:cubicBezTo>
                  <a:cubicBezTo>
                    <a:pt x="47" y="38"/>
                    <a:pt x="43" y="36"/>
                    <a:pt x="39" y="33"/>
                  </a:cubicBezTo>
                  <a:cubicBezTo>
                    <a:pt x="38" y="31"/>
                    <a:pt x="35" y="32"/>
                    <a:pt x="34" y="34"/>
                  </a:cubicBezTo>
                  <a:cubicBezTo>
                    <a:pt x="29" y="39"/>
                    <a:pt x="25" y="44"/>
                    <a:pt x="21" y="50"/>
                  </a:cubicBezTo>
                  <a:cubicBezTo>
                    <a:pt x="20" y="51"/>
                    <a:pt x="20" y="52"/>
                    <a:pt x="21" y="52"/>
                  </a:cubicBezTo>
                  <a:cubicBezTo>
                    <a:pt x="24" y="55"/>
                    <a:pt x="28" y="58"/>
                    <a:pt x="31" y="61"/>
                  </a:cubicBezTo>
                  <a:cubicBezTo>
                    <a:pt x="30" y="60"/>
                    <a:pt x="20" y="84"/>
                    <a:pt x="19" y="88"/>
                  </a:cubicBezTo>
                  <a:cubicBezTo>
                    <a:pt x="20" y="87"/>
                    <a:pt x="22" y="86"/>
                    <a:pt x="23" y="85"/>
                  </a:cubicBezTo>
                  <a:cubicBezTo>
                    <a:pt x="19" y="84"/>
                    <a:pt x="14" y="83"/>
                    <a:pt x="9" y="82"/>
                  </a:cubicBezTo>
                  <a:cubicBezTo>
                    <a:pt x="7" y="82"/>
                    <a:pt x="4" y="83"/>
                    <a:pt x="4" y="85"/>
                  </a:cubicBezTo>
                  <a:cubicBezTo>
                    <a:pt x="3" y="92"/>
                    <a:pt x="2" y="99"/>
                    <a:pt x="0" y="106"/>
                  </a:cubicBezTo>
                  <a:cubicBezTo>
                    <a:pt x="0" y="107"/>
                    <a:pt x="2" y="108"/>
                    <a:pt x="3" y="108"/>
                  </a:cubicBezTo>
                  <a:cubicBezTo>
                    <a:pt x="5" y="108"/>
                    <a:pt x="8" y="109"/>
                    <a:pt x="10" y="109"/>
                  </a:cubicBezTo>
                  <a:cubicBezTo>
                    <a:pt x="18" y="110"/>
                    <a:pt x="14" y="108"/>
                    <a:pt x="15" y="117"/>
                  </a:cubicBezTo>
                  <a:cubicBezTo>
                    <a:pt x="15" y="122"/>
                    <a:pt x="19" y="136"/>
                    <a:pt x="16" y="137"/>
                  </a:cubicBezTo>
                  <a:cubicBezTo>
                    <a:pt x="13" y="139"/>
                    <a:pt x="9" y="140"/>
                    <a:pt x="6" y="141"/>
                  </a:cubicBezTo>
                  <a:cubicBezTo>
                    <a:pt x="5" y="141"/>
                    <a:pt x="3" y="143"/>
                    <a:pt x="4" y="144"/>
                  </a:cubicBezTo>
                  <a:cubicBezTo>
                    <a:pt x="6" y="150"/>
                    <a:pt x="9" y="157"/>
                    <a:pt x="11" y="164"/>
                  </a:cubicBezTo>
                  <a:cubicBezTo>
                    <a:pt x="12" y="166"/>
                    <a:pt x="14" y="165"/>
                    <a:pt x="16" y="164"/>
                  </a:cubicBezTo>
                  <a:cubicBezTo>
                    <a:pt x="18" y="164"/>
                    <a:pt x="21" y="163"/>
                    <a:pt x="23" y="162"/>
                  </a:cubicBezTo>
                  <a:cubicBezTo>
                    <a:pt x="32" y="159"/>
                    <a:pt x="27" y="162"/>
                    <a:pt x="31" y="169"/>
                  </a:cubicBezTo>
                  <a:cubicBezTo>
                    <a:pt x="34" y="174"/>
                    <a:pt x="43" y="181"/>
                    <a:pt x="40" y="184"/>
                  </a:cubicBezTo>
                  <a:cubicBezTo>
                    <a:pt x="38" y="187"/>
                    <a:pt x="36" y="190"/>
                    <a:pt x="33" y="193"/>
                  </a:cubicBezTo>
                  <a:cubicBezTo>
                    <a:pt x="33" y="194"/>
                    <a:pt x="32" y="194"/>
                    <a:pt x="33" y="195"/>
                  </a:cubicBezTo>
                  <a:cubicBezTo>
                    <a:pt x="39" y="200"/>
                    <a:pt x="44" y="204"/>
                    <a:pt x="50" y="209"/>
                  </a:cubicBezTo>
                  <a:cubicBezTo>
                    <a:pt x="51" y="210"/>
                    <a:pt x="54" y="209"/>
                    <a:pt x="55" y="208"/>
                  </a:cubicBezTo>
                  <a:cubicBezTo>
                    <a:pt x="57" y="205"/>
                    <a:pt x="60" y="202"/>
                    <a:pt x="62" y="199"/>
                  </a:cubicBezTo>
                  <a:cubicBezTo>
                    <a:pt x="64" y="196"/>
                    <a:pt x="65" y="196"/>
                    <a:pt x="64" y="200"/>
                  </a:cubicBezTo>
                  <a:cubicBezTo>
                    <a:pt x="68" y="202"/>
                    <a:pt x="71" y="204"/>
                    <a:pt x="75" y="206"/>
                  </a:cubicBezTo>
                  <a:cubicBezTo>
                    <a:pt x="79" y="208"/>
                    <a:pt x="86" y="207"/>
                    <a:pt x="85" y="212"/>
                  </a:cubicBezTo>
                  <a:cubicBezTo>
                    <a:pt x="84" y="216"/>
                    <a:pt x="84" y="219"/>
                    <a:pt x="83" y="223"/>
                  </a:cubicBezTo>
                  <a:cubicBezTo>
                    <a:pt x="83" y="224"/>
                    <a:pt x="84" y="225"/>
                    <a:pt x="85" y="225"/>
                  </a:cubicBezTo>
                  <a:cubicBezTo>
                    <a:pt x="92" y="226"/>
                    <a:pt x="99" y="227"/>
                    <a:pt x="106" y="229"/>
                  </a:cubicBezTo>
                  <a:cubicBezTo>
                    <a:pt x="107" y="229"/>
                    <a:pt x="110" y="228"/>
                    <a:pt x="111" y="226"/>
                  </a:cubicBezTo>
                  <a:cubicBezTo>
                    <a:pt x="111" y="221"/>
                    <a:pt x="112" y="216"/>
                    <a:pt x="113" y="211"/>
                  </a:cubicBezTo>
                  <a:cubicBezTo>
                    <a:pt x="112" y="212"/>
                    <a:pt x="110" y="213"/>
                    <a:pt x="108" y="214"/>
                  </a:cubicBezTo>
                  <a:cubicBezTo>
                    <a:pt x="117" y="214"/>
                    <a:pt x="125" y="214"/>
                    <a:pt x="133" y="213"/>
                  </a:cubicBezTo>
                  <a:cubicBezTo>
                    <a:pt x="139" y="211"/>
                    <a:pt x="139" y="217"/>
                    <a:pt x="141" y="224"/>
                  </a:cubicBezTo>
                  <a:cubicBezTo>
                    <a:pt x="142" y="226"/>
                    <a:pt x="145" y="225"/>
                    <a:pt x="146" y="225"/>
                  </a:cubicBezTo>
                  <a:cubicBezTo>
                    <a:pt x="153" y="222"/>
                    <a:pt x="159" y="220"/>
                    <a:pt x="166" y="218"/>
                  </a:cubicBezTo>
                  <a:cubicBezTo>
                    <a:pt x="167" y="217"/>
                    <a:pt x="168" y="216"/>
                    <a:pt x="168" y="215"/>
                  </a:cubicBezTo>
                  <a:cubicBezTo>
                    <a:pt x="167" y="211"/>
                    <a:pt x="165" y="208"/>
                    <a:pt x="164" y="204"/>
                  </a:cubicBezTo>
                  <a:cubicBezTo>
                    <a:pt x="163" y="201"/>
                    <a:pt x="168" y="199"/>
                    <a:pt x="172" y="197"/>
                  </a:cubicBezTo>
                  <a:cubicBezTo>
                    <a:pt x="173" y="196"/>
                    <a:pt x="185" y="190"/>
                    <a:pt x="182" y="187"/>
                  </a:cubicBezTo>
                  <a:cubicBezTo>
                    <a:pt x="185" y="190"/>
                    <a:pt x="189" y="193"/>
                    <a:pt x="192" y="196"/>
                  </a:cubicBezTo>
                  <a:cubicBezTo>
                    <a:pt x="194" y="197"/>
                    <a:pt x="197" y="196"/>
                    <a:pt x="198" y="195"/>
                  </a:cubicBezTo>
                  <a:cubicBezTo>
                    <a:pt x="202" y="190"/>
                    <a:pt x="207" y="184"/>
                    <a:pt x="211" y="179"/>
                  </a:cubicBezTo>
                  <a:cubicBezTo>
                    <a:pt x="212" y="178"/>
                    <a:pt x="212" y="177"/>
                    <a:pt x="211" y="176"/>
                  </a:cubicBezTo>
                  <a:cubicBezTo>
                    <a:pt x="208" y="173"/>
                    <a:pt x="204" y="170"/>
                    <a:pt x="201" y="167"/>
                  </a:cubicBezTo>
                  <a:cubicBezTo>
                    <a:pt x="202" y="169"/>
                    <a:pt x="212" y="144"/>
                    <a:pt x="213" y="141"/>
                  </a:cubicBezTo>
                  <a:cubicBezTo>
                    <a:pt x="212" y="142"/>
                    <a:pt x="210" y="143"/>
                    <a:pt x="209" y="143"/>
                  </a:cubicBezTo>
                  <a:cubicBezTo>
                    <a:pt x="213" y="144"/>
                    <a:pt x="218" y="145"/>
                    <a:pt x="223" y="146"/>
                  </a:cubicBezTo>
                  <a:cubicBezTo>
                    <a:pt x="226" y="147"/>
                    <a:pt x="230" y="142"/>
                    <a:pt x="226" y="141"/>
                  </a:cubicBezTo>
                  <a:cubicBezTo>
                    <a:pt x="221" y="141"/>
                    <a:pt x="216" y="140"/>
                    <a:pt x="211" y="139"/>
                  </a:cubicBezTo>
                  <a:cubicBezTo>
                    <a:pt x="209" y="139"/>
                    <a:pt x="207" y="140"/>
                    <a:pt x="206" y="142"/>
                  </a:cubicBezTo>
                  <a:cubicBezTo>
                    <a:pt x="203" y="151"/>
                    <a:pt x="199" y="160"/>
                    <a:pt x="194" y="168"/>
                  </a:cubicBezTo>
                  <a:cubicBezTo>
                    <a:pt x="193" y="169"/>
                    <a:pt x="194" y="170"/>
                    <a:pt x="194" y="170"/>
                  </a:cubicBezTo>
                  <a:cubicBezTo>
                    <a:pt x="204" y="179"/>
                    <a:pt x="207" y="176"/>
                    <a:pt x="199" y="185"/>
                  </a:cubicBezTo>
                  <a:cubicBezTo>
                    <a:pt x="197" y="187"/>
                    <a:pt x="196" y="189"/>
                    <a:pt x="194" y="191"/>
                  </a:cubicBezTo>
                  <a:cubicBezTo>
                    <a:pt x="192" y="193"/>
                    <a:pt x="193" y="193"/>
                    <a:pt x="197" y="191"/>
                  </a:cubicBezTo>
                  <a:cubicBezTo>
                    <a:pt x="193" y="188"/>
                    <a:pt x="190" y="186"/>
                    <a:pt x="186" y="183"/>
                  </a:cubicBezTo>
                  <a:cubicBezTo>
                    <a:pt x="185" y="181"/>
                    <a:pt x="182" y="183"/>
                    <a:pt x="181" y="184"/>
                  </a:cubicBezTo>
                  <a:cubicBezTo>
                    <a:pt x="173" y="190"/>
                    <a:pt x="167" y="195"/>
                    <a:pt x="158" y="200"/>
                  </a:cubicBezTo>
                  <a:cubicBezTo>
                    <a:pt x="157" y="200"/>
                    <a:pt x="155" y="201"/>
                    <a:pt x="156" y="203"/>
                  </a:cubicBezTo>
                  <a:cubicBezTo>
                    <a:pt x="157" y="207"/>
                    <a:pt x="159" y="215"/>
                    <a:pt x="162" y="214"/>
                  </a:cubicBezTo>
                  <a:cubicBezTo>
                    <a:pt x="156" y="217"/>
                    <a:pt x="149" y="219"/>
                    <a:pt x="143" y="221"/>
                  </a:cubicBezTo>
                  <a:cubicBezTo>
                    <a:pt x="145" y="221"/>
                    <a:pt x="146" y="222"/>
                    <a:pt x="148" y="222"/>
                  </a:cubicBezTo>
                  <a:cubicBezTo>
                    <a:pt x="146" y="217"/>
                    <a:pt x="145" y="213"/>
                    <a:pt x="143" y="208"/>
                  </a:cubicBezTo>
                  <a:cubicBezTo>
                    <a:pt x="142" y="206"/>
                    <a:pt x="140" y="207"/>
                    <a:pt x="139" y="207"/>
                  </a:cubicBezTo>
                  <a:cubicBezTo>
                    <a:pt x="130" y="209"/>
                    <a:pt x="120" y="210"/>
                    <a:pt x="111" y="209"/>
                  </a:cubicBezTo>
                  <a:cubicBezTo>
                    <a:pt x="109" y="209"/>
                    <a:pt x="106" y="210"/>
                    <a:pt x="106" y="212"/>
                  </a:cubicBezTo>
                  <a:cubicBezTo>
                    <a:pt x="105" y="217"/>
                    <a:pt x="104" y="222"/>
                    <a:pt x="104" y="227"/>
                  </a:cubicBezTo>
                  <a:cubicBezTo>
                    <a:pt x="105" y="226"/>
                    <a:pt x="107" y="225"/>
                    <a:pt x="108" y="224"/>
                  </a:cubicBezTo>
                  <a:cubicBezTo>
                    <a:pt x="103" y="223"/>
                    <a:pt x="97" y="222"/>
                    <a:pt x="91" y="221"/>
                  </a:cubicBezTo>
                  <a:cubicBezTo>
                    <a:pt x="87" y="220"/>
                    <a:pt x="90" y="223"/>
                    <a:pt x="91" y="219"/>
                  </a:cubicBezTo>
                  <a:cubicBezTo>
                    <a:pt x="91" y="215"/>
                    <a:pt x="92" y="211"/>
                    <a:pt x="93" y="208"/>
                  </a:cubicBezTo>
                  <a:cubicBezTo>
                    <a:pt x="93" y="207"/>
                    <a:pt x="92" y="206"/>
                    <a:pt x="91" y="206"/>
                  </a:cubicBezTo>
                  <a:cubicBezTo>
                    <a:pt x="82" y="203"/>
                    <a:pt x="73" y="199"/>
                    <a:pt x="65" y="194"/>
                  </a:cubicBezTo>
                  <a:cubicBezTo>
                    <a:pt x="63" y="193"/>
                    <a:pt x="60" y="193"/>
                    <a:pt x="59" y="195"/>
                  </a:cubicBezTo>
                  <a:cubicBezTo>
                    <a:pt x="57" y="197"/>
                    <a:pt x="54" y="200"/>
                    <a:pt x="52" y="203"/>
                  </a:cubicBezTo>
                  <a:cubicBezTo>
                    <a:pt x="49" y="206"/>
                    <a:pt x="50" y="206"/>
                    <a:pt x="54" y="204"/>
                  </a:cubicBezTo>
                  <a:cubicBezTo>
                    <a:pt x="52" y="202"/>
                    <a:pt x="49" y="200"/>
                    <a:pt x="47" y="198"/>
                  </a:cubicBezTo>
                  <a:cubicBezTo>
                    <a:pt x="44" y="196"/>
                    <a:pt x="41" y="192"/>
                    <a:pt x="40" y="193"/>
                  </a:cubicBezTo>
                  <a:cubicBezTo>
                    <a:pt x="43" y="190"/>
                    <a:pt x="46" y="186"/>
                    <a:pt x="49" y="183"/>
                  </a:cubicBezTo>
                  <a:cubicBezTo>
                    <a:pt x="49" y="182"/>
                    <a:pt x="50" y="181"/>
                    <a:pt x="49" y="181"/>
                  </a:cubicBezTo>
                  <a:cubicBezTo>
                    <a:pt x="42" y="173"/>
                    <a:pt x="37" y="165"/>
                    <a:pt x="32" y="156"/>
                  </a:cubicBezTo>
                  <a:cubicBezTo>
                    <a:pt x="31" y="155"/>
                    <a:pt x="28" y="155"/>
                    <a:pt x="27" y="156"/>
                  </a:cubicBezTo>
                  <a:cubicBezTo>
                    <a:pt x="22" y="157"/>
                    <a:pt x="18" y="159"/>
                    <a:pt x="13" y="161"/>
                  </a:cubicBezTo>
                  <a:cubicBezTo>
                    <a:pt x="15" y="161"/>
                    <a:pt x="16" y="161"/>
                    <a:pt x="18" y="162"/>
                  </a:cubicBezTo>
                  <a:cubicBezTo>
                    <a:pt x="16" y="156"/>
                    <a:pt x="14" y="151"/>
                    <a:pt x="12" y="145"/>
                  </a:cubicBezTo>
                  <a:cubicBezTo>
                    <a:pt x="11" y="142"/>
                    <a:pt x="8" y="145"/>
                    <a:pt x="12" y="143"/>
                  </a:cubicBezTo>
                  <a:cubicBezTo>
                    <a:pt x="16" y="142"/>
                    <a:pt x="19" y="141"/>
                    <a:pt x="23" y="140"/>
                  </a:cubicBezTo>
                  <a:cubicBezTo>
                    <a:pt x="24" y="139"/>
                    <a:pt x="25" y="138"/>
                    <a:pt x="25" y="137"/>
                  </a:cubicBezTo>
                  <a:cubicBezTo>
                    <a:pt x="23" y="127"/>
                    <a:pt x="22" y="118"/>
                    <a:pt x="22" y="108"/>
                  </a:cubicBezTo>
                  <a:cubicBezTo>
                    <a:pt x="22" y="106"/>
                    <a:pt x="21" y="106"/>
                    <a:pt x="20" y="106"/>
                  </a:cubicBezTo>
                  <a:cubicBezTo>
                    <a:pt x="15" y="105"/>
                    <a:pt x="8" y="103"/>
                    <a:pt x="8" y="104"/>
                  </a:cubicBezTo>
                  <a:cubicBezTo>
                    <a:pt x="9" y="98"/>
                    <a:pt x="10" y="91"/>
                    <a:pt x="11" y="84"/>
                  </a:cubicBezTo>
                  <a:cubicBezTo>
                    <a:pt x="9" y="85"/>
                    <a:pt x="8" y="86"/>
                    <a:pt x="6" y="87"/>
                  </a:cubicBezTo>
                  <a:cubicBezTo>
                    <a:pt x="11" y="88"/>
                    <a:pt x="16" y="89"/>
                    <a:pt x="21" y="90"/>
                  </a:cubicBezTo>
                  <a:cubicBezTo>
                    <a:pt x="23" y="90"/>
                    <a:pt x="25" y="89"/>
                    <a:pt x="26" y="87"/>
                  </a:cubicBezTo>
                  <a:cubicBezTo>
                    <a:pt x="29" y="77"/>
                    <a:pt x="33" y="69"/>
                    <a:pt x="38" y="60"/>
                  </a:cubicBezTo>
                  <a:cubicBezTo>
                    <a:pt x="39" y="59"/>
                    <a:pt x="38" y="59"/>
                    <a:pt x="37" y="58"/>
                  </a:cubicBezTo>
                  <a:cubicBezTo>
                    <a:pt x="28" y="50"/>
                    <a:pt x="25" y="53"/>
                    <a:pt x="33" y="43"/>
                  </a:cubicBezTo>
                  <a:cubicBezTo>
                    <a:pt x="34" y="42"/>
                    <a:pt x="36" y="40"/>
                    <a:pt x="38" y="38"/>
                  </a:cubicBezTo>
                  <a:cubicBezTo>
                    <a:pt x="40" y="35"/>
                    <a:pt x="39" y="35"/>
                    <a:pt x="35" y="37"/>
                  </a:cubicBezTo>
                  <a:cubicBezTo>
                    <a:pt x="38" y="40"/>
                    <a:pt x="42" y="43"/>
                    <a:pt x="46" y="46"/>
                  </a:cubicBezTo>
                  <a:cubicBezTo>
                    <a:pt x="47" y="47"/>
                    <a:pt x="50" y="46"/>
                    <a:pt x="51" y="45"/>
                  </a:cubicBezTo>
                  <a:cubicBezTo>
                    <a:pt x="59" y="38"/>
                    <a:pt x="65" y="33"/>
                    <a:pt x="74" y="29"/>
                  </a:cubicBezTo>
                  <a:cubicBezTo>
                    <a:pt x="75" y="28"/>
                    <a:pt x="77" y="27"/>
                    <a:pt x="76" y="26"/>
                  </a:cubicBezTo>
                  <a:cubicBezTo>
                    <a:pt x="75" y="22"/>
                    <a:pt x="73" y="13"/>
                    <a:pt x="70" y="14"/>
                  </a:cubicBezTo>
                  <a:cubicBezTo>
                    <a:pt x="76" y="12"/>
                    <a:pt x="82" y="10"/>
                    <a:pt x="89" y="7"/>
                  </a:cubicBezTo>
                  <a:cubicBezTo>
                    <a:pt x="87" y="7"/>
                    <a:pt x="85" y="7"/>
                    <a:pt x="84" y="7"/>
                  </a:cubicBezTo>
                  <a:cubicBezTo>
                    <a:pt x="86" y="11"/>
                    <a:pt x="87" y="16"/>
                    <a:pt x="89" y="20"/>
                  </a:cubicBezTo>
                  <a:cubicBezTo>
                    <a:pt x="90" y="22"/>
                    <a:pt x="92" y="22"/>
                    <a:pt x="93" y="22"/>
                  </a:cubicBezTo>
                  <a:cubicBezTo>
                    <a:pt x="102" y="19"/>
                    <a:pt x="112" y="19"/>
                    <a:pt x="121" y="19"/>
                  </a:cubicBezTo>
                  <a:cubicBezTo>
                    <a:pt x="123" y="19"/>
                    <a:pt x="125" y="19"/>
                    <a:pt x="126" y="17"/>
                  </a:cubicBezTo>
                  <a:cubicBezTo>
                    <a:pt x="127" y="12"/>
                    <a:pt x="127" y="7"/>
                    <a:pt x="128" y="2"/>
                  </a:cubicBezTo>
                  <a:cubicBezTo>
                    <a:pt x="127" y="3"/>
                    <a:pt x="125" y="4"/>
                    <a:pt x="124" y="5"/>
                  </a:cubicBezTo>
                  <a:cubicBezTo>
                    <a:pt x="129" y="6"/>
                    <a:pt x="135" y="7"/>
                    <a:pt x="141" y="8"/>
                  </a:cubicBezTo>
                  <a:cubicBezTo>
                    <a:pt x="145" y="8"/>
                    <a:pt x="142" y="6"/>
                    <a:pt x="141" y="10"/>
                  </a:cubicBezTo>
                  <a:cubicBezTo>
                    <a:pt x="141" y="14"/>
                    <a:pt x="140" y="17"/>
                    <a:pt x="139" y="21"/>
                  </a:cubicBezTo>
                  <a:cubicBezTo>
                    <a:pt x="139" y="22"/>
                    <a:pt x="140" y="22"/>
                    <a:pt x="141" y="23"/>
                  </a:cubicBezTo>
                  <a:cubicBezTo>
                    <a:pt x="150" y="26"/>
                    <a:pt x="159" y="30"/>
                    <a:pt x="167" y="35"/>
                  </a:cubicBezTo>
                  <a:cubicBezTo>
                    <a:pt x="169" y="36"/>
                    <a:pt x="172" y="35"/>
                    <a:pt x="173" y="34"/>
                  </a:cubicBezTo>
                  <a:cubicBezTo>
                    <a:pt x="175" y="31"/>
                    <a:pt x="178" y="28"/>
                    <a:pt x="180" y="25"/>
                  </a:cubicBezTo>
                  <a:cubicBezTo>
                    <a:pt x="183" y="23"/>
                    <a:pt x="182" y="22"/>
                    <a:pt x="178" y="24"/>
                  </a:cubicBezTo>
                  <a:cubicBezTo>
                    <a:pt x="180" y="26"/>
                    <a:pt x="183" y="28"/>
                    <a:pt x="185" y="30"/>
                  </a:cubicBezTo>
                  <a:cubicBezTo>
                    <a:pt x="188" y="32"/>
                    <a:pt x="191" y="36"/>
                    <a:pt x="192" y="35"/>
                  </a:cubicBezTo>
                  <a:cubicBezTo>
                    <a:pt x="189" y="39"/>
                    <a:pt x="186" y="42"/>
                    <a:pt x="183" y="46"/>
                  </a:cubicBezTo>
                  <a:cubicBezTo>
                    <a:pt x="183" y="46"/>
                    <a:pt x="182" y="47"/>
                    <a:pt x="183" y="48"/>
                  </a:cubicBezTo>
                  <a:cubicBezTo>
                    <a:pt x="190" y="56"/>
                    <a:pt x="195" y="63"/>
                    <a:pt x="200" y="72"/>
                  </a:cubicBezTo>
                  <a:cubicBezTo>
                    <a:pt x="201" y="74"/>
                    <a:pt x="204" y="73"/>
                    <a:pt x="205" y="73"/>
                  </a:cubicBezTo>
                  <a:cubicBezTo>
                    <a:pt x="210" y="71"/>
                    <a:pt x="214" y="69"/>
                    <a:pt x="219" y="68"/>
                  </a:cubicBezTo>
                  <a:cubicBezTo>
                    <a:pt x="217" y="67"/>
                    <a:pt x="216" y="67"/>
                    <a:pt x="214" y="67"/>
                  </a:cubicBezTo>
                  <a:cubicBezTo>
                    <a:pt x="216" y="72"/>
                    <a:pt x="218" y="78"/>
                    <a:pt x="220" y="83"/>
                  </a:cubicBezTo>
                  <a:cubicBezTo>
                    <a:pt x="221" y="87"/>
                    <a:pt x="224" y="83"/>
                    <a:pt x="220" y="85"/>
                  </a:cubicBezTo>
                  <a:cubicBezTo>
                    <a:pt x="216" y="86"/>
                    <a:pt x="213" y="88"/>
                    <a:pt x="209" y="89"/>
                  </a:cubicBezTo>
                  <a:cubicBezTo>
                    <a:pt x="208" y="89"/>
                    <a:pt x="207" y="90"/>
                    <a:pt x="207" y="92"/>
                  </a:cubicBezTo>
                  <a:cubicBezTo>
                    <a:pt x="209" y="102"/>
                    <a:pt x="210" y="110"/>
                    <a:pt x="210" y="121"/>
                  </a:cubicBezTo>
                  <a:cubicBezTo>
                    <a:pt x="210" y="122"/>
                    <a:pt x="211" y="123"/>
                    <a:pt x="212" y="123"/>
                  </a:cubicBezTo>
                  <a:cubicBezTo>
                    <a:pt x="217" y="124"/>
                    <a:pt x="224" y="126"/>
                    <a:pt x="224" y="124"/>
                  </a:cubicBezTo>
                  <a:cubicBezTo>
                    <a:pt x="223" y="131"/>
                    <a:pt x="222" y="137"/>
                    <a:pt x="221" y="144"/>
                  </a:cubicBezTo>
                  <a:cubicBezTo>
                    <a:pt x="220" y="147"/>
                    <a:pt x="227" y="146"/>
                    <a:pt x="228" y="14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0" name="Freeform 323">
              <a:extLst>
                <a:ext uri="{FF2B5EF4-FFF2-40B4-BE49-F238E27FC236}">
                  <a16:creationId xmlns:a16="http://schemas.microsoft.com/office/drawing/2014/main" xmlns="" id="{48F0EA2A-F558-4EB9-8D5D-40A988942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813" y="5737225"/>
              <a:ext cx="198438" cy="180975"/>
            </a:xfrm>
            <a:custGeom>
              <a:avLst/>
              <a:gdLst>
                <a:gd name="T0" fmla="*/ 39 w 86"/>
                <a:gd name="T1" fmla="*/ 72 h 79"/>
                <a:gd name="T2" fmla="*/ 44 w 86"/>
                <a:gd name="T3" fmla="*/ 8 h 79"/>
                <a:gd name="T4" fmla="*/ 38 w 86"/>
                <a:gd name="T5" fmla="*/ 72 h 79"/>
                <a:gd name="T6" fmla="*/ 36 w 86"/>
                <a:gd name="T7" fmla="*/ 77 h 79"/>
                <a:gd name="T8" fmla="*/ 78 w 86"/>
                <a:gd name="T9" fmla="*/ 53 h 79"/>
                <a:gd name="T10" fmla="*/ 51 w 86"/>
                <a:gd name="T11" fmla="*/ 4 h 79"/>
                <a:gd name="T12" fmla="*/ 7 w 86"/>
                <a:gd name="T13" fmla="*/ 28 h 79"/>
                <a:gd name="T14" fmla="*/ 35 w 86"/>
                <a:gd name="T15" fmla="*/ 76 h 79"/>
                <a:gd name="T16" fmla="*/ 39 w 86"/>
                <a:gd name="T17" fmla="*/ 7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79">
                  <a:moveTo>
                    <a:pt x="39" y="72"/>
                  </a:moveTo>
                  <a:cubicBezTo>
                    <a:pt x="3" y="64"/>
                    <a:pt x="4" y="8"/>
                    <a:pt x="44" y="8"/>
                  </a:cubicBezTo>
                  <a:cubicBezTo>
                    <a:pt x="85" y="8"/>
                    <a:pt x="82" y="77"/>
                    <a:pt x="38" y="72"/>
                  </a:cubicBezTo>
                  <a:cubicBezTo>
                    <a:pt x="35" y="72"/>
                    <a:pt x="31" y="76"/>
                    <a:pt x="36" y="77"/>
                  </a:cubicBezTo>
                  <a:cubicBezTo>
                    <a:pt x="53" y="79"/>
                    <a:pt x="72" y="70"/>
                    <a:pt x="78" y="53"/>
                  </a:cubicBezTo>
                  <a:cubicBezTo>
                    <a:pt x="86" y="31"/>
                    <a:pt x="74" y="9"/>
                    <a:pt x="51" y="4"/>
                  </a:cubicBezTo>
                  <a:cubicBezTo>
                    <a:pt x="34" y="0"/>
                    <a:pt x="13" y="11"/>
                    <a:pt x="7" y="28"/>
                  </a:cubicBezTo>
                  <a:cubicBezTo>
                    <a:pt x="0" y="50"/>
                    <a:pt x="12" y="71"/>
                    <a:pt x="35" y="76"/>
                  </a:cubicBezTo>
                  <a:cubicBezTo>
                    <a:pt x="38" y="77"/>
                    <a:pt x="43" y="73"/>
                    <a:pt x="39" y="7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1" name="Freeform 324">
              <a:extLst>
                <a:ext uri="{FF2B5EF4-FFF2-40B4-BE49-F238E27FC236}">
                  <a16:creationId xmlns:a16="http://schemas.microsoft.com/office/drawing/2014/main" xmlns="" id="{1F3B6C9E-7149-4DB2-9B46-4DDEA80FB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0" y="6143625"/>
              <a:ext cx="495300" cy="241300"/>
            </a:xfrm>
            <a:custGeom>
              <a:avLst/>
              <a:gdLst>
                <a:gd name="T0" fmla="*/ 3 w 215"/>
                <a:gd name="T1" fmla="*/ 11 h 105"/>
                <a:gd name="T2" fmla="*/ 54 w 215"/>
                <a:gd name="T3" fmla="*/ 59 h 105"/>
                <a:gd name="T4" fmla="*/ 91 w 215"/>
                <a:gd name="T5" fmla="*/ 91 h 105"/>
                <a:gd name="T6" fmla="*/ 114 w 215"/>
                <a:gd name="T7" fmla="*/ 104 h 105"/>
                <a:gd name="T8" fmla="*/ 127 w 215"/>
                <a:gd name="T9" fmla="*/ 96 h 105"/>
                <a:gd name="T10" fmla="*/ 161 w 215"/>
                <a:gd name="T11" fmla="*/ 61 h 105"/>
                <a:gd name="T12" fmla="*/ 213 w 215"/>
                <a:gd name="T13" fmla="*/ 3 h 105"/>
                <a:gd name="T14" fmla="*/ 210 w 215"/>
                <a:gd name="T15" fmla="*/ 0 h 105"/>
                <a:gd name="T16" fmla="*/ 6 w 215"/>
                <a:gd name="T17" fmla="*/ 7 h 105"/>
                <a:gd name="T18" fmla="*/ 6 w 215"/>
                <a:gd name="T19" fmla="*/ 12 h 105"/>
                <a:gd name="T20" fmla="*/ 210 w 215"/>
                <a:gd name="T21" fmla="*/ 5 h 105"/>
                <a:gd name="T22" fmla="*/ 207 w 215"/>
                <a:gd name="T23" fmla="*/ 1 h 105"/>
                <a:gd name="T24" fmla="*/ 167 w 215"/>
                <a:gd name="T25" fmla="*/ 47 h 105"/>
                <a:gd name="T26" fmla="*/ 137 w 215"/>
                <a:gd name="T27" fmla="*/ 79 h 105"/>
                <a:gd name="T28" fmla="*/ 115 w 215"/>
                <a:gd name="T29" fmla="*/ 99 h 105"/>
                <a:gd name="T30" fmla="*/ 92 w 215"/>
                <a:gd name="T31" fmla="*/ 83 h 105"/>
                <a:gd name="T32" fmla="*/ 56 w 215"/>
                <a:gd name="T33" fmla="*/ 52 h 105"/>
                <a:gd name="T34" fmla="*/ 9 w 215"/>
                <a:gd name="T35" fmla="*/ 8 h 105"/>
                <a:gd name="T36" fmla="*/ 3 w 215"/>
                <a:gd name="T37" fmla="*/ 1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105">
                  <a:moveTo>
                    <a:pt x="3" y="11"/>
                  </a:moveTo>
                  <a:cubicBezTo>
                    <a:pt x="19" y="27"/>
                    <a:pt x="37" y="43"/>
                    <a:pt x="54" y="59"/>
                  </a:cubicBezTo>
                  <a:cubicBezTo>
                    <a:pt x="66" y="70"/>
                    <a:pt x="79" y="81"/>
                    <a:pt x="91" y="91"/>
                  </a:cubicBezTo>
                  <a:cubicBezTo>
                    <a:pt x="98" y="96"/>
                    <a:pt x="105" y="103"/>
                    <a:pt x="114" y="104"/>
                  </a:cubicBezTo>
                  <a:cubicBezTo>
                    <a:pt x="119" y="105"/>
                    <a:pt x="124" y="99"/>
                    <a:pt x="127" y="96"/>
                  </a:cubicBezTo>
                  <a:cubicBezTo>
                    <a:pt x="139" y="85"/>
                    <a:pt x="150" y="73"/>
                    <a:pt x="161" y="61"/>
                  </a:cubicBezTo>
                  <a:cubicBezTo>
                    <a:pt x="179" y="42"/>
                    <a:pt x="196" y="23"/>
                    <a:pt x="213" y="3"/>
                  </a:cubicBezTo>
                  <a:cubicBezTo>
                    <a:pt x="215" y="1"/>
                    <a:pt x="212" y="0"/>
                    <a:pt x="210" y="0"/>
                  </a:cubicBezTo>
                  <a:cubicBezTo>
                    <a:pt x="142" y="2"/>
                    <a:pt x="74" y="5"/>
                    <a:pt x="6" y="7"/>
                  </a:cubicBezTo>
                  <a:cubicBezTo>
                    <a:pt x="2" y="7"/>
                    <a:pt x="1" y="12"/>
                    <a:pt x="6" y="12"/>
                  </a:cubicBezTo>
                  <a:cubicBezTo>
                    <a:pt x="74" y="10"/>
                    <a:pt x="142" y="7"/>
                    <a:pt x="210" y="5"/>
                  </a:cubicBezTo>
                  <a:cubicBezTo>
                    <a:pt x="209" y="4"/>
                    <a:pt x="208" y="3"/>
                    <a:pt x="207" y="1"/>
                  </a:cubicBezTo>
                  <a:cubicBezTo>
                    <a:pt x="194" y="17"/>
                    <a:pt x="180" y="32"/>
                    <a:pt x="167" y="47"/>
                  </a:cubicBezTo>
                  <a:cubicBezTo>
                    <a:pt x="157" y="57"/>
                    <a:pt x="147" y="68"/>
                    <a:pt x="137" y="79"/>
                  </a:cubicBezTo>
                  <a:cubicBezTo>
                    <a:pt x="134" y="82"/>
                    <a:pt x="119" y="100"/>
                    <a:pt x="115" y="99"/>
                  </a:cubicBezTo>
                  <a:cubicBezTo>
                    <a:pt x="106" y="96"/>
                    <a:pt x="98" y="88"/>
                    <a:pt x="92" y="83"/>
                  </a:cubicBezTo>
                  <a:cubicBezTo>
                    <a:pt x="79" y="73"/>
                    <a:pt x="68" y="63"/>
                    <a:pt x="56" y="52"/>
                  </a:cubicBezTo>
                  <a:cubicBezTo>
                    <a:pt x="40" y="38"/>
                    <a:pt x="25" y="23"/>
                    <a:pt x="9" y="8"/>
                  </a:cubicBezTo>
                  <a:cubicBezTo>
                    <a:pt x="7" y="6"/>
                    <a:pt x="0" y="9"/>
                    <a:pt x="3" y="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2" name="Freeform 325">
              <a:extLst>
                <a:ext uri="{FF2B5EF4-FFF2-40B4-BE49-F238E27FC236}">
                  <a16:creationId xmlns:a16="http://schemas.microsoft.com/office/drawing/2014/main" xmlns="" id="{C9F6D0FC-DD21-40BB-A08E-A3D5A7CA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6161087"/>
              <a:ext cx="190500" cy="361950"/>
            </a:xfrm>
            <a:custGeom>
              <a:avLst/>
              <a:gdLst>
                <a:gd name="T0" fmla="*/ 0 w 83"/>
                <a:gd name="T1" fmla="*/ 3 h 158"/>
                <a:gd name="T2" fmla="*/ 2 w 83"/>
                <a:gd name="T3" fmla="*/ 64 h 158"/>
                <a:gd name="T4" fmla="*/ 12 w 83"/>
                <a:gd name="T5" fmla="*/ 139 h 158"/>
                <a:gd name="T6" fmla="*/ 83 w 83"/>
                <a:gd name="T7" fmla="*/ 71 h 158"/>
                <a:gd name="T8" fmla="*/ 76 w 83"/>
                <a:gd name="T9" fmla="*/ 72 h 158"/>
                <a:gd name="T10" fmla="*/ 42 w 83"/>
                <a:gd name="T11" fmla="*/ 118 h 158"/>
                <a:gd name="T12" fmla="*/ 20 w 83"/>
                <a:gd name="T13" fmla="*/ 139 h 158"/>
                <a:gd name="T14" fmla="*/ 14 w 83"/>
                <a:gd name="T15" fmla="*/ 118 h 158"/>
                <a:gd name="T16" fmla="*/ 7 w 83"/>
                <a:gd name="T17" fmla="*/ 2 h 158"/>
                <a:gd name="T18" fmla="*/ 0 w 83"/>
                <a:gd name="T1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58">
                  <a:moveTo>
                    <a:pt x="0" y="3"/>
                  </a:moveTo>
                  <a:cubicBezTo>
                    <a:pt x="1" y="24"/>
                    <a:pt x="1" y="44"/>
                    <a:pt x="2" y="64"/>
                  </a:cubicBezTo>
                  <a:cubicBezTo>
                    <a:pt x="3" y="87"/>
                    <a:pt x="1" y="118"/>
                    <a:pt x="12" y="139"/>
                  </a:cubicBezTo>
                  <a:cubicBezTo>
                    <a:pt x="21" y="158"/>
                    <a:pt x="78" y="79"/>
                    <a:pt x="83" y="71"/>
                  </a:cubicBezTo>
                  <a:cubicBezTo>
                    <a:pt x="83" y="70"/>
                    <a:pt x="77" y="71"/>
                    <a:pt x="76" y="72"/>
                  </a:cubicBezTo>
                  <a:cubicBezTo>
                    <a:pt x="65" y="88"/>
                    <a:pt x="54" y="103"/>
                    <a:pt x="42" y="118"/>
                  </a:cubicBezTo>
                  <a:cubicBezTo>
                    <a:pt x="40" y="120"/>
                    <a:pt x="23" y="141"/>
                    <a:pt x="20" y="139"/>
                  </a:cubicBezTo>
                  <a:cubicBezTo>
                    <a:pt x="15" y="135"/>
                    <a:pt x="15" y="123"/>
                    <a:pt x="14" y="118"/>
                  </a:cubicBezTo>
                  <a:cubicBezTo>
                    <a:pt x="8" y="80"/>
                    <a:pt x="8" y="40"/>
                    <a:pt x="7" y="2"/>
                  </a:cubicBezTo>
                  <a:cubicBezTo>
                    <a:pt x="7" y="0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3" name="Freeform 326">
              <a:extLst>
                <a:ext uri="{FF2B5EF4-FFF2-40B4-BE49-F238E27FC236}">
                  <a16:creationId xmlns:a16="http://schemas.microsoft.com/office/drawing/2014/main" xmlns="" id="{B60962AE-7A0F-43CD-B4BA-50824EB9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6143625"/>
              <a:ext cx="163513" cy="346075"/>
            </a:xfrm>
            <a:custGeom>
              <a:avLst/>
              <a:gdLst>
                <a:gd name="T0" fmla="*/ 56 w 71"/>
                <a:gd name="T1" fmla="*/ 3 h 150"/>
                <a:gd name="T2" fmla="*/ 59 w 71"/>
                <a:gd name="T3" fmla="*/ 121 h 150"/>
                <a:gd name="T4" fmla="*/ 58 w 71"/>
                <a:gd name="T5" fmla="*/ 131 h 150"/>
                <a:gd name="T6" fmla="*/ 57 w 71"/>
                <a:gd name="T7" fmla="*/ 133 h 150"/>
                <a:gd name="T8" fmla="*/ 37 w 71"/>
                <a:gd name="T9" fmla="*/ 109 h 150"/>
                <a:gd name="T10" fmla="*/ 8 w 71"/>
                <a:gd name="T11" fmla="*/ 62 h 150"/>
                <a:gd name="T12" fmla="*/ 1 w 71"/>
                <a:gd name="T13" fmla="*/ 64 h 150"/>
                <a:gd name="T14" fmla="*/ 37 w 71"/>
                <a:gd name="T15" fmla="*/ 120 h 150"/>
                <a:gd name="T16" fmla="*/ 63 w 71"/>
                <a:gd name="T17" fmla="*/ 135 h 150"/>
                <a:gd name="T18" fmla="*/ 66 w 71"/>
                <a:gd name="T19" fmla="*/ 65 h 150"/>
                <a:gd name="T20" fmla="*/ 63 w 71"/>
                <a:gd name="T21" fmla="*/ 2 h 150"/>
                <a:gd name="T22" fmla="*/ 56 w 71"/>
                <a:gd name="T23" fmla="*/ 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150">
                  <a:moveTo>
                    <a:pt x="56" y="3"/>
                  </a:moveTo>
                  <a:cubicBezTo>
                    <a:pt x="58" y="42"/>
                    <a:pt x="61" y="82"/>
                    <a:pt x="59" y="121"/>
                  </a:cubicBezTo>
                  <a:cubicBezTo>
                    <a:pt x="59" y="124"/>
                    <a:pt x="58" y="128"/>
                    <a:pt x="58" y="131"/>
                  </a:cubicBezTo>
                  <a:cubicBezTo>
                    <a:pt x="57" y="136"/>
                    <a:pt x="59" y="135"/>
                    <a:pt x="57" y="133"/>
                  </a:cubicBezTo>
                  <a:cubicBezTo>
                    <a:pt x="49" y="127"/>
                    <a:pt x="43" y="117"/>
                    <a:pt x="37" y="109"/>
                  </a:cubicBezTo>
                  <a:cubicBezTo>
                    <a:pt x="27" y="94"/>
                    <a:pt x="17" y="78"/>
                    <a:pt x="8" y="62"/>
                  </a:cubicBezTo>
                  <a:cubicBezTo>
                    <a:pt x="6" y="60"/>
                    <a:pt x="0" y="63"/>
                    <a:pt x="1" y="64"/>
                  </a:cubicBezTo>
                  <a:cubicBezTo>
                    <a:pt x="12" y="83"/>
                    <a:pt x="24" y="102"/>
                    <a:pt x="37" y="120"/>
                  </a:cubicBezTo>
                  <a:cubicBezTo>
                    <a:pt x="39" y="123"/>
                    <a:pt x="58" y="150"/>
                    <a:pt x="63" y="135"/>
                  </a:cubicBezTo>
                  <a:cubicBezTo>
                    <a:pt x="71" y="115"/>
                    <a:pt x="66" y="86"/>
                    <a:pt x="66" y="65"/>
                  </a:cubicBezTo>
                  <a:cubicBezTo>
                    <a:pt x="65" y="44"/>
                    <a:pt x="64" y="23"/>
                    <a:pt x="63" y="2"/>
                  </a:cubicBezTo>
                  <a:cubicBezTo>
                    <a:pt x="62" y="0"/>
                    <a:pt x="55" y="1"/>
                    <a:pt x="56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4" name="Freeform 327">
              <a:extLst>
                <a:ext uri="{FF2B5EF4-FFF2-40B4-BE49-F238E27FC236}">
                  <a16:creationId xmlns:a16="http://schemas.microsoft.com/office/drawing/2014/main" xmlns="" id="{67C827E6-C7F7-4681-86C8-A98304AA3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738" y="6454775"/>
              <a:ext cx="463550" cy="34925"/>
            </a:xfrm>
            <a:custGeom>
              <a:avLst/>
              <a:gdLst>
                <a:gd name="T0" fmla="*/ 5 w 202"/>
                <a:gd name="T1" fmla="*/ 15 h 15"/>
                <a:gd name="T2" fmla="*/ 195 w 202"/>
                <a:gd name="T3" fmla="*/ 4 h 15"/>
                <a:gd name="T4" fmla="*/ 197 w 202"/>
                <a:gd name="T5" fmla="*/ 0 h 15"/>
                <a:gd name="T6" fmla="*/ 7 w 202"/>
                <a:gd name="T7" fmla="*/ 11 h 15"/>
                <a:gd name="T8" fmla="*/ 5 w 202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5">
                  <a:moveTo>
                    <a:pt x="5" y="15"/>
                  </a:moveTo>
                  <a:cubicBezTo>
                    <a:pt x="68" y="11"/>
                    <a:pt x="131" y="7"/>
                    <a:pt x="195" y="4"/>
                  </a:cubicBezTo>
                  <a:cubicBezTo>
                    <a:pt x="197" y="4"/>
                    <a:pt x="202" y="0"/>
                    <a:pt x="197" y="0"/>
                  </a:cubicBezTo>
                  <a:cubicBezTo>
                    <a:pt x="134" y="4"/>
                    <a:pt x="71" y="7"/>
                    <a:pt x="7" y="11"/>
                  </a:cubicBezTo>
                  <a:cubicBezTo>
                    <a:pt x="5" y="11"/>
                    <a:pt x="0" y="15"/>
                    <a:pt x="5" y="1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6" name="Freeform 329">
              <a:extLst>
                <a:ext uri="{FF2B5EF4-FFF2-40B4-BE49-F238E27FC236}">
                  <a16:creationId xmlns:a16="http://schemas.microsoft.com/office/drawing/2014/main" xmlns="" id="{A8D6C68F-6F8A-404B-A4F0-99C8BD61F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6665912"/>
              <a:ext cx="569913" cy="315913"/>
            </a:xfrm>
            <a:custGeom>
              <a:avLst/>
              <a:gdLst>
                <a:gd name="T0" fmla="*/ 10 w 248"/>
                <a:gd name="T1" fmla="*/ 134 h 137"/>
                <a:gd name="T2" fmla="*/ 8 w 248"/>
                <a:gd name="T3" fmla="*/ 67 h 137"/>
                <a:gd name="T4" fmla="*/ 8 w 248"/>
                <a:gd name="T5" fmla="*/ 23 h 137"/>
                <a:gd name="T6" fmla="*/ 9 w 248"/>
                <a:gd name="T7" fmla="*/ 8 h 137"/>
                <a:gd name="T8" fmla="*/ 13 w 248"/>
                <a:gd name="T9" fmla="*/ 6 h 137"/>
                <a:gd name="T10" fmla="*/ 189 w 248"/>
                <a:gd name="T11" fmla="*/ 7 h 137"/>
                <a:gd name="T12" fmla="*/ 239 w 248"/>
                <a:gd name="T13" fmla="*/ 17 h 137"/>
                <a:gd name="T14" fmla="*/ 236 w 248"/>
                <a:gd name="T15" fmla="*/ 108 h 137"/>
                <a:gd name="T16" fmla="*/ 233 w 248"/>
                <a:gd name="T17" fmla="*/ 135 h 137"/>
                <a:gd name="T18" fmla="*/ 236 w 248"/>
                <a:gd name="T19" fmla="*/ 133 h 137"/>
                <a:gd name="T20" fmla="*/ 226 w 248"/>
                <a:gd name="T21" fmla="*/ 133 h 137"/>
                <a:gd name="T22" fmla="*/ 149 w 248"/>
                <a:gd name="T23" fmla="*/ 133 h 137"/>
                <a:gd name="T24" fmla="*/ 8 w 248"/>
                <a:gd name="T25" fmla="*/ 133 h 137"/>
                <a:gd name="T26" fmla="*/ 5 w 248"/>
                <a:gd name="T27" fmla="*/ 137 h 137"/>
                <a:gd name="T28" fmla="*/ 235 w 248"/>
                <a:gd name="T29" fmla="*/ 137 h 137"/>
                <a:gd name="T30" fmla="*/ 240 w 248"/>
                <a:gd name="T31" fmla="*/ 134 h 137"/>
                <a:gd name="T32" fmla="*/ 246 w 248"/>
                <a:gd name="T33" fmla="*/ 76 h 137"/>
                <a:gd name="T34" fmla="*/ 248 w 248"/>
                <a:gd name="T35" fmla="*/ 31 h 137"/>
                <a:gd name="T36" fmla="*/ 243 w 248"/>
                <a:gd name="T37" fmla="*/ 8 h 137"/>
                <a:gd name="T38" fmla="*/ 200 w 248"/>
                <a:gd name="T39" fmla="*/ 4 h 137"/>
                <a:gd name="T40" fmla="*/ 111 w 248"/>
                <a:gd name="T41" fmla="*/ 2 h 137"/>
                <a:gd name="T42" fmla="*/ 30 w 248"/>
                <a:gd name="T43" fmla="*/ 2 h 137"/>
                <a:gd name="T44" fmla="*/ 3 w 248"/>
                <a:gd name="T45" fmla="*/ 7 h 137"/>
                <a:gd name="T46" fmla="*/ 1 w 248"/>
                <a:gd name="T47" fmla="*/ 28 h 137"/>
                <a:gd name="T48" fmla="*/ 1 w 248"/>
                <a:gd name="T49" fmla="*/ 72 h 137"/>
                <a:gd name="T50" fmla="*/ 3 w 248"/>
                <a:gd name="T51" fmla="*/ 136 h 137"/>
                <a:gd name="T52" fmla="*/ 10 w 248"/>
                <a:gd name="T53" fmla="*/ 13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137">
                  <a:moveTo>
                    <a:pt x="10" y="134"/>
                  </a:moveTo>
                  <a:cubicBezTo>
                    <a:pt x="9" y="112"/>
                    <a:pt x="8" y="89"/>
                    <a:pt x="8" y="67"/>
                  </a:cubicBezTo>
                  <a:cubicBezTo>
                    <a:pt x="8" y="52"/>
                    <a:pt x="7" y="38"/>
                    <a:pt x="8" y="23"/>
                  </a:cubicBezTo>
                  <a:cubicBezTo>
                    <a:pt x="8" y="18"/>
                    <a:pt x="8" y="13"/>
                    <a:pt x="9" y="8"/>
                  </a:cubicBezTo>
                  <a:cubicBezTo>
                    <a:pt x="9" y="5"/>
                    <a:pt x="7" y="7"/>
                    <a:pt x="13" y="6"/>
                  </a:cubicBezTo>
                  <a:cubicBezTo>
                    <a:pt x="71" y="2"/>
                    <a:pt x="131" y="4"/>
                    <a:pt x="189" y="7"/>
                  </a:cubicBezTo>
                  <a:cubicBezTo>
                    <a:pt x="200" y="7"/>
                    <a:pt x="236" y="3"/>
                    <a:pt x="239" y="17"/>
                  </a:cubicBezTo>
                  <a:cubicBezTo>
                    <a:pt x="246" y="45"/>
                    <a:pt x="239" y="80"/>
                    <a:pt x="236" y="108"/>
                  </a:cubicBezTo>
                  <a:cubicBezTo>
                    <a:pt x="235" y="117"/>
                    <a:pt x="234" y="126"/>
                    <a:pt x="233" y="135"/>
                  </a:cubicBezTo>
                  <a:cubicBezTo>
                    <a:pt x="233" y="135"/>
                    <a:pt x="241" y="133"/>
                    <a:pt x="236" y="133"/>
                  </a:cubicBezTo>
                  <a:cubicBezTo>
                    <a:pt x="233" y="133"/>
                    <a:pt x="229" y="133"/>
                    <a:pt x="226" y="133"/>
                  </a:cubicBezTo>
                  <a:cubicBezTo>
                    <a:pt x="200" y="133"/>
                    <a:pt x="175" y="133"/>
                    <a:pt x="149" y="133"/>
                  </a:cubicBezTo>
                  <a:cubicBezTo>
                    <a:pt x="102" y="133"/>
                    <a:pt x="55" y="133"/>
                    <a:pt x="8" y="133"/>
                  </a:cubicBezTo>
                  <a:cubicBezTo>
                    <a:pt x="6" y="133"/>
                    <a:pt x="1" y="137"/>
                    <a:pt x="5" y="137"/>
                  </a:cubicBezTo>
                  <a:cubicBezTo>
                    <a:pt x="82" y="137"/>
                    <a:pt x="159" y="137"/>
                    <a:pt x="235" y="137"/>
                  </a:cubicBezTo>
                  <a:cubicBezTo>
                    <a:pt x="236" y="137"/>
                    <a:pt x="240" y="136"/>
                    <a:pt x="240" y="134"/>
                  </a:cubicBezTo>
                  <a:cubicBezTo>
                    <a:pt x="243" y="115"/>
                    <a:pt x="244" y="96"/>
                    <a:pt x="246" y="76"/>
                  </a:cubicBezTo>
                  <a:cubicBezTo>
                    <a:pt x="247" y="61"/>
                    <a:pt x="248" y="46"/>
                    <a:pt x="248" y="31"/>
                  </a:cubicBezTo>
                  <a:cubicBezTo>
                    <a:pt x="248" y="24"/>
                    <a:pt x="248" y="13"/>
                    <a:pt x="243" y="8"/>
                  </a:cubicBezTo>
                  <a:cubicBezTo>
                    <a:pt x="236" y="1"/>
                    <a:pt x="210" y="4"/>
                    <a:pt x="200" y="4"/>
                  </a:cubicBezTo>
                  <a:cubicBezTo>
                    <a:pt x="171" y="2"/>
                    <a:pt x="141" y="2"/>
                    <a:pt x="111" y="2"/>
                  </a:cubicBezTo>
                  <a:cubicBezTo>
                    <a:pt x="84" y="2"/>
                    <a:pt x="57" y="2"/>
                    <a:pt x="30" y="2"/>
                  </a:cubicBezTo>
                  <a:cubicBezTo>
                    <a:pt x="24" y="3"/>
                    <a:pt x="6" y="0"/>
                    <a:pt x="3" y="7"/>
                  </a:cubicBezTo>
                  <a:cubicBezTo>
                    <a:pt x="0" y="13"/>
                    <a:pt x="1" y="22"/>
                    <a:pt x="1" y="28"/>
                  </a:cubicBezTo>
                  <a:cubicBezTo>
                    <a:pt x="0" y="43"/>
                    <a:pt x="1" y="58"/>
                    <a:pt x="1" y="72"/>
                  </a:cubicBezTo>
                  <a:cubicBezTo>
                    <a:pt x="1" y="94"/>
                    <a:pt x="2" y="115"/>
                    <a:pt x="3" y="136"/>
                  </a:cubicBezTo>
                  <a:cubicBezTo>
                    <a:pt x="3" y="137"/>
                    <a:pt x="10" y="136"/>
                    <a:pt x="10" y="13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7" name="Freeform 330">
              <a:extLst>
                <a:ext uri="{FF2B5EF4-FFF2-40B4-BE49-F238E27FC236}">
                  <a16:creationId xmlns:a16="http://schemas.microsoft.com/office/drawing/2014/main" xmlns="" id="{BF662F74-36AF-41C5-9ADD-751411698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6705600"/>
              <a:ext cx="490538" cy="236538"/>
            </a:xfrm>
            <a:custGeom>
              <a:avLst/>
              <a:gdLst>
                <a:gd name="T0" fmla="*/ 14 w 213"/>
                <a:gd name="T1" fmla="*/ 99 h 103"/>
                <a:gd name="T2" fmla="*/ 11 w 213"/>
                <a:gd name="T3" fmla="*/ 29 h 103"/>
                <a:gd name="T4" fmla="*/ 12 w 213"/>
                <a:gd name="T5" fmla="*/ 12 h 103"/>
                <a:gd name="T6" fmla="*/ 14 w 213"/>
                <a:gd name="T7" fmla="*/ 8 h 103"/>
                <a:gd name="T8" fmla="*/ 41 w 213"/>
                <a:gd name="T9" fmla="*/ 7 h 103"/>
                <a:gd name="T10" fmla="*/ 134 w 213"/>
                <a:gd name="T11" fmla="*/ 8 h 103"/>
                <a:gd name="T12" fmla="*/ 200 w 213"/>
                <a:gd name="T13" fmla="*/ 15 h 103"/>
                <a:gd name="T14" fmla="*/ 195 w 213"/>
                <a:gd name="T15" fmla="*/ 96 h 103"/>
                <a:gd name="T16" fmla="*/ 198 w 213"/>
                <a:gd name="T17" fmla="*/ 97 h 103"/>
                <a:gd name="T18" fmla="*/ 190 w 213"/>
                <a:gd name="T19" fmla="*/ 97 h 103"/>
                <a:gd name="T20" fmla="*/ 156 w 213"/>
                <a:gd name="T21" fmla="*/ 97 h 103"/>
                <a:gd name="T22" fmla="*/ 10 w 213"/>
                <a:gd name="T23" fmla="*/ 97 h 103"/>
                <a:gd name="T24" fmla="*/ 10 w 213"/>
                <a:gd name="T25" fmla="*/ 102 h 103"/>
                <a:gd name="T26" fmla="*/ 198 w 213"/>
                <a:gd name="T27" fmla="*/ 102 h 103"/>
                <a:gd name="T28" fmla="*/ 202 w 213"/>
                <a:gd name="T29" fmla="*/ 99 h 103"/>
                <a:gd name="T30" fmla="*/ 207 w 213"/>
                <a:gd name="T31" fmla="*/ 50 h 103"/>
                <a:gd name="T32" fmla="*/ 204 w 213"/>
                <a:gd name="T33" fmla="*/ 7 h 103"/>
                <a:gd name="T34" fmla="*/ 172 w 213"/>
                <a:gd name="T35" fmla="*/ 3 h 103"/>
                <a:gd name="T36" fmla="*/ 102 w 213"/>
                <a:gd name="T37" fmla="*/ 2 h 103"/>
                <a:gd name="T38" fmla="*/ 36 w 213"/>
                <a:gd name="T39" fmla="*/ 2 h 103"/>
                <a:gd name="T40" fmla="*/ 7 w 213"/>
                <a:gd name="T41" fmla="*/ 5 h 103"/>
                <a:gd name="T42" fmla="*/ 4 w 213"/>
                <a:gd name="T43" fmla="*/ 48 h 103"/>
                <a:gd name="T44" fmla="*/ 6 w 213"/>
                <a:gd name="T45" fmla="*/ 99 h 103"/>
                <a:gd name="T46" fmla="*/ 14 w 213"/>
                <a:gd name="T47" fmla="*/ 9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3" h="103">
                  <a:moveTo>
                    <a:pt x="14" y="99"/>
                  </a:moveTo>
                  <a:cubicBezTo>
                    <a:pt x="12" y="76"/>
                    <a:pt x="11" y="52"/>
                    <a:pt x="11" y="29"/>
                  </a:cubicBezTo>
                  <a:cubicBezTo>
                    <a:pt x="11" y="23"/>
                    <a:pt x="11" y="17"/>
                    <a:pt x="12" y="12"/>
                  </a:cubicBezTo>
                  <a:cubicBezTo>
                    <a:pt x="12" y="8"/>
                    <a:pt x="10" y="9"/>
                    <a:pt x="14" y="8"/>
                  </a:cubicBezTo>
                  <a:cubicBezTo>
                    <a:pt x="23" y="8"/>
                    <a:pt x="32" y="8"/>
                    <a:pt x="41" y="7"/>
                  </a:cubicBezTo>
                  <a:cubicBezTo>
                    <a:pt x="72" y="7"/>
                    <a:pt x="103" y="7"/>
                    <a:pt x="134" y="8"/>
                  </a:cubicBezTo>
                  <a:cubicBezTo>
                    <a:pt x="144" y="8"/>
                    <a:pt x="197" y="3"/>
                    <a:pt x="200" y="15"/>
                  </a:cubicBezTo>
                  <a:cubicBezTo>
                    <a:pt x="206" y="40"/>
                    <a:pt x="198" y="71"/>
                    <a:pt x="195" y="96"/>
                  </a:cubicBezTo>
                  <a:cubicBezTo>
                    <a:pt x="194" y="102"/>
                    <a:pt x="198" y="97"/>
                    <a:pt x="198" y="97"/>
                  </a:cubicBezTo>
                  <a:cubicBezTo>
                    <a:pt x="195" y="97"/>
                    <a:pt x="193" y="97"/>
                    <a:pt x="190" y="97"/>
                  </a:cubicBezTo>
                  <a:cubicBezTo>
                    <a:pt x="179" y="97"/>
                    <a:pt x="167" y="97"/>
                    <a:pt x="156" y="97"/>
                  </a:cubicBezTo>
                  <a:cubicBezTo>
                    <a:pt x="107" y="97"/>
                    <a:pt x="59" y="97"/>
                    <a:pt x="10" y="97"/>
                  </a:cubicBezTo>
                  <a:cubicBezTo>
                    <a:pt x="6" y="97"/>
                    <a:pt x="5" y="102"/>
                    <a:pt x="10" y="102"/>
                  </a:cubicBezTo>
                  <a:cubicBezTo>
                    <a:pt x="72" y="102"/>
                    <a:pt x="135" y="102"/>
                    <a:pt x="198" y="102"/>
                  </a:cubicBezTo>
                  <a:cubicBezTo>
                    <a:pt x="200" y="102"/>
                    <a:pt x="202" y="101"/>
                    <a:pt x="202" y="99"/>
                  </a:cubicBezTo>
                  <a:cubicBezTo>
                    <a:pt x="204" y="83"/>
                    <a:pt x="206" y="66"/>
                    <a:pt x="207" y="50"/>
                  </a:cubicBezTo>
                  <a:cubicBezTo>
                    <a:pt x="208" y="40"/>
                    <a:pt x="213" y="15"/>
                    <a:pt x="204" y="7"/>
                  </a:cubicBezTo>
                  <a:cubicBezTo>
                    <a:pt x="198" y="2"/>
                    <a:pt x="179" y="4"/>
                    <a:pt x="172" y="3"/>
                  </a:cubicBezTo>
                  <a:cubicBezTo>
                    <a:pt x="149" y="2"/>
                    <a:pt x="125" y="2"/>
                    <a:pt x="102" y="2"/>
                  </a:cubicBezTo>
                  <a:cubicBezTo>
                    <a:pt x="80" y="2"/>
                    <a:pt x="58" y="2"/>
                    <a:pt x="36" y="2"/>
                  </a:cubicBezTo>
                  <a:cubicBezTo>
                    <a:pt x="29" y="2"/>
                    <a:pt x="12" y="0"/>
                    <a:pt x="7" y="5"/>
                  </a:cubicBezTo>
                  <a:cubicBezTo>
                    <a:pt x="0" y="13"/>
                    <a:pt x="4" y="38"/>
                    <a:pt x="4" y="48"/>
                  </a:cubicBezTo>
                  <a:cubicBezTo>
                    <a:pt x="5" y="65"/>
                    <a:pt x="6" y="82"/>
                    <a:pt x="6" y="99"/>
                  </a:cubicBezTo>
                  <a:cubicBezTo>
                    <a:pt x="7" y="103"/>
                    <a:pt x="14" y="102"/>
                    <a:pt x="14" y="9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1" name="Freeform 344">
              <a:extLst>
                <a:ext uri="{FF2B5EF4-FFF2-40B4-BE49-F238E27FC236}">
                  <a16:creationId xmlns:a16="http://schemas.microsoft.com/office/drawing/2014/main" xmlns="" id="{677C439B-FC78-4FF1-8749-7E7F657C0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2125" y="6310312"/>
              <a:ext cx="446088" cy="436563"/>
            </a:xfrm>
            <a:custGeom>
              <a:avLst/>
              <a:gdLst>
                <a:gd name="T0" fmla="*/ 92 w 194"/>
                <a:gd name="T1" fmla="*/ 4 h 190"/>
                <a:gd name="T2" fmla="*/ 84 w 194"/>
                <a:gd name="T3" fmla="*/ 36 h 190"/>
                <a:gd name="T4" fmla="*/ 77 w 194"/>
                <a:gd name="T5" fmla="*/ 61 h 190"/>
                <a:gd name="T6" fmla="*/ 75 w 194"/>
                <a:gd name="T7" fmla="*/ 69 h 190"/>
                <a:gd name="T8" fmla="*/ 78 w 194"/>
                <a:gd name="T9" fmla="*/ 70 h 190"/>
                <a:gd name="T10" fmla="*/ 5 w 194"/>
                <a:gd name="T11" fmla="*/ 73 h 190"/>
                <a:gd name="T12" fmla="*/ 2 w 194"/>
                <a:gd name="T13" fmla="*/ 77 h 190"/>
                <a:gd name="T14" fmla="*/ 53 w 194"/>
                <a:gd name="T15" fmla="*/ 125 h 190"/>
                <a:gd name="T16" fmla="*/ 49 w 194"/>
                <a:gd name="T17" fmla="*/ 131 h 190"/>
                <a:gd name="T18" fmla="*/ 40 w 194"/>
                <a:gd name="T19" fmla="*/ 154 h 190"/>
                <a:gd name="T20" fmla="*/ 28 w 194"/>
                <a:gd name="T21" fmla="*/ 185 h 190"/>
                <a:gd name="T22" fmla="*/ 33 w 194"/>
                <a:gd name="T23" fmla="*/ 187 h 190"/>
                <a:gd name="T24" fmla="*/ 101 w 194"/>
                <a:gd name="T25" fmla="*/ 156 h 190"/>
                <a:gd name="T26" fmla="*/ 108 w 194"/>
                <a:gd name="T27" fmla="*/ 161 h 190"/>
                <a:gd name="T28" fmla="*/ 131 w 194"/>
                <a:gd name="T29" fmla="*/ 172 h 190"/>
                <a:gd name="T30" fmla="*/ 167 w 194"/>
                <a:gd name="T31" fmla="*/ 189 h 190"/>
                <a:gd name="T32" fmla="*/ 172 w 194"/>
                <a:gd name="T33" fmla="*/ 186 h 190"/>
                <a:gd name="T34" fmla="*/ 144 w 194"/>
                <a:gd name="T35" fmla="*/ 119 h 190"/>
                <a:gd name="T36" fmla="*/ 149 w 194"/>
                <a:gd name="T37" fmla="*/ 115 h 190"/>
                <a:gd name="T38" fmla="*/ 166 w 194"/>
                <a:gd name="T39" fmla="*/ 98 h 190"/>
                <a:gd name="T40" fmla="*/ 192 w 194"/>
                <a:gd name="T41" fmla="*/ 72 h 190"/>
                <a:gd name="T42" fmla="*/ 190 w 194"/>
                <a:gd name="T43" fmla="*/ 68 h 190"/>
                <a:gd name="T44" fmla="*/ 156 w 194"/>
                <a:gd name="T45" fmla="*/ 67 h 190"/>
                <a:gd name="T46" fmla="*/ 135 w 194"/>
                <a:gd name="T47" fmla="*/ 67 h 190"/>
                <a:gd name="T48" fmla="*/ 127 w 194"/>
                <a:gd name="T49" fmla="*/ 67 h 190"/>
                <a:gd name="T50" fmla="*/ 126 w 194"/>
                <a:gd name="T51" fmla="*/ 68 h 190"/>
                <a:gd name="T52" fmla="*/ 99 w 194"/>
                <a:gd name="T53" fmla="*/ 3 h 190"/>
                <a:gd name="T54" fmla="*/ 92 w 194"/>
                <a:gd name="T55" fmla="*/ 5 h 190"/>
                <a:gd name="T56" fmla="*/ 119 w 194"/>
                <a:gd name="T57" fmla="*/ 70 h 190"/>
                <a:gd name="T58" fmla="*/ 122 w 194"/>
                <a:gd name="T59" fmla="*/ 72 h 190"/>
                <a:gd name="T60" fmla="*/ 189 w 194"/>
                <a:gd name="T61" fmla="*/ 73 h 190"/>
                <a:gd name="T62" fmla="*/ 186 w 194"/>
                <a:gd name="T63" fmla="*/ 70 h 190"/>
                <a:gd name="T64" fmla="*/ 137 w 194"/>
                <a:gd name="T65" fmla="*/ 119 h 190"/>
                <a:gd name="T66" fmla="*/ 137 w 194"/>
                <a:gd name="T67" fmla="*/ 121 h 190"/>
                <a:gd name="T68" fmla="*/ 165 w 194"/>
                <a:gd name="T69" fmla="*/ 188 h 190"/>
                <a:gd name="T70" fmla="*/ 170 w 194"/>
                <a:gd name="T71" fmla="*/ 184 h 190"/>
                <a:gd name="T72" fmla="*/ 135 w 194"/>
                <a:gd name="T73" fmla="*/ 167 h 190"/>
                <a:gd name="T74" fmla="*/ 100 w 194"/>
                <a:gd name="T75" fmla="*/ 151 h 190"/>
                <a:gd name="T76" fmla="*/ 70 w 194"/>
                <a:gd name="T77" fmla="*/ 165 h 190"/>
                <a:gd name="T78" fmla="*/ 30 w 194"/>
                <a:gd name="T79" fmla="*/ 183 h 190"/>
                <a:gd name="T80" fmla="*/ 35 w 194"/>
                <a:gd name="T81" fmla="*/ 186 h 190"/>
                <a:gd name="T82" fmla="*/ 59 w 194"/>
                <a:gd name="T83" fmla="*/ 123 h 190"/>
                <a:gd name="T84" fmla="*/ 58 w 194"/>
                <a:gd name="T85" fmla="*/ 121 h 190"/>
                <a:gd name="T86" fmla="*/ 8 w 194"/>
                <a:gd name="T87" fmla="*/ 73 h 190"/>
                <a:gd name="T88" fmla="*/ 5 w 194"/>
                <a:gd name="T89" fmla="*/ 78 h 190"/>
                <a:gd name="T90" fmla="*/ 78 w 194"/>
                <a:gd name="T91" fmla="*/ 75 h 190"/>
                <a:gd name="T92" fmla="*/ 81 w 194"/>
                <a:gd name="T93" fmla="*/ 72 h 190"/>
                <a:gd name="T94" fmla="*/ 99 w 194"/>
                <a:gd name="T95" fmla="*/ 4 h 190"/>
                <a:gd name="T96" fmla="*/ 92 w 194"/>
                <a:gd name="T97" fmla="*/ 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4" h="190">
                  <a:moveTo>
                    <a:pt x="92" y="4"/>
                  </a:moveTo>
                  <a:cubicBezTo>
                    <a:pt x="89" y="15"/>
                    <a:pt x="87" y="26"/>
                    <a:pt x="84" y="36"/>
                  </a:cubicBezTo>
                  <a:cubicBezTo>
                    <a:pt x="82" y="45"/>
                    <a:pt x="79" y="53"/>
                    <a:pt x="77" y="61"/>
                  </a:cubicBezTo>
                  <a:cubicBezTo>
                    <a:pt x="77" y="64"/>
                    <a:pt x="76" y="66"/>
                    <a:pt x="75" y="69"/>
                  </a:cubicBezTo>
                  <a:cubicBezTo>
                    <a:pt x="74" y="74"/>
                    <a:pt x="74" y="70"/>
                    <a:pt x="78" y="70"/>
                  </a:cubicBezTo>
                  <a:cubicBezTo>
                    <a:pt x="54" y="71"/>
                    <a:pt x="29" y="72"/>
                    <a:pt x="5" y="73"/>
                  </a:cubicBezTo>
                  <a:cubicBezTo>
                    <a:pt x="3" y="73"/>
                    <a:pt x="0" y="75"/>
                    <a:pt x="2" y="77"/>
                  </a:cubicBezTo>
                  <a:cubicBezTo>
                    <a:pt x="19" y="93"/>
                    <a:pt x="36" y="109"/>
                    <a:pt x="53" y="125"/>
                  </a:cubicBezTo>
                  <a:cubicBezTo>
                    <a:pt x="50" y="123"/>
                    <a:pt x="51" y="127"/>
                    <a:pt x="49" y="131"/>
                  </a:cubicBezTo>
                  <a:cubicBezTo>
                    <a:pt x="46" y="138"/>
                    <a:pt x="43" y="146"/>
                    <a:pt x="40" y="154"/>
                  </a:cubicBezTo>
                  <a:cubicBezTo>
                    <a:pt x="36" y="164"/>
                    <a:pt x="32" y="174"/>
                    <a:pt x="28" y="185"/>
                  </a:cubicBezTo>
                  <a:cubicBezTo>
                    <a:pt x="27" y="188"/>
                    <a:pt x="31" y="188"/>
                    <a:pt x="33" y="187"/>
                  </a:cubicBezTo>
                  <a:cubicBezTo>
                    <a:pt x="56" y="177"/>
                    <a:pt x="79" y="167"/>
                    <a:pt x="101" y="156"/>
                  </a:cubicBezTo>
                  <a:cubicBezTo>
                    <a:pt x="97" y="158"/>
                    <a:pt x="103" y="159"/>
                    <a:pt x="108" y="161"/>
                  </a:cubicBezTo>
                  <a:cubicBezTo>
                    <a:pt x="116" y="165"/>
                    <a:pt x="123" y="168"/>
                    <a:pt x="131" y="172"/>
                  </a:cubicBezTo>
                  <a:cubicBezTo>
                    <a:pt x="143" y="178"/>
                    <a:pt x="155" y="183"/>
                    <a:pt x="167" y="189"/>
                  </a:cubicBezTo>
                  <a:cubicBezTo>
                    <a:pt x="168" y="190"/>
                    <a:pt x="173" y="188"/>
                    <a:pt x="172" y="186"/>
                  </a:cubicBezTo>
                  <a:cubicBezTo>
                    <a:pt x="163" y="164"/>
                    <a:pt x="153" y="141"/>
                    <a:pt x="144" y="119"/>
                  </a:cubicBezTo>
                  <a:cubicBezTo>
                    <a:pt x="145" y="121"/>
                    <a:pt x="147" y="118"/>
                    <a:pt x="149" y="115"/>
                  </a:cubicBezTo>
                  <a:cubicBezTo>
                    <a:pt x="155" y="109"/>
                    <a:pt x="161" y="103"/>
                    <a:pt x="166" y="98"/>
                  </a:cubicBezTo>
                  <a:cubicBezTo>
                    <a:pt x="175" y="89"/>
                    <a:pt x="184" y="81"/>
                    <a:pt x="192" y="72"/>
                  </a:cubicBezTo>
                  <a:cubicBezTo>
                    <a:pt x="194" y="70"/>
                    <a:pt x="191" y="68"/>
                    <a:pt x="190" y="68"/>
                  </a:cubicBezTo>
                  <a:cubicBezTo>
                    <a:pt x="178" y="68"/>
                    <a:pt x="167" y="68"/>
                    <a:pt x="156" y="67"/>
                  </a:cubicBezTo>
                  <a:cubicBezTo>
                    <a:pt x="149" y="67"/>
                    <a:pt x="142" y="67"/>
                    <a:pt x="135" y="67"/>
                  </a:cubicBezTo>
                  <a:cubicBezTo>
                    <a:pt x="132" y="67"/>
                    <a:pt x="130" y="67"/>
                    <a:pt x="127" y="67"/>
                  </a:cubicBezTo>
                  <a:cubicBezTo>
                    <a:pt x="121" y="67"/>
                    <a:pt x="125" y="66"/>
                    <a:pt x="126" y="68"/>
                  </a:cubicBezTo>
                  <a:cubicBezTo>
                    <a:pt x="117" y="46"/>
                    <a:pt x="108" y="25"/>
                    <a:pt x="99" y="3"/>
                  </a:cubicBezTo>
                  <a:cubicBezTo>
                    <a:pt x="98" y="0"/>
                    <a:pt x="91" y="2"/>
                    <a:pt x="92" y="5"/>
                  </a:cubicBezTo>
                  <a:cubicBezTo>
                    <a:pt x="101" y="27"/>
                    <a:pt x="110" y="48"/>
                    <a:pt x="119" y="70"/>
                  </a:cubicBezTo>
                  <a:cubicBezTo>
                    <a:pt x="120" y="72"/>
                    <a:pt x="121" y="72"/>
                    <a:pt x="122" y="72"/>
                  </a:cubicBezTo>
                  <a:cubicBezTo>
                    <a:pt x="144" y="72"/>
                    <a:pt x="167" y="73"/>
                    <a:pt x="189" y="73"/>
                  </a:cubicBezTo>
                  <a:cubicBezTo>
                    <a:pt x="188" y="72"/>
                    <a:pt x="187" y="71"/>
                    <a:pt x="186" y="70"/>
                  </a:cubicBezTo>
                  <a:cubicBezTo>
                    <a:pt x="170" y="86"/>
                    <a:pt x="154" y="102"/>
                    <a:pt x="137" y="119"/>
                  </a:cubicBezTo>
                  <a:cubicBezTo>
                    <a:pt x="137" y="119"/>
                    <a:pt x="137" y="120"/>
                    <a:pt x="137" y="121"/>
                  </a:cubicBezTo>
                  <a:cubicBezTo>
                    <a:pt x="146" y="143"/>
                    <a:pt x="156" y="165"/>
                    <a:pt x="165" y="188"/>
                  </a:cubicBezTo>
                  <a:cubicBezTo>
                    <a:pt x="167" y="187"/>
                    <a:pt x="169" y="185"/>
                    <a:pt x="170" y="184"/>
                  </a:cubicBezTo>
                  <a:cubicBezTo>
                    <a:pt x="159" y="179"/>
                    <a:pt x="147" y="173"/>
                    <a:pt x="135" y="167"/>
                  </a:cubicBezTo>
                  <a:cubicBezTo>
                    <a:pt x="126" y="163"/>
                    <a:pt x="110" y="151"/>
                    <a:pt x="100" y="151"/>
                  </a:cubicBezTo>
                  <a:cubicBezTo>
                    <a:pt x="91" y="152"/>
                    <a:pt x="78" y="161"/>
                    <a:pt x="70" y="165"/>
                  </a:cubicBezTo>
                  <a:cubicBezTo>
                    <a:pt x="56" y="171"/>
                    <a:pt x="43" y="177"/>
                    <a:pt x="30" y="183"/>
                  </a:cubicBezTo>
                  <a:cubicBezTo>
                    <a:pt x="32" y="184"/>
                    <a:pt x="33" y="185"/>
                    <a:pt x="35" y="186"/>
                  </a:cubicBezTo>
                  <a:cubicBezTo>
                    <a:pt x="43" y="165"/>
                    <a:pt x="51" y="144"/>
                    <a:pt x="59" y="123"/>
                  </a:cubicBezTo>
                  <a:cubicBezTo>
                    <a:pt x="59" y="122"/>
                    <a:pt x="59" y="122"/>
                    <a:pt x="58" y="121"/>
                  </a:cubicBezTo>
                  <a:cubicBezTo>
                    <a:pt x="41" y="105"/>
                    <a:pt x="24" y="89"/>
                    <a:pt x="8" y="73"/>
                  </a:cubicBezTo>
                  <a:cubicBezTo>
                    <a:pt x="7" y="75"/>
                    <a:pt x="6" y="76"/>
                    <a:pt x="5" y="78"/>
                  </a:cubicBezTo>
                  <a:cubicBezTo>
                    <a:pt x="29" y="77"/>
                    <a:pt x="53" y="76"/>
                    <a:pt x="78" y="75"/>
                  </a:cubicBezTo>
                  <a:cubicBezTo>
                    <a:pt x="79" y="75"/>
                    <a:pt x="81" y="74"/>
                    <a:pt x="81" y="72"/>
                  </a:cubicBezTo>
                  <a:cubicBezTo>
                    <a:pt x="87" y="49"/>
                    <a:pt x="93" y="26"/>
                    <a:pt x="99" y="4"/>
                  </a:cubicBezTo>
                  <a:cubicBezTo>
                    <a:pt x="100" y="0"/>
                    <a:pt x="93" y="1"/>
                    <a:pt x="92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2" name="Freeform 345">
              <a:extLst>
                <a:ext uri="{FF2B5EF4-FFF2-40B4-BE49-F238E27FC236}">
                  <a16:creationId xmlns:a16="http://schemas.microsoft.com/office/drawing/2014/main" xmlns="" id="{BFD80507-CC26-45C6-9EDC-D3484C5D0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888" y="5794375"/>
              <a:ext cx="782638" cy="598488"/>
            </a:xfrm>
            <a:custGeom>
              <a:avLst/>
              <a:gdLst>
                <a:gd name="T0" fmla="*/ 19 w 341"/>
                <a:gd name="T1" fmla="*/ 6 h 260"/>
                <a:gd name="T2" fmla="*/ 25 w 341"/>
                <a:gd name="T3" fmla="*/ 234 h 260"/>
                <a:gd name="T4" fmla="*/ 27 w 341"/>
                <a:gd name="T5" fmla="*/ 235 h 260"/>
                <a:gd name="T6" fmla="*/ 321 w 341"/>
                <a:gd name="T7" fmla="*/ 233 h 260"/>
                <a:gd name="T8" fmla="*/ 332 w 341"/>
                <a:gd name="T9" fmla="*/ 241 h 260"/>
                <a:gd name="T10" fmla="*/ 331 w 341"/>
                <a:gd name="T11" fmla="*/ 255 h 260"/>
                <a:gd name="T12" fmla="*/ 335 w 341"/>
                <a:gd name="T13" fmla="*/ 254 h 260"/>
                <a:gd name="T14" fmla="*/ 330 w 341"/>
                <a:gd name="T15" fmla="*/ 254 h 260"/>
                <a:gd name="T16" fmla="*/ 270 w 341"/>
                <a:gd name="T17" fmla="*/ 255 h 260"/>
                <a:gd name="T18" fmla="*/ 82 w 341"/>
                <a:gd name="T19" fmla="*/ 256 h 260"/>
                <a:gd name="T20" fmla="*/ 17 w 341"/>
                <a:gd name="T21" fmla="*/ 254 h 260"/>
                <a:gd name="T22" fmla="*/ 13 w 341"/>
                <a:gd name="T23" fmla="*/ 189 h 260"/>
                <a:gd name="T24" fmla="*/ 8 w 341"/>
                <a:gd name="T25" fmla="*/ 72 h 260"/>
                <a:gd name="T26" fmla="*/ 7 w 341"/>
                <a:gd name="T27" fmla="*/ 26 h 260"/>
                <a:gd name="T28" fmla="*/ 8 w 341"/>
                <a:gd name="T29" fmla="*/ 11 h 260"/>
                <a:gd name="T30" fmla="*/ 20 w 341"/>
                <a:gd name="T31" fmla="*/ 7 h 260"/>
                <a:gd name="T32" fmla="*/ 26 w 341"/>
                <a:gd name="T33" fmla="*/ 4 h 260"/>
                <a:gd name="T34" fmla="*/ 1 w 341"/>
                <a:gd name="T35" fmla="*/ 14 h 260"/>
                <a:gd name="T36" fmla="*/ 2 w 341"/>
                <a:gd name="T37" fmla="*/ 85 h 260"/>
                <a:gd name="T38" fmla="*/ 9 w 341"/>
                <a:gd name="T39" fmla="*/ 251 h 260"/>
                <a:gd name="T40" fmla="*/ 25 w 341"/>
                <a:gd name="T41" fmla="*/ 258 h 260"/>
                <a:gd name="T42" fmla="*/ 93 w 341"/>
                <a:gd name="T43" fmla="*/ 259 h 260"/>
                <a:gd name="T44" fmla="*/ 280 w 341"/>
                <a:gd name="T45" fmla="*/ 258 h 260"/>
                <a:gd name="T46" fmla="*/ 333 w 341"/>
                <a:gd name="T47" fmla="*/ 257 h 260"/>
                <a:gd name="T48" fmla="*/ 338 w 341"/>
                <a:gd name="T49" fmla="*/ 255 h 260"/>
                <a:gd name="T50" fmla="*/ 323 w 341"/>
                <a:gd name="T51" fmla="*/ 230 h 260"/>
                <a:gd name="T52" fmla="*/ 256 w 341"/>
                <a:gd name="T53" fmla="*/ 229 h 260"/>
                <a:gd name="T54" fmla="*/ 70 w 341"/>
                <a:gd name="T55" fmla="*/ 231 h 260"/>
                <a:gd name="T56" fmla="*/ 30 w 341"/>
                <a:gd name="T57" fmla="*/ 231 h 260"/>
                <a:gd name="T58" fmla="*/ 31 w 341"/>
                <a:gd name="T59" fmla="*/ 186 h 260"/>
                <a:gd name="T60" fmla="*/ 27 w 341"/>
                <a:gd name="T61" fmla="*/ 15 h 260"/>
                <a:gd name="T62" fmla="*/ 26 w 341"/>
                <a:gd name="T63" fmla="*/ 4 h 260"/>
                <a:gd name="T64" fmla="*/ 19 w 341"/>
                <a:gd name="T65" fmla="*/ 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1" h="260">
                  <a:moveTo>
                    <a:pt x="19" y="6"/>
                  </a:moveTo>
                  <a:cubicBezTo>
                    <a:pt x="21" y="82"/>
                    <a:pt x="23" y="158"/>
                    <a:pt x="25" y="234"/>
                  </a:cubicBezTo>
                  <a:cubicBezTo>
                    <a:pt x="25" y="235"/>
                    <a:pt x="27" y="235"/>
                    <a:pt x="27" y="235"/>
                  </a:cubicBezTo>
                  <a:cubicBezTo>
                    <a:pt x="125" y="233"/>
                    <a:pt x="223" y="228"/>
                    <a:pt x="321" y="233"/>
                  </a:cubicBezTo>
                  <a:cubicBezTo>
                    <a:pt x="329" y="233"/>
                    <a:pt x="331" y="232"/>
                    <a:pt x="332" y="241"/>
                  </a:cubicBezTo>
                  <a:cubicBezTo>
                    <a:pt x="332" y="246"/>
                    <a:pt x="332" y="250"/>
                    <a:pt x="331" y="255"/>
                  </a:cubicBezTo>
                  <a:cubicBezTo>
                    <a:pt x="331" y="254"/>
                    <a:pt x="338" y="254"/>
                    <a:pt x="335" y="254"/>
                  </a:cubicBezTo>
                  <a:cubicBezTo>
                    <a:pt x="334" y="254"/>
                    <a:pt x="332" y="254"/>
                    <a:pt x="330" y="254"/>
                  </a:cubicBezTo>
                  <a:cubicBezTo>
                    <a:pt x="310" y="254"/>
                    <a:pt x="290" y="254"/>
                    <a:pt x="270" y="255"/>
                  </a:cubicBezTo>
                  <a:cubicBezTo>
                    <a:pt x="207" y="256"/>
                    <a:pt x="145" y="256"/>
                    <a:pt x="82" y="256"/>
                  </a:cubicBezTo>
                  <a:cubicBezTo>
                    <a:pt x="61" y="256"/>
                    <a:pt x="37" y="259"/>
                    <a:pt x="17" y="254"/>
                  </a:cubicBezTo>
                  <a:cubicBezTo>
                    <a:pt x="13" y="253"/>
                    <a:pt x="13" y="194"/>
                    <a:pt x="13" y="189"/>
                  </a:cubicBezTo>
                  <a:cubicBezTo>
                    <a:pt x="11" y="150"/>
                    <a:pt x="9" y="111"/>
                    <a:pt x="8" y="72"/>
                  </a:cubicBezTo>
                  <a:cubicBezTo>
                    <a:pt x="8" y="57"/>
                    <a:pt x="7" y="41"/>
                    <a:pt x="7" y="26"/>
                  </a:cubicBezTo>
                  <a:cubicBezTo>
                    <a:pt x="7" y="21"/>
                    <a:pt x="7" y="16"/>
                    <a:pt x="8" y="11"/>
                  </a:cubicBezTo>
                  <a:cubicBezTo>
                    <a:pt x="8" y="3"/>
                    <a:pt x="13" y="5"/>
                    <a:pt x="20" y="7"/>
                  </a:cubicBezTo>
                  <a:cubicBezTo>
                    <a:pt x="22" y="7"/>
                    <a:pt x="28" y="5"/>
                    <a:pt x="26" y="4"/>
                  </a:cubicBezTo>
                  <a:cubicBezTo>
                    <a:pt x="14" y="1"/>
                    <a:pt x="1" y="0"/>
                    <a:pt x="1" y="14"/>
                  </a:cubicBezTo>
                  <a:cubicBezTo>
                    <a:pt x="0" y="38"/>
                    <a:pt x="1" y="62"/>
                    <a:pt x="2" y="85"/>
                  </a:cubicBezTo>
                  <a:cubicBezTo>
                    <a:pt x="3" y="140"/>
                    <a:pt x="4" y="196"/>
                    <a:pt x="9" y="251"/>
                  </a:cubicBezTo>
                  <a:cubicBezTo>
                    <a:pt x="10" y="260"/>
                    <a:pt x="17" y="258"/>
                    <a:pt x="25" y="258"/>
                  </a:cubicBezTo>
                  <a:cubicBezTo>
                    <a:pt x="48" y="259"/>
                    <a:pt x="70" y="259"/>
                    <a:pt x="93" y="259"/>
                  </a:cubicBezTo>
                  <a:cubicBezTo>
                    <a:pt x="155" y="259"/>
                    <a:pt x="218" y="258"/>
                    <a:pt x="280" y="258"/>
                  </a:cubicBezTo>
                  <a:cubicBezTo>
                    <a:pt x="298" y="257"/>
                    <a:pt x="315" y="257"/>
                    <a:pt x="333" y="257"/>
                  </a:cubicBezTo>
                  <a:cubicBezTo>
                    <a:pt x="334" y="257"/>
                    <a:pt x="338" y="256"/>
                    <a:pt x="338" y="255"/>
                  </a:cubicBezTo>
                  <a:cubicBezTo>
                    <a:pt x="340" y="235"/>
                    <a:pt x="341" y="231"/>
                    <a:pt x="323" y="230"/>
                  </a:cubicBezTo>
                  <a:cubicBezTo>
                    <a:pt x="301" y="229"/>
                    <a:pt x="278" y="229"/>
                    <a:pt x="256" y="229"/>
                  </a:cubicBezTo>
                  <a:cubicBezTo>
                    <a:pt x="194" y="229"/>
                    <a:pt x="132" y="230"/>
                    <a:pt x="70" y="231"/>
                  </a:cubicBezTo>
                  <a:cubicBezTo>
                    <a:pt x="57" y="231"/>
                    <a:pt x="44" y="231"/>
                    <a:pt x="30" y="231"/>
                  </a:cubicBezTo>
                  <a:cubicBezTo>
                    <a:pt x="34" y="231"/>
                    <a:pt x="31" y="191"/>
                    <a:pt x="31" y="186"/>
                  </a:cubicBezTo>
                  <a:cubicBezTo>
                    <a:pt x="30" y="129"/>
                    <a:pt x="28" y="72"/>
                    <a:pt x="27" y="15"/>
                  </a:cubicBezTo>
                  <a:cubicBezTo>
                    <a:pt x="27" y="11"/>
                    <a:pt x="26" y="8"/>
                    <a:pt x="26" y="4"/>
                  </a:cubicBezTo>
                  <a:cubicBezTo>
                    <a:pt x="26" y="3"/>
                    <a:pt x="19" y="4"/>
                    <a:pt x="19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3" name="Freeform 346">
              <a:extLst>
                <a:ext uri="{FF2B5EF4-FFF2-40B4-BE49-F238E27FC236}">
                  <a16:creationId xmlns:a16="http://schemas.microsoft.com/office/drawing/2014/main" xmlns="" id="{044401EB-6E70-4F0F-B586-A3C81E9B9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0375" y="5953125"/>
              <a:ext cx="798513" cy="298450"/>
            </a:xfrm>
            <a:custGeom>
              <a:avLst/>
              <a:gdLst>
                <a:gd name="T0" fmla="*/ 8 w 347"/>
                <a:gd name="T1" fmla="*/ 128 h 130"/>
                <a:gd name="T2" fmla="*/ 88 w 347"/>
                <a:gd name="T3" fmla="*/ 72 h 130"/>
                <a:gd name="T4" fmla="*/ 82 w 347"/>
                <a:gd name="T5" fmla="*/ 74 h 130"/>
                <a:gd name="T6" fmla="*/ 116 w 347"/>
                <a:gd name="T7" fmla="*/ 112 h 130"/>
                <a:gd name="T8" fmla="*/ 122 w 347"/>
                <a:gd name="T9" fmla="*/ 110 h 130"/>
                <a:gd name="T10" fmla="*/ 228 w 347"/>
                <a:gd name="T11" fmla="*/ 29 h 130"/>
                <a:gd name="T12" fmla="*/ 222 w 347"/>
                <a:gd name="T13" fmla="*/ 30 h 130"/>
                <a:gd name="T14" fmla="*/ 234 w 347"/>
                <a:gd name="T15" fmla="*/ 80 h 130"/>
                <a:gd name="T16" fmla="*/ 241 w 347"/>
                <a:gd name="T17" fmla="*/ 78 h 130"/>
                <a:gd name="T18" fmla="*/ 346 w 347"/>
                <a:gd name="T19" fmla="*/ 1 h 130"/>
                <a:gd name="T20" fmla="*/ 339 w 347"/>
                <a:gd name="T21" fmla="*/ 2 h 130"/>
                <a:gd name="T22" fmla="*/ 234 w 347"/>
                <a:gd name="T23" fmla="*/ 79 h 130"/>
                <a:gd name="T24" fmla="*/ 241 w 347"/>
                <a:gd name="T25" fmla="*/ 78 h 130"/>
                <a:gd name="T26" fmla="*/ 229 w 347"/>
                <a:gd name="T27" fmla="*/ 28 h 130"/>
                <a:gd name="T28" fmla="*/ 222 w 347"/>
                <a:gd name="T29" fmla="*/ 29 h 130"/>
                <a:gd name="T30" fmla="*/ 116 w 347"/>
                <a:gd name="T31" fmla="*/ 111 h 130"/>
                <a:gd name="T32" fmla="*/ 122 w 347"/>
                <a:gd name="T33" fmla="*/ 110 h 130"/>
                <a:gd name="T34" fmla="*/ 88 w 347"/>
                <a:gd name="T35" fmla="*/ 71 h 130"/>
                <a:gd name="T36" fmla="*/ 82 w 347"/>
                <a:gd name="T37" fmla="*/ 73 h 130"/>
                <a:gd name="T38" fmla="*/ 2 w 347"/>
                <a:gd name="T39" fmla="*/ 129 h 130"/>
                <a:gd name="T40" fmla="*/ 8 w 347"/>
                <a:gd name="T41" fmla="*/ 1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7" h="130">
                  <a:moveTo>
                    <a:pt x="8" y="128"/>
                  </a:moveTo>
                  <a:cubicBezTo>
                    <a:pt x="35" y="109"/>
                    <a:pt x="61" y="91"/>
                    <a:pt x="88" y="72"/>
                  </a:cubicBezTo>
                  <a:cubicBezTo>
                    <a:pt x="86" y="73"/>
                    <a:pt x="84" y="73"/>
                    <a:pt x="82" y="74"/>
                  </a:cubicBezTo>
                  <a:cubicBezTo>
                    <a:pt x="93" y="86"/>
                    <a:pt x="104" y="99"/>
                    <a:pt x="116" y="112"/>
                  </a:cubicBezTo>
                  <a:cubicBezTo>
                    <a:pt x="117" y="113"/>
                    <a:pt x="121" y="111"/>
                    <a:pt x="122" y="110"/>
                  </a:cubicBezTo>
                  <a:cubicBezTo>
                    <a:pt x="158" y="83"/>
                    <a:pt x="193" y="56"/>
                    <a:pt x="228" y="29"/>
                  </a:cubicBezTo>
                  <a:cubicBezTo>
                    <a:pt x="226" y="29"/>
                    <a:pt x="224" y="30"/>
                    <a:pt x="222" y="30"/>
                  </a:cubicBezTo>
                  <a:cubicBezTo>
                    <a:pt x="226" y="47"/>
                    <a:pt x="230" y="63"/>
                    <a:pt x="234" y="80"/>
                  </a:cubicBezTo>
                  <a:cubicBezTo>
                    <a:pt x="234" y="81"/>
                    <a:pt x="240" y="79"/>
                    <a:pt x="241" y="78"/>
                  </a:cubicBezTo>
                  <a:cubicBezTo>
                    <a:pt x="276" y="53"/>
                    <a:pt x="311" y="27"/>
                    <a:pt x="346" y="1"/>
                  </a:cubicBezTo>
                  <a:cubicBezTo>
                    <a:pt x="347" y="0"/>
                    <a:pt x="341" y="1"/>
                    <a:pt x="339" y="2"/>
                  </a:cubicBezTo>
                  <a:cubicBezTo>
                    <a:pt x="304" y="28"/>
                    <a:pt x="269" y="53"/>
                    <a:pt x="234" y="79"/>
                  </a:cubicBezTo>
                  <a:cubicBezTo>
                    <a:pt x="237" y="79"/>
                    <a:pt x="239" y="78"/>
                    <a:pt x="241" y="78"/>
                  </a:cubicBezTo>
                  <a:cubicBezTo>
                    <a:pt x="237" y="61"/>
                    <a:pt x="233" y="45"/>
                    <a:pt x="229" y="28"/>
                  </a:cubicBezTo>
                  <a:cubicBezTo>
                    <a:pt x="228" y="27"/>
                    <a:pt x="223" y="29"/>
                    <a:pt x="222" y="29"/>
                  </a:cubicBezTo>
                  <a:cubicBezTo>
                    <a:pt x="187" y="57"/>
                    <a:pt x="151" y="84"/>
                    <a:pt x="116" y="111"/>
                  </a:cubicBezTo>
                  <a:cubicBezTo>
                    <a:pt x="118" y="111"/>
                    <a:pt x="120" y="110"/>
                    <a:pt x="122" y="110"/>
                  </a:cubicBezTo>
                  <a:cubicBezTo>
                    <a:pt x="111" y="97"/>
                    <a:pt x="100" y="84"/>
                    <a:pt x="88" y="71"/>
                  </a:cubicBezTo>
                  <a:cubicBezTo>
                    <a:pt x="87" y="70"/>
                    <a:pt x="83" y="72"/>
                    <a:pt x="82" y="73"/>
                  </a:cubicBezTo>
                  <a:cubicBezTo>
                    <a:pt x="55" y="92"/>
                    <a:pt x="28" y="110"/>
                    <a:pt x="2" y="129"/>
                  </a:cubicBezTo>
                  <a:cubicBezTo>
                    <a:pt x="0" y="130"/>
                    <a:pt x="7" y="129"/>
                    <a:pt x="8" y="1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4" name="Freeform 347">
              <a:extLst>
                <a:ext uri="{FF2B5EF4-FFF2-40B4-BE49-F238E27FC236}">
                  <a16:creationId xmlns:a16="http://schemas.microsoft.com/office/drawing/2014/main" xmlns="" id="{B5124310-1634-4E89-8896-148A49894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5937250"/>
              <a:ext cx="158750" cy="122238"/>
            </a:xfrm>
            <a:custGeom>
              <a:avLst/>
              <a:gdLst>
                <a:gd name="T0" fmla="*/ 6 w 69"/>
                <a:gd name="T1" fmla="*/ 18 h 53"/>
                <a:gd name="T2" fmla="*/ 66 w 69"/>
                <a:gd name="T3" fmla="*/ 4 h 53"/>
                <a:gd name="T4" fmla="*/ 62 w 69"/>
                <a:gd name="T5" fmla="*/ 2 h 53"/>
                <a:gd name="T6" fmla="*/ 44 w 69"/>
                <a:gd name="T7" fmla="*/ 50 h 53"/>
                <a:gd name="T8" fmla="*/ 51 w 69"/>
                <a:gd name="T9" fmla="*/ 49 h 53"/>
                <a:gd name="T10" fmla="*/ 69 w 69"/>
                <a:gd name="T11" fmla="*/ 2 h 53"/>
                <a:gd name="T12" fmla="*/ 65 w 69"/>
                <a:gd name="T13" fmla="*/ 0 h 53"/>
                <a:gd name="T14" fmla="*/ 5 w 69"/>
                <a:gd name="T15" fmla="*/ 14 h 53"/>
                <a:gd name="T16" fmla="*/ 6 w 69"/>
                <a:gd name="T17" fmla="*/ 1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53">
                  <a:moveTo>
                    <a:pt x="6" y="18"/>
                  </a:moveTo>
                  <a:cubicBezTo>
                    <a:pt x="26" y="13"/>
                    <a:pt x="46" y="8"/>
                    <a:pt x="66" y="4"/>
                  </a:cubicBezTo>
                  <a:cubicBezTo>
                    <a:pt x="64" y="3"/>
                    <a:pt x="63" y="3"/>
                    <a:pt x="62" y="2"/>
                  </a:cubicBezTo>
                  <a:cubicBezTo>
                    <a:pt x="56" y="18"/>
                    <a:pt x="50" y="34"/>
                    <a:pt x="44" y="50"/>
                  </a:cubicBezTo>
                  <a:cubicBezTo>
                    <a:pt x="43" y="53"/>
                    <a:pt x="50" y="52"/>
                    <a:pt x="51" y="49"/>
                  </a:cubicBezTo>
                  <a:cubicBezTo>
                    <a:pt x="57" y="33"/>
                    <a:pt x="63" y="17"/>
                    <a:pt x="69" y="2"/>
                  </a:cubicBezTo>
                  <a:cubicBezTo>
                    <a:pt x="69" y="0"/>
                    <a:pt x="66" y="0"/>
                    <a:pt x="65" y="0"/>
                  </a:cubicBezTo>
                  <a:cubicBezTo>
                    <a:pt x="45" y="5"/>
                    <a:pt x="25" y="9"/>
                    <a:pt x="5" y="14"/>
                  </a:cubicBezTo>
                  <a:cubicBezTo>
                    <a:pt x="0" y="15"/>
                    <a:pt x="2" y="19"/>
                    <a:pt x="6" y="1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9" name="Freeform 352">
              <a:extLst>
                <a:ext uri="{FF2B5EF4-FFF2-40B4-BE49-F238E27FC236}">
                  <a16:creationId xmlns:a16="http://schemas.microsoft.com/office/drawing/2014/main" xmlns="" id="{5773D67A-0739-4213-BA27-09ABEBF5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5400" y="6659562"/>
              <a:ext cx="15875" cy="174625"/>
            </a:xfrm>
            <a:custGeom>
              <a:avLst/>
              <a:gdLst>
                <a:gd name="T0" fmla="*/ 0 w 7"/>
                <a:gd name="T1" fmla="*/ 3 h 76"/>
                <a:gd name="T2" fmla="*/ 0 w 7"/>
                <a:gd name="T3" fmla="*/ 72 h 76"/>
                <a:gd name="T4" fmla="*/ 7 w 7"/>
                <a:gd name="T5" fmla="*/ 72 h 76"/>
                <a:gd name="T6" fmla="*/ 7 w 7"/>
                <a:gd name="T7" fmla="*/ 3 h 76"/>
                <a:gd name="T8" fmla="*/ 0 w 7"/>
                <a:gd name="T9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6">
                  <a:moveTo>
                    <a:pt x="0" y="3"/>
                  </a:moveTo>
                  <a:cubicBezTo>
                    <a:pt x="0" y="26"/>
                    <a:pt x="0" y="49"/>
                    <a:pt x="0" y="72"/>
                  </a:cubicBezTo>
                  <a:cubicBezTo>
                    <a:pt x="0" y="76"/>
                    <a:pt x="7" y="74"/>
                    <a:pt x="7" y="72"/>
                  </a:cubicBezTo>
                  <a:cubicBezTo>
                    <a:pt x="7" y="49"/>
                    <a:pt x="7" y="26"/>
                    <a:pt x="7" y="3"/>
                  </a:cubicBezTo>
                  <a:cubicBezTo>
                    <a:pt x="7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0" name="Freeform 353">
              <a:extLst>
                <a:ext uri="{FF2B5EF4-FFF2-40B4-BE49-F238E27FC236}">
                  <a16:creationId xmlns:a16="http://schemas.microsoft.com/office/drawing/2014/main" xmlns="" id="{682C35AC-39EB-476C-BB76-601147BC9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563" y="6711950"/>
              <a:ext cx="90488" cy="128588"/>
            </a:xfrm>
            <a:custGeom>
              <a:avLst/>
              <a:gdLst>
                <a:gd name="T0" fmla="*/ 1 w 39"/>
                <a:gd name="T1" fmla="*/ 4 h 56"/>
                <a:gd name="T2" fmla="*/ 32 w 39"/>
                <a:gd name="T3" fmla="*/ 55 h 56"/>
                <a:gd name="T4" fmla="*/ 39 w 39"/>
                <a:gd name="T5" fmla="*/ 53 h 56"/>
                <a:gd name="T6" fmla="*/ 8 w 39"/>
                <a:gd name="T7" fmla="*/ 2 h 56"/>
                <a:gd name="T8" fmla="*/ 1 w 39"/>
                <a:gd name="T9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6">
                  <a:moveTo>
                    <a:pt x="1" y="4"/>
                  </a:moveTo>
                  <a:cubicBezTo>
                    <a:pt x="11" y="21"/>
                    <a:pt x="22" y="38"/>
                    <a:pt x="32" y="55"/>
                  </a:cubicBezTo>
                  <a:cubicBezTo>
                    <a:pt x="33" y="56"/>
                    <a:pt x="39" y="53"/>
                    <a:pt x="39" y="53"/>
                  </a:cubicBezTo>
                  <a:cubicBezTo>
                    <a:pt x="29" y="36"/>
                    <a:pt x="18" y="19"/>
                    <a:pt x="8" y="2"/>
                  </a:cubicBezTo>
                  <a:cubicBezTo>
                    <a:pt x="7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3" name="Freeform 356">
              <a:extLst>
                <a:ext uri="{FF2B5EF4-FFF2-40B4-BE49-F238E27FC236}">
                  <a16:creationId xmlns:a16="http://schemas.microsoft.com/office/drawing/2014/main" xmlns="" id="{A08EDEED-C1B1-49FE-ACA2-71D8CA170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2563" y="6716712"/>
              <a:ext cx="90488" cy="122238"/>
            </a:xfrm>
            <a:custGeom>
              <a:avLst/>
              <a:gdLst>
                <a:gd name="T0" fmla="*/ 31 w 39"/>
                <a:gd name="T1" fmla="*/ 2 h 53"/>
                <a:gd name="T2" fmla="*/ 0 w 39"/>
                <a:gd name="T3" fmla="*/ 52 h 53"/>
                <a:gd name="T4" fmla="*/ 7 w 39"/>
                <a:gd name="T5" fmla="*/ 51 h 53"/>
                <a:gd name="T6" fmla="*/ 38 w 39"/>
                <a:gd name="T7" fmla="*/ 0 h 53"/>
                <a:gd name="T8" fmla="*/ 31 w 39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3">
                  <a:moveTo>
                    <a:pt x="31" y="2"/>
                  </a:moveTo>
                  <a:cubicBezTo>
                    <a:pt x="21" y="19"/>
                    <a:pt x="11" y="35"/>
                    <a:pt x="0" y="52"/>
                  </a:cubicBezTo>
                  <a:cubicBezTo>
                    <a:pt x="0" y="53"/>
                    <a:pt x="6" y="53"/>
                    <a:pt x="7" y="51"/>
                  </a:cubicBezTo>
                  <a:cubicBezTo>
                    <a:pt x="17" y="34"/>
                    <a:pt x="28" y="17"/>
                    <a:pt x="38" y="0"/>
                  </a:cubicBezTo>
                  <a:cubicBezTo>
                    <a:pt x="39" y="0"/>
                    <a:pt x="33" y="0"/>
                    <a:pt x="31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7" name="Freeform 360">
              <a:extLst>
                <a:ext uri="{FF2B5EF4-FFF2-40B4-BE49-F238E27FC236}">
                  <a16:creationId xmlns:a16="http://schemas.microsoft.com/office/drawing/2014/main" xmlns="" id="{DB215C93-828D-475A-96A5-E54372658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6700837"/>
              <a:ext cx="336550" cy="158750"/>
            </a:xfrm>
            <a:custGeom>
              <a:avLst/>
              <a:gdLst>
                <a:gd name="T0" fmla="*/ 8 w 147"/>
                <a:gd name="T1" fmla="*/ 65 h 69"/>
                <a:gd name="T2" fmla="*/ 139 w 147"/>
                <a:gd name="T3" fmla="*/ 65 h 69"/>
                <a:gd name="T4" fmla="*/ 146 w 147"/>
                <a:gd name="T5" fmla="*/ 64 h 69"/>
                <a:gd name="T6" fmla="*/ 2 w 147"/>
                <a:gd name="T7" fmla="*/ 64 h 69"/>
                <a:gd name="T8" fmla="*/ 8 w 147"/>
                <a:gd name="T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69">
                  <a:moveTo>
                    <a:pt x="8" y="65"/>
                  </a:moveTo>
                  <a:cubicBezTo>
                    <a:pt x="30" y="6"/>
                    <a:pt x="117" y="8"/>
                    <a:pt x="139" y="65"/>
                  </a:cubicBezTo>
                  <a:cubicBezTo>
                    <a:pt x="140" y="69"/>
                    <a:pt x="147" y="67"/>
                    <a:pt x="146" y="64"/>
                  </a:cubicBezTo>
                  <a:cubicBezTo>
                    <a:pt x="121" y="0"/>
                    <a:pt x="25" y="0"/>
                    <a:pt x="2" y="64"/>
                  </a:cubicBezTo>
                  <a:cubicBezTo>
                    <a:pt x="0" y="68"/>
                    <a:pt x="7" y="68"/>
                    <a:pt x="8" y="6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8" name="Freeform 361">
              <a:extLst>
                <a:ext uri="{FF2B5EF4-FFF2-40B4-BE49-F238E27FC236}">
                  <a16:creationId xmlns:a16="http://schemas.microsoft.com/office/drawing/2014/main" xmlns="" id="{7192175C-E1A7-4AEC-839B-0CAEF1A3A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3888" y="6643687"/>
              <a:ext cx="473075" cy="169863"/>
            </a:xfrm>
            <a:custGeom>
              <a:avLst/>
              <a:gdLst>
                <a:gd name="T0" fmla="*/ 8 w 206"/>
                <a:gd name="T1" fmla="*/ 71 h 74"/>
                <a:gd name="T2" fmla="*/ 104 w 206"/>
                <a:gd name="T3" fmla="*/ 7 h 74"/>
                <a:gd name="T4" fmla="*/ 198 w 206"/>
                <a:gd name="T5" fmla="*/ 62 h 74"/>
                <a:gd name="T6" fmla="*/ 205 w 206"/>
                <a:gd name="T7" fmla="*/ 60 h 74"/>
                <a:gd name="T8" fmla="*/ 100 w 206"/>
                <a:gd name="T9" fmla="*/ 3 h 74"/>
                <a:gd name="T10" fmla="*/ 1 w 206"/>
                <a:gd name="T11" fmla="*/ 72 h 74"/>
                <a:gd name="T12" fmla="*/ 8 w 206"/>
                <a:gd name="T13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74">
                  <a:moveTo>
                    <a:pt x="8" y="71"/>
                  </a:moveTo>
                  <a:cubicBezTo>
                    <a:pt x="24" y="32"/>
                    <a:pt x="63" y="8"/>
                    <a:pt x="104" y="7"/>
                  </a:cubicBezTo>
                  <a:cubicBezTo>
                    <a:pt x="141" y="6"/>
                    <a:pt x="184" y="26"/>
                    <a:pt x="198" y="62"/>
                  </a:cubicBezTo>
                  <a:cubicBezTo>
                    <a:pt x="199" y="65"/>
                    <a:pt x="206" y="63"/>
                    <a:pt x="205" y="60"/>
                  </a:cubicBezTo>
                  <a:cubicBezTo>
                    <a:pt x="190" y="20"/>
                    <a:pt x="141" y="0"/>
                    <a:pt x="100" y="3"/>
                  </a:cubicBezTo>
                  <a:cubicBezTo>
                    <a:pt x="58" y="6"/>
                    <a:pt x="17" y="31"/>
                    <a:pt x="1" y="72"/>
                  </a:cubicBezTo>
                  <a:cubicBezTo>
                    <a:pt x="0" y="74"/>
                    <a:pt x="7" y="73"/>
                    <a:pt x="8" y="7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9" name="Freeform 362">
              <a:extLst>
                <a:ext uri="{FF2B5EF4-FFF2-40B4-BE49-F238E27FC236}">
                  <a16:creationId xmlns:a16="http://schemas.microsoft.com/office/drawing/2014/main" xmlns="" id="{85CB3E43-0528-4F73-9926-9868E97AA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500" y="6553200"/>
              <a:ext cx="565150" cy="184150"/>
            </a:xfrm>
            <a:custGeom>
              <a:avLst/>
              <a:gdLst>
                <a:gd name="T0" fmla="*/ 8 w 246"/>
                <a:gd name="T1" fmla="*/ 77 h 80"/>
                <a:gd name="T2" fmla="*/ 125 w 246"/>
                <a:gd name="T3" fmla="*/ 8 h 80"/>
                <a:gd name="T4" fmla="*/ 239 w 246"/>
                <a:gd name="T5" fmla="*/ 60 h 80"/>
                <a:gd name="T6" fmla="*/ 245 w 246"/>
                <a:gd name="T7" fmla="*/ 59 h 80"/>
                <a:gd name="T8" fmla="*/ 114 w 246"/>
                <a:gd name="T9" fmla="*/ 5 h 80"/>
                <a:gd name="T10" fmla="*/ 1 w 246"/>
                <a:gd name="T11" fmla="*/ 78 h 80"/>
                <a:gd name="T12" fmla="*/ 8 w 246"/>
                <a:gd name="T13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80">
                  <a:moveTo>
                    <a:pt x="8" y="77"/>
                  </a:moveTo>
                  <a:cubicBezTo>
                    <a:pt x="28" y="32"/>
                    <a:pt x="78" y="9"/>
                    <a:pt x="125" y="8"/>
                  </a:cubicBezTo>
                  <a:cubicBezTo>
                    <a:pt x="164" y="7"/>
                    <a:pt x="219" y="22"/>
                    <a:pt x="239" y="60"/>
                  </a:cubicBezTo>
                  <a:cubicBezTo>
                    <a:pt x="240" y="63"/>
                    <a:pt x="246" y="60"/>
                    <a:pt x="245" y="59"/>
                  </a:cubicBezTo>
                  <a:cubicBezTo>
                    <a:pt x="223" y="15"/>
                    <a:pt x="159" y="0"/>
                    <a:pt x="114" y="5"/>
                  </a:cubicBezTo>
                  <a:cubicBezTo>
                    <a:pt x="69" y="9"/>
                    <a:pt x="21" y="34"/>
                    <a:pt x="1" y="78"/>
                  </a:cubicBezTo>
                  <a:cubicBezTo>
                    <a:pt x="0" y="80"/>
                    <a:pt x="7" y="79"/>
                    <a:pt x="8" y="7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0" name="Freeform 363">
              <a:extLst>
                <a:ext uri="{FF2B5EF4-FFF2-40B4-BE49-F238E27FC236}">
                  <a16:creationId xmlns:a16="http://schemas.microsoft.com/office/drawing/2014/main" xmlns="" id="{E2276A19-4F97-4458-8D97-7C21FD8BC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8863" y="5249862"/>
              <a:ext cx="601663" cy="728663"/>
            </a:xfrm>
            <a:custGeom>
              <a:avLst/>
              <a:gdLst>
                <a:gd name="T0" fmla="*/ 4 w 262"/>
                <a:gd name="T1" fmla="*/ 10 h 317"/>
                <a:gd name="T2" fmla="*/ 0 w 262"/>
                <a:gd name="T3" fmla="*/ 138 h 317"/>
                <a:gd name="T4" fmla="*/ 13 w 262"/>
                <a:gd name="T5" fmla="*/ 314 h 317"/>
                <a:gd name="T6" fmla="*/ 17 w 262"/>
                <a:gd name="T7" fmla="*/ 317 h 317"/>
                <a:gd name="T8" fmla="*/ 254 w 262"/>
                <a:gd name="T9" fmla="*/ 317 h 317"/>
                <a:gd name="T10" fmla="*/ 258 w 262"/>
                <a:gd name="T11" fmla="*/ 314 h 317"/>
                <a:gd name="T12" fmla="*/ 258 w 262"/>
                <a:gd name="T13" fmla="*/ 179 h 317"/>
                <a:gd name="T14" fmla="*/ 258 w 262"/>
                <a:gd name="T15" fmla="*/ 91 h 317"/>
                <a:gd name="T16" fmla="*/ 257 w 262"/>
                <a:gd name="T17" fmla="*/ 58 h 317"/>
                <a:gd name="T18" fmla="*/ 233 w 262"/>
                <a:gd name="T19" fmla="*/ 29 h 317"/>
                <a:gd name="T20" fmla="*/ 215 w 262"/>
                <a:gd name="T21" fmla="*/ 7 h 317"/>
                <a:gd name="T22" fmla="*/ 166 w 262"/>
                <a:gd name="T23" fmla="*/ 5 h 317"/>
                <a:gd name="T24" fmla="*/ 66 w 262"/>
                <a:gd name="T25" fmla="*/ 4 h 317"/>
                <a:gd name="T26" fmla="*/ 6 w 262"/>
                <a:gd name="T27" fmla="*/ 7 h 317"/>
                <a:gd name="T28" fmla="*/ 10 w 262"/>
                <a:gd name="T29" fmla="*/ 12 h 317"/>
                <a:gd name="T30" fmla="*/ 34 w 262"/>
                <a:gd name="T31" fmla="*/ 9 h 317"/>
                <a:gd name="T32" fmla="*/ 81 w 262"/>
                <a:gd name="T33" fmla="*/ 9 h 317"/>
                <a:gd name="T34" fmla="*/ 179 w 262"/>
                <a:gd name="T35" fmla="*/ 11 h 317"/>
                <a:gd name="T36" fmla="*/ 207 w 262"/>
                <a:gd name="T37" fmla="*/ 12 h 317"/>
                <a:gd name="T38" fmla="*/ 210 w 262"/>
                <a:gd name="T39" fmla="*/ 11 h 317"/>
                <a:gd name="T40" fmla="*/ 219 w 262"/>
                <a:gd name="T41" fmla="*/ 23 h 317"/>
                <a:gd name="T42" fmla="*/ 251 w 262"/>
                <a:gd name="T43" fmla="*/ 67 h 317"/>
                <a:gd name="T44" fmla="*/ 251 w 262"/>
                <a:gd name="T45" fmla="*/ 230 h 317"/>
                <a:gd name="T46" fmla="*/ 251 w 262"/>
                <a:gd name="T47" fmla="*/ 303 h 317"/>
                <a:gd name="T48" fmla="*/ 251 w 262"/>
                <a:gd name="T49" fmla="*/ 312 h 317"/>
                <a:gd name="T50" fmla="*/ 254 w 262"/>
                <a:gd name="T51" fmla="*/ 311 h 317"/>
                <a:gd name="T52" fmla="*/ 239 w 262"/>
                <a:gd name="T53" fmla="*/ 311 h 317"/>
                <a:gd name="T54" fmla="*/ 17 w 262"/>
                <a:gd name="T55" fmla="*/ 311 h 317"/>
                <a:gd name="T56" fmla="*/ 21 w 262"/>
                <a:gd name="T57" fmla="*/ 309 h 317"/>
                <a:gd name="T58" fmla="*/ 20 w 262"/>
                <a:gd name="T59" fmla="*/ 290 h 317"/>
                <a:gd name="T60" fmla="*/ 17 w 262"/>
                <a:gd name="T61" fmla="*/ 240 h 317"/>
                <a:gd name="T62" fmla="*/ 7 w 262"/>
                <a:gd name="T63" fmla="*/ 142 h 317"/>
                <a:gd name="T64" fmla="*/ 11 w 262"/>
                <a:gd name="T65" fmla="*/ 9 h 317"/>
                <a:gd name="T66" fmla="*/ 4 w 262"/>
                <a:gd name="T67" fmla="*/ 1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2" h="317">
                  <a:moveTo>
                    <a:pt x="4" y="10"/>
                  </a:moveTo>
                  <a:cubicBezTo>
                    <a:pt x="1" y="52"/>
                    <a:pt x="0" y="95"/>
                    <a:pt x="0" y="138"/>
                  </a:cubicBezTo>
                  <a:cubicBezTo>
                    <a:pt x="0" y="197"/>
                    <a:pt x="15" y="255"/>
                    <a:pt x="13" y="314"/>
                  </a:cubicBezTo>
                  <a:cubicBezTo>
                    <a:pt x="13" y="316"/>
                    <a:pt x="15" y="317"/>
                    <a:pt x="17" y="317"/>
                  </a:cubicBezTo>
                  <a:cubicBezTo>
                    <a:pt x="96" y="317"/>
                    <a:pt x="175" y="317"/>
                    <a:pt x="254" y="317"/>
                  </a:cubicBezTo>
                  <a:cubicBezTo>
                    <a:pt x="255" y="317"/>
                    <a:pt x="258" y="316"/>
                    <a:pt x="258" y="314"/>
                  </a:cubicBezTo>
                  <a:cubicBezTo>
                    <a:pt x="258" y="269"/>
                    <a:pt x="258" y="224"/>
                    <a:pt x="258" y="179"/>
                  </a:cubicBezTo>
                  <a:cubicBezTo>
                    <a:pt x="258" y="150"/>
                    <a:pt x="258" y="120"/>
                    <a:pt x="258" y="91"/>
                  </a:cubicBezTo>
                  <a:cubicBezTo>
                    <a:pt x="258" y="84"/>
                    <a:pt x="262" y="64"/>
                    <a:pt x="257" y="58"/>
                  </a:cubicBezTo>
                  <a:cubicBezTo>
                    <a:pt x="249" y="48"/>
                    <a:pt x="241" y="38"/>
                    <a:pt x="233" y="29"/>
                  </a:cubicBezTo>
                  <a:cubicBezTo>
                    <a:pt x="229" y="24"/>
                    <a:pt x="221" y="10"/>
                    <a:pt x="215" y="7"/>
                  </a:cubicBezTo>
                  <a:cubicBezTo>
                    <a:pt x="202" y="2"/>
                    <a:pt x="179" y="6"/>
                    <a:pt x="166" y="5"/>
                  </a:cubicBezTo>
                  <a:cubicBezTo>
                    <a:pt x="132" y="4"/>
                    <a:pt x="99" y="3"/>
                    <a:pt x="66" y="4"/>
                  </a:cubicBezTo>
                  <a:cubicBezTo>
                    <a:pt x="48" y="4"/>
                    <a:pt x="23" y="0"/>
                    <a:pt x="6" y="7"/>
                  </a:cubicBezTo>
                  <a:cubicBezTo>
                    <a:pt x="2" y="9"/>
                    <a:pt x="6" y="13"/>
                    <a:pt x="10" y="12"/>
                  </a:cubicBezTo>
                  <a:cubicBezTo>
                    <a:pt x="17" y="9"/>
                    <a:pt x="27" y="10"/>
                    <a:pt x="34" y="9"/>
                  </a:cubicBezTo>
                  <a:cubicBezTo>
                    <a:pt x="50" y="9"/>
                    <a:pt x="65" y="9"/>
                    <a:pt x="81" y="9"/>
                  </a:cubicBezTo>
                  <a:cubicBezTo>
                    <a:pt x="113" y="9"/>
                    <a:pt x="146" y="10"/>
                    <a:pt x="179" y="11"/>
                  </a:cubicBezTo>
                  <a:cubicBezTo>
                    <a:pt x="188" y="11"/>
                    <a:pt x="198" y="12"/>
                    <a:pt x="207" y="12"/>
                  </a:cubicBezTo>
                  <a:cubicBezTo>
                    <a:pt x="211" y="12"/>
                    <a:pt x="211" y="13"/>
                    <a:pt x="210" y="11"/>
                  </a:cubicBezTo>
                  <a:cubicBezTo>
                    <a:pt x="213" y="15"/>
                    <a:pt x="216" y="19"/>
                    <a:pt x="219" y="23"/>
                  </a:cubicBezTo>
                  <a:cubicBezTo>
                    <a:pt x="230" y="36"/>
                    <a:pt x="251" y="53"/>
                    <a:pt x="251" y="67"/>
                  </a:cubicBezTo>
                  <a:cubicBezTo>
                    <a:pt x="251" y="121"/>
                    <a:pt x="251" y="176"/>
                    <a:pt x="251" y="230"/>
                  </a:cubicBezTo>
                  <a:cubicBezTo>
                    <a:pt x="251" y="255"/>
                    <a:pt x="251" y="279"/>
                    <a:pt x="251" y="303"/>
                  </a:cubicBezTo>
                  <a:cubicBezTo>
                    <a:pt x="251" y="306"/>
                    <a:pt x="251" y="309"/>
                    <a:pt x="251" y="312"/>
                  </a:cubicBezTo>
                  <a:cubicBezTo>
                    <a:pt x="251" y="317"/>
                    <a:pt x="250" y="311"/>
                    <a:pt x="254" y="311"/>
                  </a:cubicBezTo>
                  <a:cubicBezTo>
                    <a:pt x="249" y="311"/>
                    <a:pt x="244" y="311"/>
                    <a:pt x="239" y="311"/>
                  </a:cubicBezTo>
                  <a:cubicBezTo>
                    <a:pt x="165" y="311"/>
                    <a:pt x="91" y="311"/>
                    <a:pt x="17" y="311"/>
                  </a:cubicBezTo>
                  <a:cubicBezTo>
                    <a:pt x="22" y="311"/>
                    <a:pt x="21" y="315"/>
                    <a:pt x="21" y="309"/>
                  </a:cubicBezTo>
                  <a:cubicBezTo>
                    <a:pt x="21" y="302"/>
                    <a:pt x="20" y="296"/>
                    <a:pt x="20" y="290"/>
                  </a:cubicBezTo>
                  <a:cubicBezTo>
                    <a:pt x="20" y="273"/>
                    <a:pt x="19" y="256"/>
                    <a:pt x="17" y="240"/>
                  </a:cubicBezTo>
                  <a:cubicBezTo>
                    <a:pt x="13" y="207"/>
                    <a:pt x="7" y="175"/>
                    <a:pt x="7" y="142"/>
                  </a:cubicBezTo>
                  <a:cubicBezTo>
                    <a:pt x="6" y="98"/>
                    <a:pt x="8" y="54"/>
                    <a:pt x="11" y="9"/>
                  </a:cubicBezTo>
                  <a:cubicBezTo>
                    <a:pt x="12" y="6"/>
                    <a:pt x="5" y="7"/>
                    <a:pt x="4" y="1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1" name="Freeform 364">
              <a:extLst>
                <a:ext uri="{FF2B5EF4-FFF2-40B4-BE49-F238E27FC236}">
                  <a16:creationId xmlns:a16="http://schemas.microsoft.com/office/drawing/2014/main" xmlns="" id="{28C8A22E-B167-4E23-9259-B687A28FF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8288" y="5264150"/>
              <a:ext cx="115888" cy="130175"/>
            </a:xfrm>
            <a:custGeom>
              <a:avLst/>
              <a:gdLst>
                <a:gd name="T0" fmla="*/ 0 w 50"/>
                <a:gd name="T1" fmla="*/ 4 h 57"/>
                <a:gd name="T2" fmla="*/ 0 w 50"/>
                <a:gd name="T3" fmla="*/ 54 h 57"/>
                <a:gd name="T4" fmla="*/ 3 w 50"/>
                <a:gd name="T5" fmla="*/ 57 h 57"/>
                <a:gd name="T6" fmla="*/ 45 w 50"/>
                <a:gd name="T7" fmla="*/ 57 h 57"/>
                <a:gd name="T8" fmla="*/ 45 w 50"/>
                <a:gd name="T9" fmla="*/ 52 h 57"/>
                <a:gd name="T10" fmla="*/ 4 w 50"/>
                <a:gd name="T11" fmla="*/ 52 h 57"/>
                <a:gd name="T12" fmla="*/ 7 w 50"/>
                <a:gd name="T13" fmla="*/ 54 h 57"/>
                <a:gd name="T14" fmla="*/ 7 w 50"/>
                <a:gd name="T15" fmla="*/ 3 h 57"/>
                <a:gd name="T16" fmla="*/ 0 w 50"/>
                <a:gd name="T17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7">
                  <a:moveTo>
                    <a:pt x="0" y="4"/>
                  </a:moveTo>
                  <a:cubicBezTo>
                    <a:pt x="0" y="21"/>
                    <a:pt x="0" y="38"/>
                    <a:pt x="0" y="54"/>
                  </a:cubicBezTo>
                  <a:cubicBezTo>
                    <a:pt x="0" y="56"/>
                    <a:pt x="2" y="57"/>
                    <a:pt x="3" y="57"/>
                  </a:cubicBezTo>
                  <a:cubicBezTo>
                    <a:pt x="17" y="57"/>
                    <a:pt x="31" y="57"/>
                    <a:pt x="45" y="57"/>
                  </a:cubicBezTo>
                  <a:cubicBezTo>
                    <a:pt x="49" y="57"/>
                    <a:pt x="50" y="52"/>
                    <a:pt x="45" y="52"/>
                  </a:cubicBezTo>
                  <a:cubicBezTo>
                    <a:pt x="32" y="52"/>
                    <a:pt x="18" y="52"/>
                    <a:pt x="4" y="52"/>
                  </a:cubicBezTo>
                  <a:cubicBezTo>
                    <a:pt x="5" y="52"/>
                    <a:pt x="6" y="53"/>
                    <a:pt x="7" y="54"/>
                  </a:cubicBezTo>
                  <a:cubicBezTo>
                    <a:pt x="7" y="37"/>
                    <a:pt x="7" y="20"/>
                    <a:pt x="7" y="3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2" name="Freeform 365">
              <a:extLst>
                <a:ext uri="{FF2B5EF4-FFF2-40B4-BE49-F238E27FC236}">
                  <a16:creationId xmlns:a16="http://schemas.microsoft.com/office/drawing/2014/main" xmlns="" id="{03D8BDE4-A2D3-4EE3-B540-57F5980E2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9825" y="5408612"/>
              <a:ext cx="382588" cy="41275"/>
            </a:xfrm>
            <a:custGeom>
              <a:avLst/>
              <a:gdLst>
                <a:gd name="T0" fmla="*/ 5 w 167"/>
                <a:gd name="T1" fmla="*/ 9 h 18"/>
                <a:gd name="T2" fmla="*/ 159 w 167"/>
                <a:gd name="T3" fmla="*/ 18 h 18"/>
                <a:gd name="T4" fmla="*/ 163 w 167"/>
                <a:gd name="T5" fmla="*/ 14 h 18"/>
                <a:gd name="T6" fmla="*/ 6 w 167"/>
                <a:gd name="T7" fmla="*/ 5 h 18"/>
                <a:gd name="T8" fmla="*/ 5 w 167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8">
                  <a:moveTo>
                    <a:pt x="5" y="9"/>
                  </a:moveTo>
                  <a:cubicBezTo>
                    <a:pt x="55" y="5"/>
                    <a:pt x="110" y="4"/>
                    <a:pt x="159" y="18"/>
                  </a:cubicBezTo>
                  <a:cubicBezTo>
                    <a:pt x="161" y="18"/>
                    <a:pt x="167" y="15"/>
                    <a:pt x="163" y="14"/>
                  </a:cubicBezTo>
                  <a:cubicBezTo>
                    <a:pt x="113" y="0"/>
                    <a:pt x="57" y="1"/>
                    <a:pt x="6" y="5"/>
                  </a:cubicBezTo>
                  <a:cubicBezTo>
                    <a:pt x="2" y="5"/>
                    <a:pt x="0" y="9"/>
                    <a:pt x="5" y="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3" name="Freeform 366">
              <a:extLst>
                <a:ext uri="{FF2B5EF4-FFF2-40B4-BE49-F238E27FC236}">
                  <a16:creationId xmlns:a16="http://schemas.microsoft.com/office/drawing/2014/main" xmlns="" id="{47F6B740-B388-4C3D-9688-4A4A6579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2525" y="5527675"/>
              <a:ext cx="369888" cy="19050"/>
            </a:xfrm>
            <a:custGeom>
              <a:avLst/>
              <a:gdLst>
                <a:gd name="T0" fmla="*/ 4 w 161"/>
                <a:gd name="T1" fmla="*/ 8 h 8"/>
                <a:gd name="T2" fmla="*/ 153 w 161"/>
                <a:gd name="T3" fmla="*/ 8 h 8"/>
                <a:gd name="T4" fmla="*/ 157 w 161"/>
                <a:gd name="T5" fmla="*/ 5 h 8"/>
                <a:gd name="T6" fmla="*/ 7 w 161"/>
                <a:gd name="T7" fmla="*/ 5 h 8"/>
                <a:gd name="T8" fmla="*/ 4 w 161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8">
                  <a:moveTo>
                    <a:pt x="4" y="8"/>
                  </a:moveTo>
                  <a:cubicBezTo>
                    <a:pt x="53" y="7"/>
                    <a:pt x="104" y="4"/>
                    <a:pt x="153" y="8"/>
                  </a:cubicBezTo>
                  <a:cubicBezTo>
                    <a:pt x="154" y="8"/>
                    <a:pt x="161" y="5"/>
                    <a:pt x="157" y="5"/>
                  </a:cubicBezTo>
                  <a:cubicBezTo>
                    <a:pt x="108" y="0"/>
                    <a:pt x="57" y="3"/>
                    <a:pt x="7" y="5"/>
                  </a:cubicBezTo>
                  <a:cubicBezTo>
                    <a:pt x="5" y="5"/>
                    <a:pt x="0" y="8"/>
                    <a:pt x="4" y="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4" name="Freeform 367">
              <a:extLst>
                <a:ext uri="{FF2B5EF4-FFF2-40B4-BE49-F238E27FC236}">
                  <a16:creationId xmlns:a16="http://schemas.microsoft.com/office/drawing/2014/main" xmlns="" id="{2052BDE1-F01B-4233-B7CA-7AF06206E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9825" y="5651500"/>
              <a:ext cx="420688" cy="38100"/>
            </a:xfrm>
            <a:custGeom>
              <a:avLst/>
              <a:gdLst>
                <a:gd name="T0" fmla="*/ 5 w 183"/>
                <a:gd name="T1" fmla="*/ 16 h 16"/>
                <a:gd name="T2" fmla="*/ 80 w 183"/>
                <a:gd name="T3" fmla="*/ 12 h 16"/>
                <a:gd name="T4" fmla="*/ 176 w 183"/>
                <a:gd name="T5" fmla="*/ 11 h 16"/>
                <a:gd name="T6" fmla="*/ 179 w 183"/>
                <a:gd name="T7" fmla="*/ 6 h 16"/>
                <a:gd name="T8" fmla="*/ 89 w 183"/>
                <a:gd name="T9" fmla="*/ 6 h 16"/>
                <a:gd name="T10" fmla="*/ 6 w 183"/>
                <a:gd name="T11" fmla="*/ 11 h 16"/>
                <a:gd name="T12" fmla="*/ 5 w 183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16">
                  <a:moveTo>
                    <a:pt x="5" y="16"/>
                  </a:moveTo>
                  <a:cubicBezTo>
                    <a:pt x="30" y="15"/>
                    <a:pt x="55" y="13"/>
                    <a:pt x="80" y="12"/>
                  </a:cubicBezTo>
                  <a:cubicBezTo>
                    <a:pt x="111" y="10"/>
                    <a:pt x="146" y="5"/>
                    <a:pt x="176" y="11"/>
                  </a:cubicBezTo>
                  <a:cubicBezTo>
                    <a:pt x="180" y="12"/>
                    <a:pt x="183" y="7"/>
                    <a:pt x="179" y="6"/>
                  </a:cubicBezTo>
                  <a:cubicBezTo>
                    <a:pt x="150" y="0"/>
                    <a:pt x="118" y="5"/>
                    <a:pt x="89" y="6"/>
                  </a:cubicBezTo>
                  <a:cubicBezTo>
                    <a:pt x="61" y="7"/>
                    <a:pt x="33" y="10"/>
                    <a:pt x="6" y="11"/>
                  </a:cubicBezTo>
                  <a:cubicBezTo>
                    <a:pt x="2" y="11"/>
                    <a:pt x="0" y="16"/>
                    <a:pt x="5" y="1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5" name="Freeform 368">
              <a:extLst>
                <a:ext uri="{FF2B5EF4-FFF2-40B4-BE49-F238E27FC236}">
                  <a16:creationId xmlns:a16="http://schemas.microsoft.com/office/drawing/2014/main" xmlns="" id="{D8163A2D-4B22-41FA-B3E3-FE854CAE3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650" y="5778500"/>
              <a:ext cx="439738" cy="20638"/>
            </a:xfrm>
            <a:custGeom>
              <a:avLst/>
              <a:gdLst>
                <a:gd name="T0" fmla="*/ 5 w 191"/>
                <a:gd name="T1" fmla="*/ 9 h 9"/>
                <a:gd name="T2" fmla="*/ 76 w 191"/>
                <a:gd name="T3" fmla="*/ 6 h 9"/>
                <a:gd name="T4" fmla="*/ 184 w 191"/>
                <a:gd name="T5" fmla="*/ 9 h 9"/>
                <a:gd name="T6" fmla="*/ 189 w 191"/>
                <a:gd name="T7" fmla="*/ 6 h 9"/>
                <a:gd name="T8" fmla="*/ 92 w 191"/>
                <a:gd name="T9" fmla="*/ 3 h 9"/>
                <a:gd name="T10" fmla="*/ 8 w 191"/>
                <a:gd name="T11" fmla="*/ 6 h 9"/>
                <a:gd name="T12" fmla="*/ 5 w 191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9">
                  <a:moveTo>
                    <a:pt x="5" y="9"/>
                  </a:moveTo>
                  <a:cubicBezTo>
                    <a:pt x="28" y="8"/>
                    <a:pt x="52" y="7"/>
                    <a:pt x="76" y="6"/>
                  </a:cubicBezTo>
                  <a:cubicBezTo>
                    <a:pt x="111" y="5"/>
                    <a:pt x="149" y="2"/>
                    <a:pt x="184" y="9"/>
                  </a:cubicBezTo>
                  <a:cubicBezTo>
                    <a:pt x="185" y="9"/>
                    <a:pt x="191" y="7"/>
                    <a:pt x="189" y="6"/>
                  </a:cubicBezTo>
                  <a:cubicBezTo>
                    <a:pt x="158" y="0"/>
                    <a:pt x="124" y="3"/>
                    <a:pt x="92" y="3"/>
                  </a:cubicBezTo>
                  <a:cubicBezTo>
                    <a:pt x="64" y="4"/>
                    <a:pt x="36" y="5"/>
                    <a:pt x="8" y="6"/>
                  </a:cubicBezTo>
                  <a:cubicBezTo>
                    <a:pt x="6" y="6"/>
                    <a:pt x="0" y="9"/>
                    <a:pt x="5" y="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6" name="Freeform 369">
              <a:extLst>
                <a:ext uri="{FF2B5EF4-FFF2-40B4-BE49-F238E27FC236}">
                  <a16:creationId xmlns:a16="http://schemas.microsoft.com/office/drawing/2014/main" xmlns="" id="{2EAC806D-145D-404F-B47E-3DF64EDD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3725" y="6105525"/>
              <a:ext cx="784225" cy="601663"/>
            </a:xfrm>
            <a:custGeom>
              <a:avLst/>
              <a:gdLst>
                <a:gd name="T0" fmla="*/ 19 w 342"/>
                <a:gd name="T1" fmla="*/ 6 h 262"/>
                <a:gd name="T2" fmla="*/ 25 w 342"/>
                <a:gd name="T3" fmla="*/ 234 h 262"/>
                <a:gd name="T4" fmla="*/ 29 w 342"/>
                <a:gd name="T5" fmla="*/ 236 h 262"/>
                <a:gd name="T6" fmla="*/ 322 w 342"/>
                <a:gd name="T7" fmla="*/ 234 h 262"/>
                <a:gd name="T8" fmla="*/ 332 w 342"/>
                <a:gd name="T9" fmla="*/ 249 h 262"/>
                <a:gd name="T10" fmla="*/ 334 w 342"/>
                <a:gd name="T11" fmla="*/ 253 h 262"/>
                <a:gd name="T12" fmla="*/ 327 w 342"/>
                <a:gd name="T13" fmla="*/ 254 h 262"/>
                <a:gd name="T14" fmla="*/ 266 w 342"/>
                <a:gd name="T15" fmla="*/ 254 h 262"/>
                <a:gd name="T16" fmla="*/ 77 w 342"/>
                <a:gd name="T17" fmla="*/ 256 h 262"/>
                <a:gd name="T18" fmla="*/ 16 w 342"/>
                <a:gd name="T19" fmla="*/ 254 h 262"/>
                <a:gd name="T20" fmla="*/ 13 w 342"/>
                <a:gd name="T21" fmla="*/ 187 h 262"/>
                <a:gd name="T22" fmla="*/ 8 w 342"/>
                <a:gd name="T23" fmla="*/ 70 h 262"/>
                <a:gd name="T24" fmla="*/ 7 w 342"/>
                <a:gd name="T25" fmla="*/ 25 h 262"/>
                <a:gd name="T26" fmla="*/ 8 w 342"/>
                <a:gd name="T27" fmla="*/ 12 h 262"/>
                <a:gd name="T28" fmla="*/ 21 w 342"/>
                <a:gd name="T29" fmla="*/ 8 h 262"/>
                <a:gd name="T30" fmla="*/ 25 w 342"/>
                <a:gd name="T31" fmla="*/ 4 h 262"/>
                <a:gd name="T32" fmla="*/ 1 w 342"/>
                <a:gd name="T33" fmla="*/ 17 h 262"/>
                <a:gd name="T34" fmla="*/ 2 w 342"/>
                <a:gd name="T35" fmla="*/ 93 h 262"/>
                <a:gd name="T36" fmla="*/ 9 w 342"/>
                <a:gd name="T37" fmla="*/ 253 h 262"/>
                <a:gd name="T38" fmla="*/ 26 w 342"/>
                <a:gd name="T39" fmla="*/ 260 h 262"/>
                <a:gd name="T40" fmla="*/ 94 w 342"/>
                <a:gd name="T41" fmla="*/ 261 h 262"/>
                <a:gd name="T42" fmla="*/ 281 w 342"/>
                <a:gd name="T43" fmla="*/ 259 h 262"/>
                <a:gd name="T44" fmla="*/ 334 w 342"/>
                <a:gd name="T45" fmla="*/ 258 h 262"/>
                <a:gd name="T46" fmla="*/ 338 w 342"/>
                <a:gd name="T47" fmla="*/ 256 h 262"/>
                <a:gd name="T48" fmla="*/ 324 w 342"/>
                <a:gd name="T49" fmla="*/ 230 h 262"/>
                <a:gd name="T50" fmla="*/ 258 w 342"/>
                <a:gd name="T51" fmla="*/ 228 h 262"/>
                <a:gd name="T52" fmla="*/ 72 w 342"/>
                <a:gd name="T53" fmla="*/ 230 h 262"/>
                <a:gd name="T54" fmla="*/ 29 w 342"/>
                <a:gd name="T55" fmla="*/ 231 h 262"/>
                <a:gd name="T56" fmla="*/ 32 w 342"/>
                <a:gd name="T57" fmla="*/ 231 h 262"/>
                <a:gd name="T58" fmla="*/ 32 w 342"/>
                <a:gd name="T59" fmla="*/ 223 h 262"/>
                <a:gd name="T60" fmla="*/ 31 w 342"/>
                <a:gd name="T61" fmla="*/ 190 h 262"/>
                <a:gd name="T62" fmla="*/ 27 w 342"/>
                <a:gd name="T63" fmla="*/ 18 h 262"/>
                <a:gd name="T64" fmla="*/ 26 w 342"/>
                <a:gd name="T65" fmla="*/ 6 h 262"/>
                <a:gd name="T66" fmla="*/ 19 w 342"/>
                <a:gd name="T67" fmla="*/ 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2" h="262">
                  <a:moveTo>
                    <a:pt x="19" y="6"/>
                  </a:moveTo>
                  <a:cubicBezTo>
                    <a:pt x="21" y="82"/>
                    <a:pt x="23" y="158"/>
                    <a:pt x="25" y="234"/>
                  </a:cubicBezTo>
                  <a:cubicBezTo>
                    <a:pt x="25" y="236"/>
                    <a:pt x="27" y="236"/>
                    <a:pt x="29" y="236"/>
                  </a:cubicBezTo>
                  <a:cubicBezTo>
                    <a:pt x="126" y="234"/>
                    <a:pt x="224" y="229"/>
                    <a:pt x="322" y="234"/>
                  </a:cubicBezTo>
                  <a:cubicBezTo>
                    <a:pt x="333" y="235"/>
                    <a:pt x="333" y="236"/>
                    <a:pt x="332" y="249"/>
                  </a:cubicBezTo>
                  <a:cubicBezTo>
                    <a:pt x="331" y="257"/>
                    <a:pt x="333" y="253"/>
                    <a:pt x="334" y="253"/>
                  </a:cubicBezTo>
                  <a:cubicBezTo>
                    <a:pt x="332" y="253"/>
                    <a:pt x="330" y="254"/>
                    <a:pt x="327" y="254"/>
                  </a:cubicBezTo>
                  <a:cubicBezTo>
                    <a:pt x="307" y="254"/>
                    <a:pt x="286" y="254"/>
                    <a:pt x="266" y="254"/>
                  </a:cubicBezTo>
                  <a:cubicBezTo>
                    <a:pt x="203" y="255"/>
                    <a:pt x="140" y="256"/>
                    <a:pt x="77" y="256"/>
                  </a:cubicBezTo>
                  <a:cubicBezTo>
                    <a:pt x="58" y="256"/>
                    <a:pt x="35" y="258"/>
                    <a:pt x="16" y="254"/>
                  </a:cubicBezTo>
                  <a:cubicBezTo>
                    <a:pt x="14" y="253"/>
                    <a:pt x="13" y="194"/>
                    <a:pt x="13" y="187"/>
                  </a:cubicBezTo>
                  <a:cubicBezTo>
                    <a:pt x="11" y="148"/>
                    <a:pt x="9" y="109"/>
                    <a:pt x="8" y="70"/>
                  </a:cubicBezTo>
                  <a:cubicBezTo>
                    <a:pt x="8" y="55"/>
                    <a:pt x="7" y="40"/>
                    <a:pt x="7" y="25"/>
                  </a:cubicBezTo>
                  <a:cubicBezTo>
                    <a:pt x="8" y="20"/>
                    <a:pt x="8" y="16"/>
                    <a:pt x="8" y="12"/>
                  </a:cubicBezTo>
                  <a:cubicBezTo>
                    <a:pt x="8" y="4"/>
                    <a:pt x="14" y="7"/>
                    <a:pt x="21" y="8"/>
                  </a:cubicBezTo>
                  <a:cubicBezTo>
                    <a:pt x="24" y="9"/>
                    <a:pt x="29" y="5"/>
                    <a:pt x="25" y="4"/>
                  </a:cubicBezTo>
                  <a:cubicBezTo>
                    <a:pt x="9" y="0"/>
                    <a:pt x="1" y="1"/>
                    <a:pt x="1" y="17"/>
                  </a:cubicBezTo>
                  <a:cubicBezTo>
                    <a:pt x="0" y="42"/>
                    <a:pt x="1" y="68"/>
                    <a:pt x="2" y="93"/>
                  </a:cubicBezTo>
                  <a:cubicBezTo>
                    <a:pt x="3" y="146"/>
                    <a:pt x="4" y="200"/>
                    <a:pt x="9" y="253"/>
                  </a:cubicBezTo>
                  <a:cubicBezTo>
                    <a:pt x="10" y="262"/>
                    <a:pt x="19" y="260"/>
                    <a:pt x="26" y="260"/>
                  </a:cubicBezTo>
                  <a:cubicBezTo>
                    <a:pt x="49" y="261"/>
                    <a:pt x="71" y="261"/>
                    <a:pt x="94" y="261"/>
                  </a:cubicBezTo>
                  <a:cubicBezTo>
                    <a:pt x="156" y="261"/>
                    <a:pt x="219" y="260"/>
                    <a:pt x="281" y="259"/>
                  </a:cubicBezTo>
                  <a:cubicBezTo>
                    <a:pt x="299" y="259"/>
                    <a:pt x="317" y="259"/>
                    <a:pt x="334" y="258"/>
                  </a:cubicBezTo>
                  <a:cubicBezTo>
                    <a:pt x="336" y="258"/>
                    <a:pt x="338" y="257"/>
                    <a:pt x="338" y="256"/>
                  </a:cubicBezTo>
                  <a:cubicBezTo>
                    <a:pt x="340" y="238"/>
                    <a:pt x="342" y="231"/>
                    <a:pt x="324" y="230"/>
                  </a:cubicBezTo>
                  <a:cubicBezTo>
                    <a:pt x="302" y="228"/>
                    <a:pt x="280" y="228"/>
                    <a:pt x="258" y="228"/>
                  </a:cubicBezTo>
                  <a:cubicBezTo>
                    <a:pt x="196" y="228"/>
                    <a:pt x="134" y="229"/>
                    <a:pt x="72" y="230"/>
                  </a:cubicBezTo>
                  <a:cubicBezTo>
                    <a:pt x="58" y="231"/>
                    <a:pt x="44" y="231"/>
                    <a:pt x="29" y="231"/>
                  </a:cubicBezTo>
                  <a:cubicBezTo>
                    <a:pt x="32" y="231"/>
                    <a:pt x="32" y="235"/>
                    <a:pt x="32" y="231"/>
                  </a:cubicBezTo>
                  <a:cubicBezTo>
                    <a:pt x="32" y="228"/>
                    <a:pt x="32" y="226"/>
                    <a:pt x="32" y="223"/>
                  </a:cubicBezTo>
                  <a:cubicBezTo>
                    <a:pt x="32" y="212"/>
                    <a:pt x="32" y="201"/>
                    <a:pt x="31" y="190"/>
                  </a:cubicBezTo>
                  <a:cubicBezTo>
                    <a:pt x="30" y="133"/>
                    <a:pt x="28" y="75"/>
                    <a:pt x="27" y="18"/>
                  </a:cubicBezTo>
                  <a:cubicBezTo>
                    <a:pt x="27" y="14"/>
                    <a:pt x="27" y="10"/>
                    <a:pt x="26" y="6"/>
                  </a:cubicBezTo>
                  <a:cubicBezTo>
                    <a:pt x="26" y="2"/>
                    <a:pt x="19" y="3"/>
                    <a:pt x="19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7" name="Freeform 370">
              <a:extLst>
                <a:ext uri="{FF2B5EF4-FFF2-40B4-BE49-F238E27FC236}">
                  <a16:creationId xmlns:a16="http://schemas.microsoft.com/office/drawing/2014/main" xmlns="" id="{35962787-0F46-4927-8405-595A71486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6408737"/>
              <a:ext cx="96838" cy="193675"/>
            </a:xfrm>
            <a:custGeom>
              <a:avLst/>
              <a:gdLst>
                <a:gd name="T0" fmla="*/ 2 w 42"/>
                <a:gd name="T1" fmla="*/ 11 h 84"/>
                <a:gd name="T2" fmla="*/ 4 w 42"/>
                <a:gd name="T3" fmla="*/ 68 h 84"/>
                <a:gd name="T4" fmla="*/ 9 w 42"/>
                <a:gd name="T5" fmla="*/ 82 h 84"/>
                <a:gd name="T6" fmla="*/ 37 w 42"/>
                <a:gd name="T7" fmla="*/ 82 h 84"/>
                <a:gd name="T8" fmla="*/ 42 w 42"/>
                <a:gd name="T9" fmla="*/ 79 h 84"/>
                <a:gd name="T10" fmla="*/ 39 w 42"/>
                <a:gd name="T11" fmla="*/ 14 h 84"/>
                <a:gd name="T12" fmla="*/ 33 w 42"/>
                <a:gd name="T13" fmla="*/ 1 h 84"/>
                <a:gd name="T14" fmla="*/ 5 w 42"/>
                <a:gd name="T15" fmla="*/ 9 h 84"/>
                <a:gd name="T16" fmla="*/ 7 w 42"/>
                <a:gd name="T17" fmla="*/ 11 h 84"/>
                <a:gd name="T18" fmla="*/ 31 w 42"/>
                <a:gd name="T19" fmla="*/ 7 h 84"/>
                <a:gd name="T20" fmla="*/ 33 w 42"/>
                <a:gd name="T21" fmla="*/ 32 h 84"/>
                <a:gd name="T22" fmla="*/ 35 w 42"/>
                <a:gd name="T23" fmla="*/ 81 h 84"/>
                <a:gd name="T24" fmla="*/ 40 w 42"/>
                <a:gd name="T25" fmla="*/ 79 h 84"/>
                <a:gd name="T26" fmla="*/ 13 w 42"/>
                <a:gd name="T27" fmla="*/ 78 h 84"/>
                <a:gd name="T28" fmla="*/ 10 w 42"/>
                <a:gd name="T29" fmla="*/ 55 h 84"/>
                <a:gd name="T30" fmla="*/ 9 w 42"/>
                <a:gd name="T31" fmla="*/ 9 h 84"/>
                <a:gd name="T32" fmla="*/ 2 w 42"/>
                <a:gd name="T33" fmla="*/ 1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84">
                  <a:moveTo>
                    <a:pt x="2" y="11"/>
                  </a:moveTo>
                  <a:cubicBezTo>
                    <a:pt x="2" y="30"/>
                    <a:pt x="2" y="49"/>
                    <a:pt x="4" y="68"/>
                  </a:cubicBezTo>
                  <a:cubicBezTo>
                    <a:pt x="4" y="73"/>
                    <a:pt x="4" y="80"/>
                    <a:pt x="9" y="82"/>
                  </a:cubicBezTo>
                  <a:cubicBezTo>
                    <a:pt x="18" y="84"/>
                    <a:pt x="29" y="82"/>
                    <a:pt x="37" y="82"/>
                  </a:cubicBezTo>
                  <a:cubicBezTo>
                    <a:pt x="38" y="81"/>
                    <a:pt x="42" y="81"/>
                    <a:pt x="42" y="79"/>
                  </a:cubicBezTo>
                  <a:cubicBezTo>
                    <a:pt x="41" y="57"/>
                    <a:pt x="41" y="36"/>
                    <a:pt x="39" y="14"/>
                  </a:cubicBezTo>
                  <a:cubicBezTo>
                    <a:pt x="39" y="9"/>
                    <a:pt x="40" y="1"/>
                    <a:pt x="33" y="1"/>
                  </a:cubicBezTo>
                  <a:cubicBezTo>
                    <a:pt x="23" y="1"/>
                    <a:pt x="14" y="5"/>
                    <a:pt x="5" y="9"/>
                  </a:cubicBezTo>
                  <a:cubicBezTo>
                    <a:pt x="0" y="11"/>
                    <a:pt x="4" y="12"/>
                    <a:pt x="7" y="11"/>
                  </a:cubicBezTo>
                  <a:cubicBezTo>
                    <a:pt x="12" y="9"/>
                    <a:pt x="30" y="0"/>
                    <a:pt x="31" y="7"/>
                  </a:cubicBezTo>
                  <a:cubicBezTo>
                    <a:pt x="33" y="15"/>
                    <a:pt x="33" y="24"/>
                    <a:pt x="33" y="32"/>
                  </a:cubicBezTo>
                  <a:cubicBezTo>
                    <a:pt x="34" y="48"/>
                    <a:pt x="35" y="65"/>
                    <a:pt x="35" y="81"/>
                  </a:cubicBezTo>
                  <a:cubicBezTo>
                    <a:pt x="37" y="80"/>
                    <a:pt x="38" y="79"/>
                    <a:pt x="40" y="79"/>
                  </a:cubicBezTo>
                  <a:cubicBezTo>
                    <a:pt x="35" y="79"/>
                    <a:pt x="16" y="83"/>
                    <a:pt x="13" y="78"/>
                  </a:cubicBezTo>
                  <a:cubicBezTo>
                    <a:pt x="9" y="72"/>
                    <a:pt x="10" y="62"/>
                    <a:pt x="10" y="55"/>
                  </a:cubicBezTo>
                  <a:cubicBezTo>
                    <a:pt x="9" y="40"/>
                    <a:pt x="9" y="25"/>
                    <a:pt x="9" y="9"/>
                  </a:cubicBezTo>
                  <a:cubicBezTo>
                    <a:pt x="9" y="8"/>
                    <a:pt x="2" y="9"/>
                    <a:pt x="2" y="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8" name="Freeform 371">
              <a:extLst>
                <a:ext uri="{FF2B5EF4-FFF2-40B4-BE49-F238E27FC236}">
                  <a16:creationId xmlns:a16="http://schemas.microsoft.com/office/drawing/2014/main" xmlns="" id="{DC2D13F1-DBB8-4529-8006-E22D3692C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1538" y="6315075"/>
              <a:ext cx="87313" cy="277813"/>
            </a:xfrm>
            <a:custGeom>
              <a:avLst/>
              <a:gdLst>
                <a:gd name="T0" fmla="*/ 3 w 38"/>
                <a:gd name="T1" fmla="*/ 13 h 121"/>
                <a:gd name="T2" fmla="*/ 3 w 38"/>
                <a:gd name="T3" fmla="*/ 66 h 121"/>
                <a:gd name="T4" fmla="*/ 3 w 38"/>
                <a:gd name="T5" fmla="*/ 119 h 121"/>
                <a:gd name="T6" fmla="*/ 5 w 38"/>
                <a:gd name="T7" fmla="*/ 121 h 121"/>
                <a:gd name="T8" fmla="*/ 32 w 38"/>
                <a:gd name="T9" fmla="*/ 121 h 121"/>
                <a:gd name="T10" fmla="*/ 37 w 38"/>
                <a:gd name="T11" fmla="*/ 118 h 121"/>
                <a:gd name="T12" fmla="*/ 36 w 38"/>
                <a:gd name="T13" fmla="*/ 38 h 121"/>
                <a:gd name="T14" fmla="*/ 33 w 38"/>
                <a:gd name="T15" fmla="*/ 6 h 121"/>
                <a:gd name="T16" fmla="*/ 5 w 38"/>
                <a:gd name="T17" fmla="*/ 11 h 121"/>
                <a:gd name="T18" fmla="*/ 7 w 38"/>
                <a:gd name="T19" fmla="*/ 14 h 121"/>
                <a:gd name="T20" fmla="*/ 28 w 38"/>
                <a:gd name="T21" fmla="*/ 18 h 121"/>
                <a:gd name="T22" fmla="*/ 30 w 38"/>
                <a:gd name="T23" fmla="*/ 59 h 121"/>
                <a:gd name="T24" fmla="*/ 30 w 38"/>
                <a:gd name="T25" fmla="*/ 119 h 121"/>
                <a:gd name="T26" fmla="*/ 35 w 38"/>
                <a:gd name="T27" fmla="*/ 117 h 121"/>
                <a:gd name="T28" fmla="*/ 19 w 38"/>
                <a:gd name="T29" fmla="*/ 117 h 121"/>
                <a:gd name="T30" fmla="*/ 9 w 38"/>
                <a:gd name="T31" fmla="*/ 117 h 121"/>
                <a:gd name="T32" fmla="*/ 10 w 38"/>
                <a:gd name="T33" fmla="*/ 118 h 121"/>
                <a:gd name="T34" fmla="*/ 10 w 38"/>
                <a:gd name="T35" fmla="*/ 85 h 121"/>
                <a:gd name="T36" fmla="*/ 10 w 38"/>
                <a:gd name="T37" fmla="*/ 12 h 121"/>
                <a:gd name="T38" fmla="*/ 3 w 38"/>
                <a:gd name="T3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21">
                  <a:moveTo>
                    <a:pt x="3" y="13"/>
                  </a:moveTo>
                  <a:cubicBezTo>
                    <a:pt x="3" y="31"/>
                    <a:pt x="3" y="48"/>
                    <a:pt x="3" y="66"/>
                  </a:cubicBezTo>
                  <a:cubicBezTo>
                    <a:pt x="3" y="82"/>
                    <a:pt x="7" y="104"/>
                    <a:pt x="3" y="119"/>
                  </a:cubicBezTo>
                  <a:cubicBezTo>
                    <a:pt x="2" y="120"/>
                    <a:pt x="4" y="121"/>
                    <a:pt x="5" y="121"/>
                  </a:cubicBezTo>
                  <a:cubicBezTo>
                    <a:pt x="14" y="121"/>
                    <a:pt x="23" y="121"/>
                    <a:pt x="32" y="121"/>
                  </a:cubicBezTo>
                  <a:cubicBezTo>
                    <a:pt x="34" y="121"/>
                    <a:pt x="37" y="120"/>
                    <a:pt x="37" y="118"/>
                  </a:cubicBezTo>
                  <a:cubicBezTo>
                    <a:pt x="37" y="92"/>
                    <a:pt x="37" y="65"/>
                    <a:pt x="36" y="38"/>
                  </a:cubicBezTo>
                  <a:cubicBezTo>
                    <a:pt x="36" y="31"/>
                    <a:pt x="38" y="12"/>
                    <a:pt x="33" y="6"/>
                  </a:cubicBezTo>
                  <a:cubicBezTo>
                    <a:pt x="26" y="0"/>
                    <a:pt x="11" y="8"/>
                    <a:pt x="5" y="11"/>
                  </a:cubicBezTo>
                  <a:cubicBezTo>
                    <a:pt x="0" y="13"/>
                    <a:pt x="4" y="16"/>
                    <a:pt x="7" y="14"/>
                  </a:cubicBezTo>
                  <a:cubicBezTo>
                    <a:pt x="18" y="9"/>
                    <a:pt x="26" y="5"/>
                    <a:pt x="28" y="18"/>
                  </a:cubicBezTo>
                  <a:cubicBezTo>
                    <a:pt x="30" y="32"/>
                    <a:pt x="30" y="45"/>
                    <a:pt x="30" y="59"/>
                  </a:cubicBezTo>
                  <a:cubicBezTo>
                    <a:pt x="30" y="79"/>
                    <a:pt x="30" y="99"/>
                    <a:pt x="30" y="119"/>
                  </a:cubicBezTo>
                  <a:cubicBezTo>
                    <a:pt x="32" y="118"/>
                    <a:pt x="33" y="117"/>
                    <a:pt x="35" y="117"/>
                  </a:cubicBezTo>
                  <a:cubicBezTo>
                    <a:pt x="30" y="117"/>
                    <a:pt x="24" y="117"/>
                    <a:pt x="19" y="117"/>
                  </a:cubicBezTo>
                  <a:cubicBezTo>
                    <a:pt x="16" y="117"/>
                    <a:pt x="13" y="117"/>
                    <a:pt x="9" y="117"/>
                  </a:cubicBezTo>
                  <a:cubicBezTo>
                    <a:pt x="6" y="117"/>
                    <a:pt x="10" y="118"/>
                    <a:pt x="10" y="118"/>
                  </a:cubicBezTo>
                  <a:cubicBezTo>
                    <a:pt x="11" y="107"/>
                    <a:pt x="10" y="96"/>
                    <a:pt x="10" y="85"/>
                  </a:cubicBezTo>
                  <a:cubicBezTo>
                    <a:pt x="10" y="61"/>
                    <a:pt x="10" y="36"/>
                    <a:pt x="10" y="12"/>
                  </a:cubicBezTo>
                  <a:cubicBezTo>
                    <a:pt x="10" y="9"/>
                    <a:pt x="3" y="10"/>
                    <a:pt x="3" y="1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9" name="Freeform 372">
              <a:extLst>
                <a:ext uri="{FF2B5EF4-FFF2-40B4-BE49-F238E27FC236}">
                  <a16:creationId xmlns:a16="http://schemas.microsoft.com/office/drawing/2014/main" xmlns="" id="{22DF77F1-D0CE-4A75-84B1-4FC62C7A9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7588" y="6259512"/>
              <a:ext cx="90488" cy="344488"/>
            </a:xfrm>
            <a:custGeom>
              <a:avLst/>
              <a:gdLst>
                <a:gd name="T0" fmla="*/ 3 w 39"/>
                <a:gd name="T1" fmla="*/ 14 h 150"/>
                <a:gd name="T2" fmla="*/ 1 w 39"/>
                <a:gd name="T3" fmla="*/ 97 h 150"/>
                <a:gd name="T4" fmla="*/ 2 w 39"/>
                <a:gd name="T5" fmla="*/ 140 h 150"/>
                <a:gd name="T6" fmla="*/ 29 w 39"/>
                <a:gd name="T7" fmla="*/ 145 h 150"/>
                <a:gd name="T8" fmla="*/ 34 w 39"/>
                <a:gd name="T9" fmla="*/ 142 h 150"/>
                <a:gd name="T10" fmla="*/ 36 w 39"/>
                <a:gd name="T11" fmla="*/ 39 h 150"/>
                <a:gd name="T12" fmla="*/ 34 w 39"/>
                <a:gd name="T13" fmla="*/ 4 h 150"/>
                <a:gd name="T14" fmla="*/ 3 w 39"/>
                <a:gd name="T15" fmla="*/ 13 h 150"/>
                <a:gd name="T16" fmla="*/ 3 w 39"/>
                <a:gd name="T17" fmla="*/ 14 h 150"/>
                <a:gd name="T18" fmla="*/ 4 w 39"/>
                <a:gd name="T19" fmla="*/ 15 h 150"/>
                <a:gd name="T20" fmla="*/ 10 w 39"/>
                <a:gd name="T21" fmla="*/ 12 h 150"/>
                <a:gd name="T22" fmla="*/ 28 w 39"/>
                <a:gd name="T23" fmla="*/ 9 h 150"/>
                <a:gd name="T24" fmla="*/ 29 w 39"/>
                <a:gd name="T25" fmla="*/ 22 h 150"/>
                <a:gd name="T26" fmla="*/ 29 w 39"/>
                <a:gd name="T27" fmla="*/ 71 h 150"/>
                <a:gd name="T28" fmla="*/ 27 w 39"/>
                <a:gd name="T29" fmla="*/ 143 h 150"/>
                <a:gd name="T30" fmla="*/ 32 w 39"/>
                <a:gd name="T31" fmla="*/ 141 h 150"/>
                <a:gd name="T32" fmla="*/ 8 w 39"/>
                <a:gd name="T33" fmla="*/ 133 h 150"/>
                <a:gd name="T34" fmla="*/ 8 w 39"/>
                <a:gd name="T35" fmla="*/ 91 h 150"/>
                <a:gd name="T36" fmla="*/ 10 w 39"/>
                <a:gd name="T37" fmla="*/ 13 h 150"/>
                <a:gd name="T38" fmla="*/ 3 w 39"/>
                <a:gd name="T39" fmla="*/ 1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150">
                  <a:moveTo>
                    <a:pt x="3" y="14"/>
                  </a:moveTo>
                  <a:cubicBezTo>
                    <a:pt x="2" y="42"/>
                    <a:pt x="1" y="69"/>
                    <a:pt x="1" y="97"/>
                  </a:cubicBezTo>
                  <a:cubicBezTo>
                    <a:pt x="1" y="111"/>
                    <a:pt x="0" y="126"/>
                    <a:pt x="2" y="140"/>
                  </a:cubicBezTo>
                  <a:cubicBezTo>
                    <a:pt x="3" y="150"/>
                    <a:pt x="22" y="144"/>
                    <a:pt x="29" y="145"/>
                  </a:cubicBezTo>
                  <a:cubicBezTo>
                    <a:pt x="30" y="145"/>
                    <a:pt x="34" y="144"/>
                    <a:pt x="34" y="142"/>
                  </a:cubicBezTo>
                  <a:cubicBezTo>
                    <a:pt x="35" y="108"/>
                    <a:pt x="36" y="74"/>
                    <a:pt x="36" y="39"/>
                  </a:cubicBezTo>
                  <a:cubicBezTo>
                    <a:pt x="36" y="34"/>
                    <a:pt x="39" y="8"/>
                    <a:pt x="34" y="4"/>
                  </a:cubicBezTo>
                  <a:cubicBezTo>
                    <a:pt x="28" y="0"/>
                    <a:pt x="7" y="7"/>
                    <a:pt x="3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4" y="15"/>
                  </a:cubicBezTo>
                  <a:cubicBezTo>
                    <a:pt x="5" y="16"/>
                    <a:pt x="12" y="14"/>
                    <a:pt x="10" y="12"/>
                  </a:cubicBezTo>
                  <a:cubicBezTo>
                    <a:pt x="12" y="14"/>
                    <a:pt x="27" y="2"/>
                    <a:pt x="28" y="9"/>
                  </a:cubicBezTo>
                  <a:cubicBezTo>
                    <a:pt x="29" y="13"/>
                    <a:pt x="29" y="18"/>
                    <a:pt x="29" y="22"/>
                  </a:cubicBezTo>
                  <a:cubicBezTo>
                    <a:pt x="30" y="38"/>
                    <a:pt x="29" y="55"/>
                    <a:pt x="29" y="71"/>
                  </a:cubicBezTo>
                  <a:cubicBezTo>
                    <a:pt x="29" y="95"/>
                    <a:pt x="28" y="119"/>
                    <a:pt x="27" y="143"/>
                  </a:cubicBezTo>
                  <a:cubicBezTo>
                    <a:pt x="29" y="142"/>
                    <a:pt x="30" y="142"/>
                    <a:pt x="32" y="141"/>
                  </a:cubicBezTo>
                  <a:cubicBezTo>
                    <a:pt x="21" y="140"/>
                    <a:pt x="9" y="146"/>
                    <a:pt x="8" y="133"/>
                  </a:cubicBezTo>
                  <a:cubicBezTo>
                    <a:pt x="7" y="119"/>
                    <a:pt x="8" y="105"/>
                    <a:pt x="8" y="91"/>
                  </a:cubicBezTo>
                  <a:cubicBezTo>
                    <a:pt x="8" y="65"/>
                    <a:pt x="9" y="39"/>
                    <a:pt x="10" y="13"/>
                  </a:cubicBezTo>
                  <a:cubicBezTo>
                    <a:pt x="10" y="10"/>
                    <a:pt x="3" y="12"/>
                    <a:pt x="3" y="1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0" name="Freeform 373">
              <a:extLst>
                <a:ext uri="{FF2B5EF4-FFF2-40B4-BE49-F238E27FC236}">
                  <a16:creationId xmlns:a16="http://schemas.microsoft.com/office/drawing/2014/main" xmlns="" id="{97EAD208-B0C9-4E6F-BDEA-713203D13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9513" y="6194425"/>
              <a:ext cx="77788" cy="403225"/>
            </a:xfrm>
            <a:custGeom>
              <a:avLst/>
              <a:gdLst>
                <a:gd name="T0" fmla="*/ 2 w 34"/>
                <a:gd name="T1" fmla="*/ 13 h 175"/>
                <a:gd name="T2" fmla="*/ 1 w 34"/>
                <a:gd name="T3" fmla="*/ 115 h 175"/>
                <a:gd name="T4" fmla="*/ 2 w 34"/>
                <a:gd name="T5" fmla="*/ 164 h 175"/>
                <a:gd name="T6" fmla="*/ 28 w 34"/>
                <a:gd name="T7" fmla="*/ 169 h 175"/>
                <a:gd name="T8" fmla="*/ 32 w 34"/>
                <a:gd name="T9" fmla="*/ 167 h 175"/>
                <a:gd name="T10" fmla="*/ 33 w 34"/>
                <a:gd name="T11" fmla="*/ 57 h 175"/>
                <a:gd name="T12" fmla="*/ 33 w 34"/>
                <a:gd name="T13" fmla="*/ 10 h 175"/>
                <a:gd name="T14" fmla="*/ 5 w 34"/>
                <a:gd name="T15" fmla="*/ 12 h 175"/>
                <a:gd name="T16" fmla="*/ 7 w 34"/>
                <a:gd name="T17" fmla="*/ 13 h 175"/>
                <a:gd name="T18" fmla="*/ 26 w 34"/>
                <a:gd name="T19" fmla="*/ 13 h 175"/>
                <a:gd name="T20" fmla="*/ 26 w 34"/>
                <a:gd name="T21" fmla="*/ 29 h 175"/>
                <a:gd name="T22" fmla="*/ 26 w 34"/>
                <a:gd name="T23" fmla="*/ 83 h 175"/>
                <a:gd name="T24" fmla="*/ 26 w 34"/>
                <a:gd name="T25" fmla="*/ 169 h 175"/>
                <a:gd name="T26" fmla="*/ 30 w 34"/>
                <a:gd name="T27" fmla="*/ 166 h 175"/>
                <a:gd name="T28" fmla="*/ 9 w 34"/>
                <a:gd name="T29" fmla="*/ 166 h 175"/>
                <a:gd name="T30" fmla="*/ 8 w 34"/>
                <a:gd name="T31" fmla="*/ 154 h 175"/>
                <a:gd name="T32" fmla="*/ 8 w 34"/>
                <a:gd name="T33" fmla="*/ 101 h 175"/>
                <a:gd name="T34" fmla="*/ 9 w 34"/>
                <a:gd name="T35" fmla="*/ 12 h 175"/>
                <a:gd name="T36" fmla="*/ 2 w 34"/>
                <a:gd name="T37" fmla="*/ 1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175">
                  <a:moveTo>
                    <a:pt x="2" y="13"/>
                  </a:moveTo>
                  <a:cubicBezTo>
                    <a:pt x="2" y="47"/>
                    <a:pt x="1" y="81"/>
                    <a:pt x="1" y="115"/>
                  </a:cubicBezTo>
                  <a:cubicBezTo>
                    <a:pt x="1" y="131"/>
                    <a:pt x="1" y="147"/>
                    <a:pt x="2" y="164"/>
                  </a:cubicBezTo>
                  <a:cubicBezTo>
                    <a:pt x="2" y="175"/>
                    <a:pt x="20" y="170"/>
                    <a:pt x="28" y="169"/>
                  </a:cubicBezTo>
                  <a:cubicBezTo>
                    <a:pt x="29" y="169"/>
                    <a:pt x="32" y="169"/>
                    <a:pt x="32" y="167"/>
                  </a:cubicBezTo>
                  <a:cubicBezTo>
                    <a:pt x="33" y="130"/>
                    <a:pt x="33" y="94"/>
                    <a:pt x="33" y="57"/>
                  </a:cubicBezTo>
                  <a:cubicBezTo>
                    <a:pt x="33" y="41"/>
                    <a:pt x="34" y="25"/>
                    <a:pt x="33" y="10"/>
                  </a:cubicBezTo>
                  <a:cubicBezTo>
                    <a:pt x="32" y="0"/>
                    <a:pt x="9" y="10"/>
                    <a:pt x="5" y="12"/>
                  </a:cubicBezTo>
                  <a:cubicBezTo>
                    <a:pt x="0" y="13"/>
                    <a:pt x="4" y="15"/>
                    <a:pt x="7" y="13"/>
                  </a:cubicBezTo>
                  <a:cubicBezTo>
                    <a:pt x="12" y="11"/>
                    <a:pt x="25" y="4"/>
                    <a:pt x="26" y="13"/>
                  </a:cubicBezTo>
                  <a:cubicBezTo>
                    <a:pt x="26" y="18"/>
                    <a:pt x="26" y="24"/>
                    <a:pt x="26" y="29"/>
                  </a:cubicBezTo>
                  <a:cubicBezTo>
                    <a:pt x="27" y="47"/>
                    <a:pt x="27" y="65"/>
                    <a:pt x="26" y="83"/>
                  </a:cubicBezTo>
                  <a:cubicBezTo>
                    <a:pt x="26" y="111"/>
                    <a:pt x="26" y="140"/>
                    <a:pt x="26" y="169"/>
                  </a:cubicBezTo>
                  <a:cubicBezTo>
                    <a:pt x="27" y="168"/>
                    <a:pt x="29" y="167"/>
                    <a:pt x="30" y="166"/>
                  </a:cubicBezTo>
                  <a:cubicBezTo>
                    <a:pt x="28" y="166"/>
                    <a:pt x="10" y="168"/>
                    <a:pt x="9" y="166"/>
                  </a:cubicBezTo>
                  <a:cubicBezTo>
                    <a:pt x="8" y="163"/>
                    <a:pt x="8" y="158"/>
                    <a:pt x="8" y="154"/>
                  </a:cubicBezTo>
                  <a:cubicBezTo>
                    <a:pt x="8" y="137"/>
                    <a:pt x="8" y="119"/>
                    <a:pt x="8" y="101"/>
                  </a:cubicBezTo>
                  <a:cubicBezTo>
                    <a:pt x="8" y="71"/>
                    <a:pt x="9" y="41"/>
                    <a:pt x="9" y="12"/>
                  </a:cubicBezTo>
                  <a:cubicBezTo>
                    <a:pt x="9" y="10"/>
                    <a:pt x="2" y="11"/>
                    <a:pt x="2" y="1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1" name="Freeform 374">
              <a:extLst>
                <a:ext uri="{FF2B5EF4-FFF2-40B4-BE49-F238E27FC236}">
                  <a16:creationId xmlns:a16="http://schemas.microsoft.com/office/drawing/2014/main" xmlns="" id="{82F3FD89-1A3B-4BB3-A238-8F6E35129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6080125"/>
              <a:ext cx="603250" cy="227013"/>
            </a:xfrm>
            <a:custGeom>
              <a:avLst/>
              <a:gdLst>
                <a:gd name="T0" fmla="*/ 7 w 263"/>
                <a:gd name="T1" fmla="*/ 98 h 99"/>
                <a:gd name="T2" fmla="*/ 258 w 263"/>
                <a:gd name="T3" fmla="*/ 5 h 99"/>
                <a:gd name="T4" fmla="*/ 255 w 263"/>
                <a:gd name="T5" fmla="*/ 2 h 99"/>
                <a:gd name="T6" fmla="*/ 4 w 263"/>
                <a:gd name="T7" fmla="*/ 95 h 99"/>
                <a:gd name="T8" fmla="*/ 7 w 263"/>
                <a:gd name="T9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99">
                  <a:moveTo>
                    <a:pt x="7" y="98"/>
                  </a:moveTo>
                  <a:cubicBezTo>
                    <a:pt x="91" y="67"/>
                    <a:pt x="174" y="36"/>
                    <a:pt x="258" y="5"/>
                  </a:cubicBezTo>
                  <a:cubicBezTo>
                    <a:pt x="263" y="4"/>
                    <a:pt x="258" y="0"/>
                    <a:pt x="255" y="2"/>
                  </a:cubicBezTo>
                  <a:cubicBezTo>
                    <a:pt x="172" y="33"/>
                    <a:pt x="88" y="64"/>
                    <a:pt x="4" y="95"/>
                  </a:cubicBezTo>
                  <a:cubicBezTo>
                    <a:pt x="0" y="96"/>
                    <a:pt x="4" y="99"/>
                    <a:pt x="7" y="9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2" name="Freeform 375">
              <a:extLst>
                <a:ext uri="{FF2B5EF4-FFF2-40B4-BE49-F238E27FC236}">
                  <a16:creationId xmlns:a16="http://schemas.microsoft.com/office/drawing/2014/main" xmlns="" id="{C1EA5406-5D91-427A-8662-FC33A51D8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5" y="6075362"/>
              <a:ext cx="225425" cy="114300"/>
            </a:xfrm>
            <a:custGeom>
              <a:avLst/>
              <a:gdLst>
                <a:gd name="T0" fmla="*/ 5 w 98"/>
                <a:gd name="T1" fmla="*/ 8 h 50"/>
                <a:gd name="T2" fmla="*/ 91 w 98"/>
                <a:gd name="T3" fmla="*/ 4 h 50"/>
                <a:gd name="T4" fmla="*/ 91 w 98"/>
                <a:gd name="T5" fmla="*/ 1 h 50"/>
                <a:gd name="T6" fmla="*/ 87 w 98"/>
                <a:gd name="T7" fmla="*/ 5 h 50"/>
                <a:gd name="T8" fmla="*/ 65 w 98"/>
                <a:gd name="T9" fmla="*/ 20 h 50"/>
                <a:gd name="T10" fmla="*/ 30 w 98"/>
                <a:gd name="T11" fmla="*/ 46 h 50"/>
                <a:gd name="T12" fmla="*/ 35 w 98"/>
                <a:gd name="T13" fmla="*/ 48 h 50"/>
                <a:gd name="T14" fmla="*/ 96 w 98"/>
                <a:gd name="T15" fmla="*/ 3 h 50"/>
                <a:gd name="T16" fmla="*/ 96 w 98"/>
                <a:gd name="T17" fmla="*/ 0 h 50"/>
                <a:gd name="T18" fmla="*/ 8 w 98"/>
                <a:gd name="T19" fmla="*/ 3 h 50"/>
                <a:gd name="T20" fmla="*/ 5 w 98"/>
                <a:gd name="T2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50">
                  <a:moveTo>
                    <a:pt x="5" y="8"/>
                  </a:moveTo>
                  <a:cubicBezTo>
                    <a:pt x="34" y="6"/>
                    <a:pt x="63" y="5"/>
                    <a:pt x="91" y="4"/>
                  </a:cubicBezTo>
                  <a:cubicBezTo>
                    <a:pt x="94" y="4"/>
                    <a:pt x="92" y="0"/>
                    <a:pt x="91" y="1"/>
                  </a:cubicBezTo>
                  <a:cubicBezTo>
                    <a:pt x="90" y="2"/>
                    <a:pt x="88" y="4"/>
                    <a:pt x="87" y="5"/>
                  </a:cubicBezTo>
                  <a:cubicBezTo>
                    <a:pt x="80" y="10"/>
                    <a:pt x="72" y="15"/>
                    <a:pt x="65" y="20"/>
                  </a:cubicBezTo>
                  <a:cubicBezTo>
                    <a:pt x="54" y="29"/>
                    <a:pt x="42" y="38"/>
                    <a:pt x="30" y="46"/>
                  </a:cubicBezTo>
                  <a:cubicBezTo>
                    <a:pt x="26" y="49"/>
                    <a:pt x="32" y="50"/>
                    <a:pt x="35" y="48"/>
                  </a:cubicBezTo>
                  <a:cubicBezTo>
                    <a:pt x="55" y="33"/>
                    <a:pt x="76" y="18"/>
                    <a:pt x="96" y="3"/>
                  </a:cubicBezTo>
                  <a:cubicBezTo>
                    <a:pt x="98" y="2"/>
                    <a:pt x="98" y="0"/>
                    <a:pt x="96" y="0"/>
                  </a:cubicBezTo>
                  <a:cubicBezTo>
                    <a:pt x="66" y="1"/>
                    <a:pt x="37" y="2"/>
                    <a:pt x="8" y="3"/>
                  </a:cubicBezTo>
                  <a:cubicBezTo>
                    <a:pt x="5" y="4"/>
                    <a:pt x="0" y="8"/>
                    <a:pt x="5" y="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3" name="Freeform 376">
              <a:extLst>
                <a:ext uri="{FF2B5EF4-FFF2-40B4-BE49-F238E27FC236}">
                  <a16:creationId xmlns:a16="http://schemas.microsoft.com/office/drawing/2014/main" xmlns="" id="{69E66BC1-C892-4CAB-BC43-AE89A6BD2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813" y="5797550"/>
              <a:ext cx="758825" cy="503238"/>
            </a:xfrm>
            <a:custGeom>
              <a:avLst/>
              <a:gdLst>
                <a:gd name="T0" fmla="*/ 9 w 330"/>
                <a:gd name="T1" fmla="*/ 197 h 219"/>
                <a:gd name="T2" fmla="*/ 31 w 330"/>
                <a:gd name="T3" fmla="*/ 140 h 219"/>
                <a:gd name="T4" fmla="*/ 37 w 330"/>
                <a:gd name="T5" fmla="*/ 40 h 219"/>
                <a:gd name="T6" fmla="*/ 113 w 330"/>
                <a:gd name="T7" fmla="*/ 9 h 219"/>
                <a:gd name="T8" fmla="*/ 226 w 330"/>
                <a:gd name="T9" fmla="*/ 8 h 219"/>
                <a:gd name="T10" fmla="*/ 304 w 330"/>
                <a:gd name="T11" fmla="*/ 50 h 219"/>
                <a:gd name="T12" fmla="*/ 316 w 330"/>
                <a:gd name="T13" fmla="*/ 156 h 219"/>
                <a:gd name="T14" fmla="*/ 165 w 330"/>
                <a:gd name="T15" fmla="*/ 206 h 219"/>
                <a:gd name="T16" fmla="*/ 60 w 330"/>
                <a:gd name="T17" fmla="*/ 176 h 219"/>
                <a:gd name="T18" fmla="*/ 44 w 330"/>
                <a:gd name="T19" fmla="*/ 180 h 219"/>
                <a:gd name="T20" fmla="*/ 5 w 330"/>
                <a:gd name="T21" fmla="*/ 195 h 219"/>
                <a:gd name="T22" fmla="*/ 7 w 330"/>
                <a:gd name="T23" fmla="*/ 198 h 219"/>
                <a:gd name="T24" fmla="*/ 39 w 330"/>
                <a:gd name="T25" fmla="*/ 185 h 219"/>
                <a:gd name="T26" fmla="*/ 55 w 330"/>
                <a:gd name="T27" fmla="*/ 179 h 219"/>
                <a:gd name="T28" fmla="*/ 58 w 330"/>
                <a:gd name="T29" fmla="*/ 181 h 219"/>
                <a:gd name="T30" fmla="*/ 167 w 330"/>
                <a:gd name="T31" fmla="*/ 210 h 219"/>
                <a:gd name="T32" fmla="*/ 329 w 330"/>
                <a:gd name="T33" fmla="*/ 119 h 219"/>
                <a:gd name="T34" fmla="*/ 299 w 330"/>
                <a:gd name="T35" fmla="*/ 31 h 219"/>
                <a:gd name="T36" fmla="*/ 222 w 330"/>
                <a:gd name="T37" fmla="*/ 4 h 219"/>
                <a:gd name="T38" fmla="*/ 122 w 330"/>
                <a:gd name="T39" fmla="*/ 5 h 219"/>
                <a:gd name="T40" fmla="*/ 49 w 330"/>
                <a:gd name="T41" fmla="*/ 21 h 219"/>
                <a:gd name="T42" fmla="*/ 22 w 330"/>
                <a:gd name="T43" fmla="*/ 107 h 219"/>
                <a:gd name="T44" fmla="*/ 25 w 330"/>
                <a:gd name="T45" fmla="*/ 151 h 219"/>
                <a:gd name="T46" fmla="*/ 3 w 330"/>
                <a:gd name="T47" fmla="*/ 197 h 219"/>
                <a:gd name="T48" fmla="*/ 9 w 330"/>
                <a:gd name="T49" fmla="*/ 19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0" h="219">
                  <a:moveTo>
                    <a:pt x="9" y="197"/>
                  </a:moveTo>
                  <a:cubicBezTo>
                    <a:pt x="21" y="179"/>
                    <a:pt x="34" y="162"/>
                    <a:pt x="31" y="140"/>
                  </a:cubicBezTo>
                  <a:cubicBezTo>
                    <a:pt x="27" y="108"/>
                    <a:pt x="25" y="71"/>
                    <a:pt x="37" y="40"/>
                  </a:cubicBezTo>
                  <a:cubicBezTo>
                    <a:pt x="48" y="14"/>
                    <a:pt x="90" y="12"/>
                    <a:pt x="113" y="9"/>
                  </a:cubicBezTo>
                  <a:cubicBezTo>
                    <a:pt x="150" y="4"/>
                    <a:pt x="189" y="3"/>
                    <a:pt x="226" y="8"/>
                  </a:cubicBezTo>
                  <a:cubicBezTo>
                    <a:pt x="256" y="12"/>
                    <a:pt x="290" y="21"/>
                    <a:pt x="304" y="50"/>
                  </a:cubicBezTo>
                  <a:cubicBezTo>
                    <a:pt x="320" y="82"/>
                    <a:pt x="329" y="121"/>
                    <a:pt x="316" y="156"/>
                  </a:cubicBezTo>
                  <a:cubicBezTo>
                    <a:pt x="295" y="213"/>
                    <a:pt x="215" y="212"/>
                    <a:pt x="165" y="206"/>
                  </a:cubicBezTo>
                  <a:cubicBezTo>
                    <a:pt x="129" y="202"/>
                    <a:pt x="93" y="192"/>
                    <a:pt x="60" y="176"/>
                  </a:cubicBezTo>
                  <a:cubicBezTo>
                    <a:pt x="55" y="174"/>
                    <a:pt x="48" y="178"/>
                    <a:pt x="44" y="180"/>
                  </a:cubicBezTo>
                  <a:cubicBezTo>
                    <a:pt x="31" y="185"/>
                    <a:pt x="18" y="190"/>
                    <a:pt x="5" y="195"/>
                  </a:cubicBezTo>
                  <a:cubicBezTo>
                    <a:pt x="0" y="197"/>
                    <a:pt x="4" y="199"/>
                    <a:pt x="7" y="198"/>
                  </a:cubicBezTo>
                  <a:cubicBezTo>
                    <a:pt x="18" y="194"/>
                    <a:pt x="29" y="189"/>
                    <a:pt x="39" y="185"/>
                  </a:cubicBezTo>
                  <a:cubicBezTo>
                    <a:pt x="45" y="183"/>
                    <a:pt x="50" y="181"/>
                    <a:pt x="55" y="179"/>
                  </a:cubicBezTo>
                  <a:cubicBezTo>
                    <a:pt x="54" y="180"/>
                    <a:pt x="52" y="179"/>
                    <a:pt x="58" y="181"/>
                  </a:cubicBezTo>
                  <a:cubicBezTo>
                    <a:pt x="93" y="197"/>
                    <a:pt x="130" y="206"/>
                    <a:pt x="167" y="210"/>
                  </a:cubicBezTo>
                  <a:cubicBezTo>
                    <a:pt x="235" y="219"/>
                    <a:pt x="329" y="205"/>
                    <a:pt x="329" y="119"/>
                  </a:cubicBezTo>
                  <a:cubicBezTo>
                    <a:pt x="330" y="91"/>
                    <a:pt x="320" y="51"/>
                    <a:pt x="299" y="31"/>
                  </a:cubicBezTo>
                  <a:cubicBezTo>
                    <a:pt x="280" y="12"/>
                    <a:pt x="248" y="7"/>
                    <a:pt x="222" y="4"/>
                  </a:cubicBezTo>
                  <a:cubicBezTo>
                    <a:pt x="189" y="0"/>
                    <a:pt x="155" y="1"/>
                    <a:pt x="122" y="5"/>
                  </a:cubicBezTo>
                  <a:cubicBezTo>
                    <a:pt x="98" y="8"/>
                    <a:pt x="72" y="11"/>
                    <a:pt x="49" y="21"/>
                  </a:cubicBezTo>
                  <a:cubicBezTo>
                    <a:pt x="19" y="34"/>
                    <a:pt x="21" y="79"/>
                    <a:pt x="22" y="107"/>
                  </a:cubicBezTo>
                  <a:cubicBezTo>
                    <a:pt x="22" y="121"/>
                    <a:pt x="23" y="136"/>
                    <a:pt x="25" y="151"/>
                  </a:cubicBezTo>
                  <a:cubicBezTo>
                    <a:pt x="28" y="165"/>
                    <a:pt x="10" y="186"/>
                    <a:pt x="3" y="197"/>
                  </a:cubicBezTo>
                  <a:cubicBezTo>
                    <a:pt x="1" y="199"/>
                    <a:pt x="8" y="198"/>
                    <a:pt x="9" y="19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4" name="Freeform 377">
              <a:extLst>
                <a:ext uri="{FF2B5EF4-FFF2-40B4-BE49-F238E27FC236}">
                  <a16:creationId xmlns:a16="http://schemas.microsoft.com/office/drawing/2014/main" xmlns="" id="{01FD716C-31E4-4366-A898-E61D80830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488" y="5992812"/>
              <a:ext cx="80963" cy="96838"/>
            </a:xfrm>
            <a:custGeom>
              <a:avLst/>
              <a:gdLst>
                <a:gd name="T0" fmla="*/ 27 w 35"/>
                <a:gd name="T1" fmla="*/ 22 h 42"/>
                <a:gd name="T2" fmla="*/ 17 w 35"/>
                <a:gd name="T3" fmla="*/ 32 h 42"/>
                <a:gd name="T4" fmla="*/ 8 w 35"/>
                <a:gd name="T5" fmla="*/ 22 h 42"/>
                <a:gd name="T6" fmla="*/ 18 w 35"/>
                <a:gd name="T7" fmla="*/ 10 h 42"/>
                <a:gd name="T8" fmla="*/ 27 w 35"/>
                <a:gd name="T9" fmla="*/ 22 h 42"/>
                <a:gd name="T10" fmla="*/ 34 w 35"/>
                <a:gd name="T11" fmla="*/ 20 h 42"/>
                <a:gd name="T12" fmla="*/ 1 w 35"/>
                <a:gd name="T13" fmla="*/ 22 h 42"/>
                <a:gd name="T14" fmla="*/ 34 w 35"/>
                <a:gd name="T15" fmla="*/ 21 h 42"/>
                <a:gd name="T16" fmla="*/ 27 w 35"/>
                <a:gd name="T1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2">
                  <a:moveTo>
                    <a:pt x="27" y="22"/>
                  </a:moveTo>
                  <a:cubicBezTo>
                    <a:pt x="27" y="28"/>
                    <a:pt x="24" y="33"/>
                    <a:pt x="17" y="32"/>
                  </a:cubicBezTo>
                  <a:cubicBezTo>
                    <a:pt x="12" y="32"/>
                    <a:pt x="9" y="26"/>
                    <a:pt x="8" y="22"/>
                  </a:cubicBezTo>
                  <a:cubicBezTo>
                    <a:pt x="7" y="16"/>
                    <a:pt x="12" y="9"/>
                    <a:pt x="18" y="10"/>
                  </a:cubicBezTo>
                  <a:cubicBezTo>
                    <a:pt x="24" y="11"/>
                    <a:pt x="27" y="17"/>
                    <a:pt x="27" y="22"/>
                  </a:cubicBezTo>
                  <a:cubicBezTo>
                    <a:pt x="28" y="24"/>
                    <a:pt x="35" y="23"/>
                    <a:pt x="34" y="20"/>
                  </a:cubicBezTo>
                  <a:cubicBezTo>
                    <a:pt x="33" y="0"/>
                    <a:pt x="2" y="3"/>
                    <a:pt x="1" y="22"/>
                  </a:cubicBezTo>
                  <a:cubicBezTo>
                    <a:pt x="0" y="42"/>
                    <a:pt x="33" y="40"/>
                    <a:pt x="34" y="21"/>
                  </a:cubicBezTo>
                  <a:cubicBezTo>
                    <a:pt x="35" y="18"/>
                    <a:pt x="28" y="20"/>
                    <a:pt x="27" y="2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5" name="Freeform 378">
              <a:extLst>
                <a:ext uri="{FF2B5EF4-FFF2-40B4-BE49-F238E27FC236}">
                  <a16:creationId xmlns:a16="http://schemas.microsoft.com/office/drawing/2014/main" xmlns="" id="{7FDD20D3-7D5F-4D01-93DE-EAB25D62C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000" y="5994400"/>
              <a:ext cx="77788" cy="95250"/>
            </a:xfrm>
            <a:custGeom>
              <a:avLst/>
              <a:gdLst>
                <a:gd name="T0" fmla="*/ 27 w 34"/>
                <a:gd name="T1" fmla="*/ 21 h 41"/>
                <a:gd name="T2" fmla="*/ 16 w 34"/>
                <a:gd name="T3" fmla="*/ 31 h 41"/>
                <a:gd name="T4" fmla="*/ 8 w 34"/>
                <a:gd name="T5" fmla="*/ 21 h 41"/>
                <a:gd name="T6" fmla="*/ 19 w 34"/>
                <a:gd name="T7" fmla="*/ 9 h 41"/>
                <a:gd name="T8" fmla="*/ 27 w 34"/>
                <a:gd name="T9" fmla="*/ 21 h 41"/>
                <a:gd name="T10" fmla="*/ 34 w 34"/>
                <a:gd name="T11" fmla="*/ 19 h 41"/>
                <a:gd name="T12" fmla="*/ 1 w 34"/>
                <a:gd name="T13" fmla="*/ 21 h 41"/>
                <a:gd name="T14" fmla="*/ 34 w 34"/>
                <a:gd name="T15" fmla="*/ 20 h 41"/>
                <a:gd name="T16" fmla="*/ 27 w 34"/>
                <a:gd name="T1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1">
                  <a:moveTo>
                    <a:pt x="27" y="21"/>
                  </a:moveTo>
                  <a:cubicBezTo>
                    <a:pt x="27" y="27"/>
                    <a:pt x="23" y="33"/>
                    <a:pt x="16" y="31"/>
                  </a:cubicBezTo>
                  <a:cubicBezTo>
                    <a:pt x="11" y="30"/>
                    <a:pt x="9" y="25"/>
                    <a:pt x="8" y="21"/>
                  </a:cubicBezTo>
                  <a:cubicBezTo>
                    <a:pt x="7" y="15"/>
                    <a:pt x="12" y="8"/>
                    <a:pt x="19" y="9"/>
                  </a:cubicBezTo>
                  <a:cubicBezTo>
                    <a:pt x="24" y="11"/>
                    <a:pt x="27" y="16"/>
                    <a:pt x="27" y="21"/>
                  </a:cubicBezTo>
                  <a:cubicBezTo>
                    <a:pt x="27" y="23"/>
                    <a:pt x="34" y="22"/>
                    <a:pt x="34" y="19"/>
                  </a:cubicBezTo>
                  <a:cubicBezTo>
                    <a:pt x="33" y="0"/>
                    <a:pt x="2" y="2"/>
                    <a:pt x="1" y="21"/>
                  </a:cubicBezTo>
                  <a:cubicBezTo>
                    <a:pt x="0" y="41"/>
                    <a:pt x="33" y="39"/>
                    <a:pt x="34" y="20"/>
                  </a:cubicBezTo>
                  <a:cubicBezTo>
                    <a:pt x="34" y="17"/>
                    <a:pt x="27" y="19"/>
                    <a:pt x="27" y="2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6" name="Freeform 379">
              <a:extLst>
                <a:ext uri="{FF2B5EF4-FFF2-40B4-BE49-F238E27FC236}">
                  <a16:creationId xmlns:a16="http://schemas.microsoft.com/office/drawing/2014/main" xmlns="" id="{77006C30-5566-4CC8-9C51-ED56DDF26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5994400"/>
              <a:ext cx="80963" cy="95250"/>
            </a:xfrm>
            <a:custGeom>
              <a:avLst/>
              <a:gdLst>
                <a:gd name="T0" fmla="*/ 28 w 35"/>
                <a:gd name="T1" fmla="*/ 21 h 41"/>
                <a:gd name="T2" fmla="*/ 17 w 35"/>
                <a:gd name="T3" fmla="*/ 31 h 41"/>
                <a:gd name="T4" fmla="*/ 8 w 35"/>
                <a:gd name="T5" fmla="*/ 21 h 41"/>
                <a:gd name="T6" fmla="*/ 19 w 35"/>
                <a:gd name="T7" fmla="*/ 9 h 41"/>
                <a:gd name="T8" fmla="*/ 28 w 35"/>
                <a:gd name="T9" fmla="*/ 21 h 41"/>
                <a:gd name="T10" fmla="*/ 35 w 35"/>
                <a:gd name="T11" fmla="*/ 19 h 41"/>
                <a:gd name="T12" fmla="*/ 1 w 35"/>
                <a:gd name="T13" fmla="*/ 21 h 41"/>
                <a:gd name="T14" fmla="*/ 35 w 35"/>
                <a:gd name="T15" fmla="*/ 20 h 41"/>
                <a:gd name="T16" fmla="*/ 28 w 35"/>
                <a:gd name="T1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1">
                  <a:moveTo>
                    <a:pt x="28" y="21"/>
                  </a:moveTo>
                  <a:cubicBezTo>
                    <a:pt x="27" y="27"/>
                    <a:pt x="24" y="33"/>
                    <a:pt x="17" y="31"/>
                  </a:cubicBezTo>
                  <a:cubicBezTo>
                    <a:pt x="12" y="30"/>
                    <a:pt x="9" y="25"/>
                    <a:pt x="8" y="21"/>
                  </a:cubicBezTo>
                  <a:cubicBezTo>
                    <a:pt x="7" y="15"/>
                    <a:pt x="13" y="8"/>
                    <a:pt x="19" y="9"/>
                  </a:cubicBezTo>
                  <a:cubicBezTo>
                    <a:pt x="25" y="11"/>
                    <a:pt x="27" y="16"/>
                    <a:pt x="28" y="21"/>
                  </a:cubicBezTo>
                  <a:cubicBezTo>
                    <a:pt x="28" y="23"/>
                    <a:pt x="35" y="22"/>
                    <a:pt x="35" y="19"/>
                  </a:cubicBezTo>
                  <a:cubicBezTo>
                    <a:pt x="33" y="0"/>
                    <a:pt x="2" y="2"/>
                    <a:pt x="1" y="21"/>
                  </a:cubicBezTo>
                  <a:cubicBezTo>
                    <a:pt x="0" y="41"/>
                    <a:pt x="34" y="39"/>
                    <a:pt x="35" y="20"/>
                  </a:cubicBezTo>
                  <a:cubicBezTo>
                    <a:pt x="35" y="17"/>
                    <a:pt x="28" y="19"/>
                    <a:pt x="28" y="2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7" name="Freeform 380">
              <a:extLst>
                <a:ext uri="{FF2B5EF4-FFF2-40B4-BE49-F238E27FC236}">
                  <a16:creationId xmlns:a16="http://schemas.microsoft.com/office/drawing/2014/main" xmlns="" id="{F9B2DE8B-3AE2-497B-9408-A57B109EB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6488" y="6184900"/>
              <a:ext cx="441325" cy="557213"/>
            </a:xfrm>
            <a:custGeom>
              <a:avLst/>
              <a:gdLst>
                <a:gd name="T0" fmla="*/ 150 w 192"/>
                <a:gd name="T1" fmla="*/ 3 h 242"/>
                <a:gd name="T2" fmla="*/ 77 w 192"/>
                <a:gd name="T3" fmla="*/ 3 h 242"/>
                <a:gd name="T4" fmla="*/ 13 w 192"/>
                <a:gd name="T5" fmla="*/ 17 h 242"/>
                <a:gd name="T6" fmla="*/ 4 w 192"/>
                <a:gd name="T7" fmla="*/ 76 h 242"/>
                <a:gd name="T8" fmla="*/ 4 w 192"/>
                <a:gd name="T9" fmla="*/ 168 h 242"/>
                <a:gd name="T10" fmla="*/ 17 w 192"/>
                <a:gd name="T11" fmla="*/ 227 h 242"/>
                <a:gd name="T12" fmla="*/ 80 w 192"/>
                <a:gd name="T13" fmla="*/ 237 h 242"/>
                <a:gd name="T14" fmla="*/ 154 w 192"/>
                <a:gd name="T15" fmla="*/ 237 h 242"/>
                <a:gd name="T16" fmla="*/ 188 w 192"/>
                <a:gd name="T17" fmla="*/ 189 h 242"/>
                <a:gd name="T18" fmla="*/ 188 w 192"/>
                <a:gd name="T19" fmla="*/ 75 h 242"/>
                <a:gd name="T20" fmla="*/ 151 w 192"/>
                <a:gd name="T21" fmla="*/ 3 h 242"/>
                <a:gd name="T22" fmla="*/ 148 w 192"/>
                <a:gd name="T23" fmla="*/ 9 h 242"/>
                <a:gd name="T24" fmla="*/ 181 w 192"/>
                <a:gd name="T25" fmla="*/ 79 h 242"/>
                <a:gd name="T26" fmla="*/ 181 w 192"/>
                <a:gd name="T27" fmla="*/ 172 h 242"/>
                <a:gd name="T28" fmla="*/ 147 w 192"/>
                <a:gd name="T29" fmla="*/ 232 h 242"/>
                <a:gd name="T30" fmla="*/ 63 w 192"/>
                <a:gd name="T31" fmla="*/ 232 h 242"/>
                <a:gd name="T32" fmla="*/ 27 w 192"/>
                <a:gd name="T33" fmla="*/ 227 h 242"/>
                <a:gd name="T34" fmla="*/ 11 w 192"/>
                <a:gd name="T35" fmla="*/ 189 h 242"/>
                <a:gd name="T36" fmla="*/ 11 w 192"/>
                <a:gd name="T37" fmla="*/ 104 h 242"/>
                <a:gd name="T38" fmla="*/ 11 w 192"/>
                <a:gd name="T39" fmla="*/ 41 h 242"/>
                <a:gd name="T40" fmla="*/ 92 w 192"/>
                <a:gd name="T41" fmla="*/ 9 h 242"/>
                <a:gd name="T42" fmla="*/ 149 w 192"/>
                <a:gd name="T43" fmla="*/ 9 h 242"/>
                <a:gd name="T44" fmla="*/ 150 w 192"/>
                <a:gd name="T45" fmla="*/ 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242">
                  <a:moveTo>
                    <a:pt x="150" y="3"/>
                  </a:moveTo>
                  <a:cubicBezTo>
                    <a:pt x="125" y="3"/>
                    <a:pt x="101" y="3"/>
                    <a:pt x="77" y="3"/>
                  </a:cubicBezTo>
                  <a:cubicBezTo>
                    <a:pt x="54" y="3"/>
                    <a:pt x="31" y="0"/>
                    <a:pt x="13" y="17"/>
                  </a:cubicBezTo>
                  <a:cubicBezTo>
                    <a:pt x="0" y="31"/>
                    <a:pt x="4" y="58"/>
                    <a:pt x="4" y="76"/>
                  </a:cubicBezTo>
                  <a:cubicBezTo>
                    <a:pt x="4" y="107"/>
                    <a:pt x="4" y="138"/>
                    <a:pt x="4" y="168"/>
                  </a:cubicBezTo>
                  <a:cubicBezTo>
                    <a:pt x="4" y="189"/>
                    <a:pt x="1" y="211"/>
                    <a:pt x="17" y="227"/>
                  </a:cubicBezTo>
                  <a:cubicBezTo>
                    <a:pt x="32" y="242"/>
                    <a:pt x="61" y="237"/>
                    <a:pt x="80" y="237"/>
                  </a:cubicBezTo>
                  <a:cubicBezTo>
                    <a:pt x="105" y="237"/>
                    <a:pt x="130" y="238"/>
                    <a:pt x="154" y="237"/>
                  </a:cubicBezTo>
                  <a:cubicBezTo>
                    <a:pt x="180" y="235"/>
                    <a:pt x="188" y="211"/>
                    <a:pt x="188" y="189"/>
                  </a:cubicBezTo>
                  <a:cubicBezTo>
                    <a:pt x="188" y="151"/>
                    <a:pt x="188" y="113"/>
                    <a:pt x="188" y="75"/>
                  </a:cubicBezTo>
                  <a:cubicBezTo>
                    <a:pt x="188" y="45"/>
                    <a:pt x="192" y="6"/>
                    <a:pt x="151" y="3"/>
                  </a:cubicBezTo>
                  <a:cubicBezTo>
                    <a:pt x="147" y="3"/>
                    <a:pt x="144" y="8"/>
                    <a:pt x="148" y="9"/>
                  </a:cubicBezTo>
                  <a:cubicBezTo>
                    <a:pt x="188" y="11"/>
                    <a:pt x="181" y="51"/>
                    <a:pt x="181" y="79"/>
                  </a:cubicBezTo>
                  <a:cubicBezTo>
                    <a:pt x="181" y="110"/>
                    <a:pt x="181" y="141"/>
                    <a:pt x="181" y="172"/>
                  </a:cubicBezTo>
                  <a:cubicBezTo>
                    <a:pt x="181" y="197"/>
                    <a:pt x="184" y="232"/>
                    <a:pt x="147" y="232"/>
                  </a:cubicBezTo>
                  <a:cubicBezTo>
                    <a:pt x="119" y="232"/>
                    <a:pt x="91" y="232"/>
                    <a:pt x="63" y="232"/>
                  </a:cubicBezTo>
                  <a:cubicBezTo>
                    <a:pt x="50" y="232"/>
                    <a:pt x="38" y="233"/>
                    <a:pt x="27" y="227"/>
                  </a:cubicBezTo>
                  <a:cubicBezTo>
                    <a:pt x="12" y="219"/>
                    <a:pt x="11" y="203"/>
                    <a:pt x="11" y="189"/>
                  </a:cubicBezTo>
                  <a:cubicBezTo>
                    <a:pt x="11" y="161"/>
                    <a:pt x="11" y="133"/>
                    <a:pt x="11" y="104"/>
                  </a:cubicBezTo>
                  <a:cubicBezTo>
                    <a:pt x="11" y="83"/>
                    <a:pt x="11" y="62"/>
                    <a:pt x="11" y="41"/>
                  </a:cubicBezTo>
                  <a:cubicBezTo>
                    <a:pt x="11" y="0"/>
                    <a:pt x="65" y="9"/>
                    <a:pt x="92" y="9"/>
                  </a:cubicBezTo>
                  <a:cubicBezTo>
                    <a:pt x="111" y="9"/>
                    <a:pt x="130" y="9"/>
                    <a:pt x="149" y="9"/>
                  </a:cubicBezTo>
                  <a:cubicBezTo>
                    <a:pt x="153" y="9"/>
                    <a:pt x="154" y="3"/>
                    <a:pt x="15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8" name="Freeform 381">
              <a:extLst>
                <a:ext uri="{FF2B5EF4-FFF2-40B4-BE49-F238E27FC236}">
                  <a16:creationId xmlns:a16="http://schemas.microsoft.com/office/drawing/2014/main" xmlns="" id="{05C515A6-4C7A-493A-858B-14259BE21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6584950"/>
              <a:ext cx="88900" cy="85725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4 h 37"/>
                <a:gd name="T16" fmla="*/ 38 w 39"/>
                <a:gd name="T17" fmla="*/ 33 h 37"/>
                <a:gd name="T18" fmla="*/ 38 w 39"/>
                <a:gd name="T19" fmla="*/ 3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9" name="Freeform 382">
              <a:extLst>
                <a:ext uri="{FF2B5EF4-FFF2-40B4-BE49-F238E27FC236}">
                  <a16:creationId xmlns:a16="http://schemas.microsoft.com/office/drawing/2014/main" xmlns="" id="{EA28AAFA-260E-4940-B109-9BCE29468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6477000"/>
              <a:ext cx="88900" cy="85725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2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0" name="Freeform 383">
              <a:extLst>
                <a:ext uri="{FF2B5EF4-FFF2-40B4-BE49-F238E27FC236}">
                  <a16:creationId xmlns:a16="http://schemas.microsoft.com/office/drawing/2014/main" xmlns="" id="{9D10F4AC-F832-4D28-AF4F-8A0491247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6369050"/>
              <a:ext cx="88900" cy="85725"/>
            </a:xfrm>
            <a:custGeom>
              <a:avLst/>
              <a:gdLst>
                <a:gd name="T0" fmla="*/ 35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5 h 37"/>
                <a:gd name="T30" fmla="*/ 34 w 39"/>
                <a:gd name="T31" fmla="*/ 35 h 37"/>
                <a:gd name="T32" fmla="*/ 35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14" y="35"/>
                    <a:pt x="24" y="35"/>
                    <a:pt x="34" y="35"/>
                  </a:cubicBezTo>
                  <a:cubicBezTo>
                    <a:pt x="38" y="35"/>
                    <a:pt x="39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1" name="Freeform 384">
              <a:extLst>
                <a:ext uri="{FF2B5EF4-FFF2-40B4-BE49-F238E27FC236}">
                  <a16:creationId xmlns:a16="http://schemas.microsoft.com/office/drawing/2014/main" xmlns="" id="{096E7FFE-29B6-487E-B0AE-E258058DA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4288" y="6584950"/>
              <a:ext cx="92075" cy="85725"/>
            </a:xfrm>
            <a:custGeom>
              <a:avLst/>
              <a:gdLst>
                <a:gd name="T0" fmla="*/ 35 w 40"/>
                <a:gd name="T1" fmla="*/ 31 h 37"/>
                <a:gd name="T2" fmla="*/ 4 w 40"/>
                <a:gd name="T3" fmla="*/ 31 h 37"/>
                <a:gd name="T4" fmla="*/ 8 w 40"/>
                <a:gd name="T5" fmla="*/ 33 h 37"/>
                <a:gd name="T6" fmla="*/ 8 w 40"/>
                <a:gd name="T7" fmla="*/ 3 h 37"/>
                <a:gd name="T8" fmla="*/ 4 w 40"/>
                <a:gd name="T9" fmla="*/ 5 h 37"/>
                <a:gd name="T10" fmla="*/ 34 w 40"/>
                <a:gd name="T11" fmla="*/ 5 h 37"/>
                <a:gd name="T12" fmla="*/ 31 w 40"/>
                <a:gd name="T13" fmla="*/ 3 h 37"/>
                <a:gd name="T14" fmla="*/ 31 w 40"/>
                <a:gd name="T15" fmla="*/ 34 h 37"/>
                <a:gd name="T16" fmla="*/ 38 w 40"/>
                <a:gd name="T17" fmla="*/ 33 h 37"/>
                <a:gd name="T18" fmla="*/ 38 w 40"/>
                <a:gd name="T19" fmla="*/ 3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4 h 37"/>
                <a:gd name="T28" fmla="*/ 4 w 40"/>
                <a:gd name="T29" fmla="*/ 36 h 37"/>
                <a:gd name="T30" fmla="*/ 34 w 40"/>
                <a:gd name="T31" fmla="*/ 36 h 37"/>
                <a:gd name="T32" fmla="*/ 35 w 40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1"/>
                  </a:moveTo>
                  <a:cubicBezTo>
                    <a:pt x="25" y="31"/>
                    <a:pt x="14" y="31"/>
                    <a:pt x="4" y="31"/>
                  </a:cubicBezTo>
                  <a:cubicBezTo>
                    <a:pt x="5" y="32"/>
                    <a:pt x="6" y="32"/>
                    <a:pt x="8" y="33"/>
                  </a:cubicBezTo>
                  <a:cubicBezTo>
                    <a:pt x="8" y="23"/>
                    <a:pt x="8" y="13"/>
                    <a:pt x="8" y="3"/>
                  </a:cubicBezTo>
                  <a:cubicBezTo>
                    <a:pt x="6" y="4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40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2" name="Freeform 385">
              <a:extLst>
                <a:ext uri="{FF2B5EF4-FFF2-40B4-BE49-F238E27FC236}">
                  <a16:creationId xmlns:a16="http://schemas.microsoft.com/office/drawing/2014/main" xmlns="" id="{3CE91DC3-0B96-402C-8B68-4300DCCF6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4288" y="6477000"/>
              <a:ext cx="92075" cy="85725"/>
            </a:xfrm>
            <a:custGeom>
              <a:avLst/>
              <a:gdLst>
                <a:gd name="T0" fmla="*/ 35 w 40"/>
                <a:gd name="T1" fmla="*/ 31 h 37"/>
                <a:gd name="T2" fmla="*/ 4 w 40"/>
                <a:gd name="T3" fmla="*/ 31 h 37"/>
                <a:gd name="T4" fmla="*/ 8 w 40"/>
                <a:gd name="T5" fmla="*/ 33 h 37"/>
                <a:gd name="T6" fmla="*/ 8 w 40"/>
                <a:gd name="T7" fmla="*/ 2 h 37"/>
                <a:gd name="T8" fmla="*/ 4 w 40"/>
                <a:gd name="T9" fmla="*/ 5 h 37"/>
                <a:gd name="T10" fmla="*/ 34 w 40"/>
                <a:gd name="T11" fmla="*/ 5 h 37"/>
                <a:gd name="T12" fmla="*/ 31 w 40"/>
                <a:gd name="T13" fmla="*/ 3 h 37"/>
                <a:gd name="T14" fmla="*/ 31 w 40"/>
                <a:gd name="T15" fmla="*/ 33 h 37"/>
                <a:gd name="T16" fmla="*/ 38 w 40"/>
                <a:gd name="T17" fmla="*/ 33 h 37"/>
                <a:gd name="T18" fmla="*/ 38 w 40"/>
                <a:gd name="T19" fmla="*/ 2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3 h 37"/>
                <a:gd name="T28" fmla="*/ 4 w 40"/>
                <a:gd name="T29" fmla="*/ 36 h 37"/>
                <a:gd name="T30" fmla="*/ 34 w 40"/>
                <a:gd name="T31" fmla="*/ 36 h 37"/>
                <a:gd name="T32" fmla="*/ 35 w 40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1"/>
                  </a:moveTo>
                  <a:cubicBezTo>
                    <a:pt x="25" y="31"/>
                    <a:pt x="14" y="31"/>
                    <a:pt x="4" y="31"/>
                  </a:cubicBezTo>
                  <a:cubicBezTo>
                    <a:pt x="5" y="31"/>
                    <a:pt x="6" y="32"/>
                    <a:pt x="8" y="33"/>
                  </a:cubicBezTo>
                  <a:cubicBezTo>
                    <a:pt x="8" y="23"/>
                    <a:pt x="8" y="12"/>
                    <a:pt x="8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40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3" name="Freeform 386">
              <a:extLst>
                <a:ext uri="{FF2B5EF4-FFF2-40B4-BE49-F238E27FC236}">
                  <a16:creationId xmlns:a16="http://schemas.microsoft.com/office/drawing/2014/main" xmlns="" id="{139C94F8-8D5C-406A-959C-3DEA9FDB2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4288" y="6369050"/>
              <a:ext cx="92075" cy="85725"/>
            </a:xfrm>
            <a:custGeom>
              <a:avLst/>
              <a:gdLst>
                <a:gd name="T0" fmla="*/ 35 w 40"/>
                <a:gd name="T1" fmla="*/ 30 h 37"/>
                <a:gd name="T2" fmla="*/ 4 w 40"/>
                <a:gd name="T3" fmla="*/ 30 h 37"/>
                <a:gd name="T4" fmla="*/ 8 w 40"/>
                <a:gd name="T5" fmla="*/ 33 h 37"/>
                <a:gd name="T6" fmla="*/ 8 w 40"/>
                <a:gd name="T7" fmla="*/ 2 h 37"/>
                <a:gd name="T8" fmla="*/ 4 w 40"/>
                <a:gd name="T9" fmla="*/ 5 h 37"/>
                <a:gd name="T10" fmla="*/ 34 w 40"/>
                <a:gd name="T11" fmla="*/ 5 h 37"/>
                <a:gd name="T12" fmla="*/ 31 w 40"/>
                <a:gd name="T13" fmla="*/ 3 h 37"/>
                <a:gd name="T14" fmla="*/ 31 w 40"/>
                <a:gd name="T15" fmla="*/ 33 h 37"/>
                <a:gd name="T16" fmla="*/ 38 w 40"/>
                <a:gd name="T17" fmla="*/ 33 h 37"/>
                <a:gd name="T18" fmla="*/ 38 w 40"/>
                <a:gd name="T19" fmla="*/ 2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3 h 37"/>
                <a:gd name="T28" fmla="*/ 4 w 40"/>
                <a:gd name="T29" fmla="*/ 35 h 37"/>
                <a:gd name="T30" fmla="*/ 34 w 40"/>
                <a:gd name="T31" fmla="*/ 35 h 37"/>
                <a:gd name="T32" fmla="*/ 35 w 40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0"/>
                  </a:moveTo>
                  <a:cubicBezTo>
                    <a:pt x="25" y="30"/>
                    <a:pt x="14" y="30"/>
                    <a:pt x="4" y="30"/>
                  </a:cubicBezTo>
                  <a:cubicBezTo>
                    <a:pt x="5" y="31"/>
                    <a:pt x="6" y="32"/>
                    <a:pt x="8" y="33"/>
                  </a:cubicBezTo>
                  <a:cubicBezTo>
                    <a:pt x="8" y="22"/>
                    <a:pt x="8" y="12"/>
                    <a:pt x="8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4" y="35"/>
                  </a:cubicBezTo>
                  <a:cubicBezTo>
                    <a:pt x="14" y="35"/>
                    <a:pt x="24" y="35"/>
                    <a:pt x="34" y="35"/>
                  </a:cubicBezTo>
                  <a:cubicBezTo>
                    <a:pt x="38" y="35"/>
                    <a:pt x="40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4" name="Freeform 387">
              <a:extLst>
                <a:ext uri="{FF2B5EF4-FFF2-40B4-BE49-F238E27FC236}">
                  <a16:creationId xmlns:a16="http://schemas.microsoft.com/office/drawing/2014/main" xmlns="" id="{8FFFE3E0-12AA-4832-92A8-928FC0592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6584950"/>
              <a:ext cx="90488" cy="85725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5 h 37"/>
                <a:gd name="T10" fmla="*/ 33 w 39"/>
                <a:gd name="T11" fmla="*/ 5 h 37"/>
                <a:gd name="T12" fmla="*/ 30 w 39"/>
                <a:gd name="T13" fmla="*/ 3 h 37"/>
                <a:gd name="T14" fmla="*/ 30 w 39"/>
                <a:gd name="T15" fmla="*/ 34 h 37"/>
                <a:gd name="T16" fmla="*/ 37 w 39"/>
                <a:gd name="T17" fmla="*/ 33 h 37"/>
                <a:gd name="T18" fmla="*/ 37 w 39"/>
                <a:gd name="T19" fmla="*/ 3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3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4" y="4"/>
                    <a:pt x="3" y="5"/>
                  </a:cubicBezTo>
                  <a:cubicBezTo>
                    <a:pt x="13" y="5"/>
                    <a:pt x="23" y="5"/>
                    <a:pt x="33" y="5"/>
                  </a:cubicBezTo>
                  <a:cubicBezTo>
                    <a:pt x="32" y="5"/>
                    <a:pt x="31" y="4"/>
                    <a:pt x="30" y="3"/>
                  </a:cubicBezTo>
                  <a:cubicBezTo>
                    <a:pt x="30" y="13"/>
                    <a:pt x="30" y="23"/>
                    <a:pt x="30" y="34"/>
                  </a:cubicBezTo>
                  <a:cubicBezTo>
                    <a:pt x="30" y="37"/>
                    <a:pt x="37" y="36"/>
                    <a:pt x="37" y="33"/>
                  </a:cubicBezTo>
                  <a:cubicBezTo>
                    <a:pt x="37" y="23"/>
                    <a:pt x="37" y="13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23" y="36"/>
                    <a:pt x="33" y="36"/>
                  </a:cubicBezTo>
                  <a:cubicBezTo>
                    <a:pt x="37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5" name="Freeform 388">
              <a:extLst>
                <a:ext uri="{FF2B5EF4-FFF2-40B4-BE49-F238E27FC236}">
                  <a16:creationId xmlns:a16="http://schemas.microsoft.com/office/drawing/2014/main" xmlns="" id="{E0BA7E49-2677-460C-8D19-887DF25E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6477000"/>
              <a:ext cx="90488" cy="85725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3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7 w 39"/>
                <a:gd name="T17" fmla="*/ 33 h 37"/>
                <a:gd name="T18" fmla="*/ 37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3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2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3" y="5"/>
                    <a:pt x="23" y="5"/>
                    <a:pt x="33" y="5"/>
                  </a:cubicBezTo>
                  <a:cubicBezTo>
                    <a:pt x="32" y="4"/>
                    <a:pt x="31" y="4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7" y="36"/>
                    <a:pt x="37" y="33"/>
                  </a:cubicBezTo>
                  <a:cubicBezTo>
                    <a:pt x="37" y="23"/>
                    <a:pt x="37" y="12"/>
                    <a:pt x="37" y="2"/>
                  </a:cubicBezTo>
                  <a:cubicBezTo>
                    <a:pt x="37" y="0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23" y="36"/>
                    <a:pt x="33" y="36"/>
                  </a:cubicBezTo>
                  <a:cubicBezTo>
                    <a:pt x="37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6" name="Freeform 389">
              <a:extLst>
                <a:ext uri="{FF2B5EF4-FFF2-40B4-BE49-F238E27FC236}">
                  <a16:creationId xmlns:a16="http://schemas.microsoft.com/office/drawing/2014/main" xmlns="" id="{25666D8C-E7A6-4B5F-8BB9-E91B48C97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6369050"/>
              <a:ext cx="90488" cy="85725"/>
            </a:xfrm>
            <a:custGeom>
              <a:avLst/>
              <a:gdLst>
                <a:gd name="T0" fmla="*/ 34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3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7 w 39"/>
                <a:gd name="T17" fmla="*/ 33 h 37"/>
                <a:gd name="T18" fmla="*/ 37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5 h 37"/>
                <a:gd name="T30" fmla="*/ 33 w 39"/>
                <a:gd name="T31" fmla="*/ 35 h 37"/>
                <a:gd name="T32" fmla="*/ 34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3" y="5"/>
                    <a:pt x="23" y="5"/>
                    <a:pt x="33" y="5"/>
                  </a:cubicBezTo>
                  <a:cubicBezTo>
                    <a:pt x="32" y="4"/>
                    <a:pt x="31" y="3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7" y="36"/>
                    <a:pt x="37" y="33"/>
                  </a:cubicBezTo>
                  <a:cubicBezTo>
                    <a:pt x="37" y="22"/>
                    <a:pt x="37" y="12"/>
                    <a:pt x="37" y="2"/>
                  </a:cubicBezTo>
                  <a:cubicBezTo>
                    <a:pt x="37" y="0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1" y="35"/>
                    <a:pt x="3" y="35"/>
                  </a:cubicBezTo>
                  <a:cubicBezTo>
                    <a:pt x="13" y="35"/>
                    <a:pt x="23" y="35"/>
                    <a:pt x="33" y="35"/>
                  </a:cubicBezTo>
                  <a:cubicBezTo>
                    <a:pt x="37" y="35"/>
                    <a:pt x="39" y="30"/>
                    <a:pt x="34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7" name="Freeform 390">
              <a:extLst>
                <a:ext uri="{FF2B5EF4-FFF2-40B4-BE49-F238E27FC236}">
                  <a16:creationId xmlns:a16="http://schemas.microsoft.com/office/drawing/2014/main" xmlns="" id="{7479A0B8-C5AD-4AD7-B675-C73A3A7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6238875"/>
              <a:ext cx="307975" cy="104775"/>
            </a:xfrm>
            <a:custGeom>
              <a:avLst/>
              <a:gdLst>
                <a:gd name="T0" fmla="*/ 129 w 134"/>
                <a:gd name="T1" fmla="*/ 40 h 46"/>
                <a:gd name="T2" fmla="*/ 41 w 134"/>
                <a:gd name="T3" fmla="*/ 40 h 46"/>
                <a:gd name="T4" fmla="*/ 5 w 134"/>
                <a:gd name="T5" fmla="*/ 40 h 46"/>
                <a:gd name="T6" fmla="*/ 7 w 134"/>
                <a:gd name="T7" fmla="*/ 40 h 46"/>
                <a:gd name="T8" fmla="*/ 7 w 134"/>
                <a:gd name="T9" fmla="*/ 28 h 46"/>
                <a:gd name="T10" fmla="*/ 7 w 134"/>
                <a:gd name="T11" fmla="*/ 3 h 46"/>
                <a:gd name="T12" fmla="*/ 11 w 134"/>
                <a:gd name="T13" fmla="*/ 6 h 46"/>
                <a:gd name="T14" fmla="*/ 34 w 134"/>
                <a:gd name="T15" fmla="*/ 6 h 46"/>
                <a:gd name="T16" fmla="*/ 91 w 134"/>
                <a:gd name="T17" fmla="*/ 6 h 46"/>
                <a:gd name="T18" fmla="*/ 128 w 134"/>
                <a:gd name="T19" fmla="*/ 6 h 46"/>
                <a:gd name="T20" fmla="*/ 125 w 134"/>
                <a:gd name="T21" fmla="*/ 7 h 46"/>
                <a:gd name="T22" fmla="*/ 125 w 134"/>
                <a:gd name="T23" fmla="*/ 21 h 46"/>
                <a:gd name="T24" fmla="*/ 125 w 134"/>
                <a:gd name="T25" fmla="*/ 43 h 46"/>
                <a:gd name="T26" fmla="*/ 132 w 134"/>
                <a:gd name="T27" fmla="*/ 42 h 46"/>
                <a:gd name="T28" fmla="*/ 132 w 134"/>
                <a:gd name="T29" fmla="*/ 3 h 46"/>
                <a:gd name="T30" fmla="*/ 129 w 134"/>
                <a:gd name="T31" fmla="*/ 0 h 46"/>
                <a:gd name="T32" fmla="*/ 4 w 134"/>
                <a:gd name="T33" fmla="*/ 0 h 46"/>
                <a:gd name="T34" fmla="*/ 0 w 134"/>
                <a:gd name="T35" fmla="*/ 3 h 46"/>
                <a:gd name="T36" fmla="*/ 0 w 134"/>
                <a:gd name="T37" fmla="*/ 43 h 46"/>
                <a:gd name="T38" fmla="*/ 3 w 134"/>
                <a:gd name="T39" fmla="*/ 45 h 46"/>
                <a:gd name="T40" fmla="*/ 128 w 134"/>
                <a:gd name="T41" fmla="*/ 45 h 46"/>
                <a:gd name="T42" fmla="*/ 129 w 134"/>
                <a:gd name="T43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46">
                  <a:moveTo>
                    <a:pt x="129" y="40"/>
                  </a:moveTo>
                  <a:cubicBezTo>
                    <a:pt x="100" y="40"/>
                    <a:pt x="71" y="40"/>
                    <a:pt x="41" y="40"/>
                  </a:cubicBezTo>
                  <a:cubicBezTo>
                    <a:pt x="29" y="40"/>
                    <a:pt x="17" y="40"/>
                    <a:pt x="5" y="40"/>
                  </a:cubicBezTo>
                  <a:cubicBezTo>
                    <a:pt x="4" y="40"/>
                    <a:pt x="7" y="44"/>
                    <a:pt x="7" y="40"/>
                  </a:cubicBezTo>
                  <a:cubicBezTo>
                    <a:pt x="7" y="36"/>
                    <a:pt x="7" y="32"/>
                    <a:pt x="7" y="28"/>
                  </a:cubicBezTo>
                  <a:cubicBezTo>
                    <a:pt x="7" y="20"/>
                    <a:pt x="7" y="12"/>
                    <a:pt x="7" y="3"/>
                  </a:cubicBezTo>
                  <a:cubicBezTo>
                    <a:pt x="7" y="7"/>
                    <a:pt x="2" y="6"/>
                    <a:pt x="11" y="6"/>
                  </a:cubicBezTo>
                  <a:cubicBezTo>
                    <a:pt x="18" y="6"/>
                    <a:pt x="26" y="6"/>
                    <a:pt x="34" y="6"/>
                  </a:cubicBezTo>
                  <a:cubicBezTo>
                    <a:pt x="53" y="6"/>
                    <a:pt x="72" y="6"/>
                    <a:pt x="91" y="6"/>
                  </a:cubicBezTo>
                  <a:cubicBezTo>
                    <a:pt x="103" y="6"/>
                    <a:pt x="116" y="6"/>
                    <a:pt x="128" y="6"/>
                  </a:cubicBezTo>
                  <a:cubicBezTo>
                    <a:pt x="126" y="6"/>
                    <a:pt x="125" y="2"/>
                    <a:pt x="125" y="7"/>
                  </a:cubicBezTo>
                  <a:cubicBezTo>
                    <a:pt x="125" y="12"/>
                    <a:pt x="125" y="16"/>
                    <a:pt x="125" y="21"/>
                  </a:cubicBezTo>
                  <a:cubicBezTo>
                    <a:pt x="125" y="28"/>
                    <a:pt x="125" y="35"/>
                    <a:pt x="125" y="43"/>
                  </a:cubicBezTo>
                  <a:cubicBezTo>
                    <a:pt x="125" y="46"/>
                    <a:pt x="132" y="45"/>
                    <a:pt x="132" y="42"/>
                  </a:cubicBezTo>
                  <a:cubicBezTo>
                    <a:pt x="132" y="29"/>
                    <a:pt x="132" y="16"/>
                    <a:pt x="132" y="3"/>
                  </a:cubicBezTo>
                  <a:cubicBezTo>
                    <a:pt x="132" y="1"/>
                    <a:pt x="131" y="0"/>
                    <a:pt x="129" y="0"/>
                  </a:cubicBezTo>
                  <a:cubicBezTo>
                    <a:pt x="87" y="0"/>
                    <a:pt x="46" y="0"/>
                    <a:pt x="4" y="0"/>
                  </a:cubicBezTo>
                  <a:cubicBezTo>
                    <a:pt x="3" y="0"/>
                    <a:pt x="0" y="2"/>
                    <a:pt x="0" y="3"/>
                  </a:cubicBezTo>
                  <a:cubicBezTo>
                    <a:pt x="0" y="16"/>
                    <a:pt x="0" y="29"/>
                    <a:pt x="0" y="43"/>
                  </a:cubicBezTo>
                  <a:cubicBezTo>
                    <a:pt x="0" y="44"/>
                    <a:pt x="2" y="45"/>
                    <a:pt x="3" y="45"/>
                  </a:cubicBezTo>
                  <a:cubicBezTo>
                    <a:pt x="45" y="45"/>
                    <a:pt x="87" y="45"/>
                    <a:pt x="128" y="45"/>
                  </a:cubicBezTo>
                  <a:cubicBezTo>
                    <a:pt x="132" y="45"/>
                    <a:pt x="134" y="40"/>
                    <a:pt x="129" y="4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8" name="Freeform 391">
              <a:extLst>
                <a:ext uri="{FF2B5EF4-FFF2-40B4-BE49-F238E27FC236}">
                  <a16:creationId xmlns:a16="http://schemas.microsoft.com/office/drawing/2014/main" xmlns="" id="{F68FB174-A5FB-48AD-9B15-2AE3743E6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3075" y="6410325"/>
              <a:ext cx="200025" cy="223838"/>
            </a:xfrm>
            <a:custGeom>
              <a:avLst/>
              <a:gdLst>
                <a:gd name="T0" fmla="*/ 80 w 87"/>
                <a:gd name="T1" fmla="*/ 54 h 97"/>
                <a:gd name="T2" fmla="*/ 41 w 87"/>
                <a:gd name="T3" fmla="*/ 91 h 97"/>
                <a:gd name="T4" fmla="*/ 8 w 87"/>
                <a:gd name="T5" fmla="*/ 54 h 97"/>
                <a:gd name="T6" fmla="*/ 47 w 87"/>
                <a:gd name="T7" fmla="*/ 18 h 97"/>
                <a:gd name="T8" fmla="*/ 80 w 87"/>
                <a:gd name="T9" fmla="*/ 54 h 97"/>
                <a:gd name="T10" fmla="*/ 87 w 87"/>
                <a:gd name="T11" fmla="*/ 54 h 97"/>
                <a:gd name="T12" fmla="*/ 1 w 87"/>
                <a:gd name="T13" fmla="*/ 54 h 97"/>
                <a:gd name="T14" fmla="*/ 44 w 87"/>
                <a:gd name="T15" fmla="*/ 96 h 97"/>
                <a:gd name="T16" fmla="*/ 87 w 87"/>
                <a:gd name="T17" fmla="*/ 54 h 97"/>
                <a:gd name="T18" fmla="*/ 80 w 87"/>
                <a:gd name="T19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97">
                  <a:moveTo>
                    <a:pt x="80" y="54"/>
                  </a:moveTo>
                  <a:cubicBezTo>
                    <a:pt x="78" y="76"/>
                    <a:pt x="63" y="92"/>
                    <a:pt x="41" y="91"/>
                  </a:cubicBezTo>
                  <a:cubicBezTo>
                    <a:pt x="22" y="89"/>
                    <a:pt x="9" y="72"/>
                    <a:pt x="8" y="54"/>
                  </a:cubicBezTo>
                  <a:cubicBezTo>
                    <a:pt x="7" y="33"/>
                    <a:pt x="27" y="17"/>
                    <a:pt x="47" y="18"/>
                  </a:cubicBezTo>
                  <a:cubicBezTo>
                    <a:pt x="66" y="19"/>
                    <a:pt x="79" y="37"/>
                    <a:pt x="80" y="54"/>
                  </a:cubicBezTo>
                  <a:cubicBezTo>
                    <a:pt x="80" y="58"/>
                    <a:pt x="87" y="57"/>
                    <a:pt x="87" y="54"/>
                  </a:cubicBezTo>
                  <a:cubicBezTo>
                    <a:pt x="84" y="0"/>
                    <a:pt x="4" y="1"/>
                    <a:pt x="1" y="54"/>
                  </a:cubicBezTo>
                  <a:cubicBezTo>
                    <a:pt x="0" y="77"/>
                    <a:pt x="22" y="97"/>
                    <a:pt x="44" y="96"/>
                  </a:cubicBezTo>
                  <a:cubicBezTo>
                    <a:pt x="67" y="95"/>
                    <a:pt x="85" y="78"/>
                    <a:pt x="87" y="54"/>
                  </a:cubicBezTo>
                  <a:cubicBezTo>
                    <a:pt x="87" y="50"/>
                    <a:pt x="80" y="51"/>
                    <a:pt x="80" y="5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9" name="Freeform 392">
              <a:extLst>
                <a:ext uri="{FF2B5EF4-FFF2-40B4-BE49-F238E27FC236}">
                  <a16:creationId xmlns:a16="http://schemas.microsoft.com/office/drawing/2014/main" xmlns="" id="{DF8D7D97-F17D-440A-97E3-B2767E729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0" y="6337300"/>
              <a:ext cx="306388" cy="357188"/>
            </a:xfrm>
            <a:custGeom>
              <a:avLst/>
              <a:gdLst>
                <a:gd name="T0" fmla="*/ 126 w 133"/>
                <a:gd name="T1" fmla="*/ 86 h 155"/>
                <a:gd name="T2" fmla="*/ 49 w 133"/>
                <a:gd name="T3" fmla="*/ 143 h 155"/>
                <a:gd name="T4" fmla="*/ 8 w 133"/>
                <a:gd name="T5" fmla="*/ 84 h 155"/>
                <a:gd name="T6" fmla="*/ 85 w 133"/>
                <a:gd name="T7" fmla="*/ 27 h 155"/>
                <a:gd name="T8" fmla="*/ 126 w 133"/>
                <a:gd name="T9" fmla="*/ 86 h 155"/>
                <a:gd name="T10" fmla="*/ 133 w 133"/>
                <a:gd name="T11" fmla="*/ 84 h 155"/>
                <a:gd name="T12" fmla="*/ 1 w 133"/>
                <a:gd name="T13" fmla="*/ 86 h 155"/>
                <a:gd name="T14" fmla="*/ 72 w 133"/>
                <a:gd name="T15" fmla="*/ 149 h 155"/>
                <a:gd name="T16" fmla="*/ 133 w 133"/>
                <a:gd name="T17" fmla="*/ 84 h 155"/>
                <a:gd name="T18" fmla="*/ 126 w 133"/>
                <a:gd name="T19" fmla="*/ 8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155">
                  <a:moveTo>
                    <a:pt x="126" y="86"/>
                  </a:moveTo>
                  <a:cubicBezTo>
                    <a:pt x="124" y="126"/>
                    <a:pt x="90" y="155"/>
                    <a:pt x="49" y="143"/>
                  </a:cubicBezTo>
                  <a:cubicBezTo>
                    <a:pt x="24" y="135"/>
                    <a:pt x="9" y="109"/>
                    <a:pt x="8" y="84"/>
                  </a:cubicBezTo>
                  <a:cubicBezTo>
                    <a:pt x="7" y="44"/>
                    <a:pt x="48" y="16"/>
                    <a:pt x="85" y="27"/>
                  </a:cubicBezTo>
                  <a:cubicBezTo>
                    <a:pt x="110" y="35"/>
                    <a:pt x="125" y="61"/>
                    <a:pt x="126" y="86"/>
                  </a:cubicBezTo>
                  <a:cubicBezTo>
                    <a:pt x="126" y="87"/>
                    <a:pt x="133" y="86"/>
                    <a:pt x="133" y="84"/>
                  </a:cubicBezTo>
                  <a:cubicBezTo>
                    <a:pt x="129" y="0"/>
                    <a:pt x="5" y="4"/>
                    <a:pt x="1" y="86"/>
                  </a:cubicBezTo>
                  <a:cubicBezTo>
                    <a:pt x="0" y="123"/>
                    <a:pt x="36" y="153"/>
                    <a:pt x="72" y="149"/>
                  </a:cubicBezTo>
                  <a:cubicBezTo>
                    <a:pt x="106" y="144"/>
                    <a:pt x="131" y="119"/>
                    <a:pt x="133" y="84"/>
                  </a:cubicBezTo>
                  <a:cubicBezTo>
                    <a:pt x="133" y="83"/>
                    <a:pt x="126" y="84"/>
                    <a:pt x="126" y="8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0" name="Freeform 393">
              <a:extLst>
                <a:ext uri="{FF2B5EF4-FFF2-40B4-BE49-F238E27FC236}">
                  <a16:creationId xmlns:a16="http://schemas.microsoft.com/office/drawing/2014/main" xmlns="" id="{849AE363-1E8A-4563-B610-1A7101839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475" y="6597650"/>
              <a:ext cx="249238" cy="279400"/>
            </a:xfrm>
            <a:custGeom>
              <a:avLst/>
              <a:gdLst>
                <a:gd name="T0" fmla="*/ 2 w 109"/>
                <a:gd name="T1" fmla="*/ 28 h 122"/>
                <a:gd name="T2" fmla="*/ 42 w 109"/>
                <a:gd name="T3" fmla="*/ 85 h 122"/>
                <a:gd name="T4" fmla="*/ 87 w 109"/>
                <a:gd name="T5" fmla="*/ 107 h 122"/>
                <a:gd name="T6" fmla="*/ 78 w 109"/>
                <a:gd name="T7" fmla="*/ 60 h 122"/>
                <a:gd name="T8" fmla="*/ 32 w 109"/>
                <a:gd name="T9" fmla="*/ 2 h 122"/>
                <a:gd name="T10" fmla="*/ 26 w 109"/>
                <a:gd name="T11" fmla="*/ 5 h 122"/>
                <a:gd name="T12" fmla="*/ 90 w 109"/>
                <a:gd name="T13" fmla="*/ 90 h 122"/>
                <a:gd name="T14" fmla="*/ 69 w 109"/>
                <a:gd name="T15" fmla="*/ 106 h 122"/>
                <a:gd name="T16" fmla="*/ 60 w 109"/>
                <a:gd name="T17" fmla="*/ 97 h 122"/>
                <a:gd name="T18" fmla="*/ 36 w 109"/>
                <a:gd name="T19" fmla="*/ 67 h 122"/>
                <a:gd name="T20" fmla="*/ 8 w 109"/>
                <a:gd name="T21" fmla="*/ 26 h 122"/>
                <a:gd name="T22" fmla="*/ 2 w 109"/>
                <a:gd name="T23" fmla="*/ 2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22">
                  <a:moveTo>
                    <a:pt x="2" y="28"/>
                  </a:moveTo>
                  <a:cubicBezTo>
                    <a:pt x="14" y="48"/>
                    <a:pt x="28" y="67"/>
                    <a:pt x="42" y="85"/>
                  </a:cubicBezTo>
                  <a:cubicBezTo>
                    <a:pt x="55" y="102"/>
                    <a:pt x="65" y="122"/>
                    <a:pt x="87" y="107"/>
                  </a:cubicBezTo>
                  <a:cubicBezTo>
                    <a:pt x="109" y="91"/>
                    <a:pt x="89" y="75"/>
                    <a:pt x="78" y="60"/>
                  </a:cubicBezTo>
                  <a:cubicBezTo>
                    <a:pt x="63" y="41"/>
                    <a:pt x="48" y="21"/>
                    <a:pt x="32" y="2"/>
                  </a:cubicBezTo>
                  <a:cubicBezTo>
                    <a:pt x="31" y="0"/>
                    <a:pt x="24" y="2"/>
                    <a:pt x="26" y="5"/>
                  </a:cubicBezTo>
                  <a:cubicBezTo>
                    <a:pt x="48" y="32"/>
                    <a:pt x="72" y="60"/>
                    <a:pt x="90" y="90"/>
                  </a:cubicBezTo>
                  <a:cubicBezTo>
                    <a:pt x="95" y="98"/>
                    <a:pt x="76" y="112"/>
                    <a:pt x="69" y="106"/>
                  </a:cubicBezTo>
                  <a:cubicBezTo>
                    <a:pt x="66" y="104"/>
                    <a:pt x="63" y="100"/>
                    <a:pt x="60" y="97"/>
                  </a:cubicBezTo>
                  <a:cubicBezTo>
                    <a:pt x="51" y="87"/>
                    <a:pt x="44" y="77"/>
                    <a:pt x="36" y="67"/>
                  </a:cubicBezTo>
                  <a:cubicBezTo>
                    <a:pt x="27" y="53"/>
                    <a:pt x="17" y="39"/>
                    <a:pt x="8" y="26"/>
                  </a:cubicBezTo>
                  <a:cubicBezTo>
                    <a:pt x="6" y="23"/>
                    <a:pt x="0" y="26"/>
                    <a:pt x="2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7" name="Freeform 400">
              <a:extLst>
                <a:ext uri="{FF2B5EF4-FFF2-40B4-BE49-F238E27FC236}">
                  <a16:creationId xmlns:a16="http://schemas.microsoft.com/office/drawing/2014/main" xmlns="" id="{A3E8B5C7-BC9B-4FF0-8988-5C2FC775E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288" y="5357812"/>
              <a:ext cx="411163" cy="503238"/>
            </a:xfrm>
            <a:custGeom>
              <a:avLst/>
              <a:gdLst>
                <a:gd name="T0" fmla="*/ 71 w 179"/>
                <a:gd name="T1" fmla="*/ 215 h 219"/>
                <a:gd name="T2" fmla="*/ 71 w 179"/>
                <a:gd name="T3" fmla="*/ 172 h 219"/>
                <a:gd name="T4" fmla="*/ 71 w 179"/>
                <a:gd name="T5" fmla="*/ 172 h 219"/>
                <a:gd name="T6" fmla="*/ 13 w 179"/>
                <a:gd name="T7" fmla="*/ 93 h 219"/>
                <a:gd name="T8" fmla="*/ 119 w 179"/>
                <a:gd name="T9" fmla="*/ 17 h 219"/>
                <a:gd name="T10" fmla="*/ 163 w 179"/>
                <a:gd name="T11" fmla="*/ 120 h 219"/>
                <a:gd name="T12" fmla="*/ 133 w 179"/>
                <a:gd name="T13" fmla="*/ 157 h 219"/>
                <a:gd name="T14" fmla="*/ 116 w 179"/>
                <a:gd name="T15" fmla="*/ 170 h 219"/>
                <a:gd name="T16" fmla="*/ 116 w 179"/>
                <a:gd name="T17" fmla="*/ 217 h 219"/>
                <a:gd name="T18" fmla="*/ 121 w 179"/>
                <a:gd name="T19" fmla="*/ 215 h 219"/>
                <a:gd name="T20" fmla="*/ 69 w 179"/>
                <a:gd name="T21" fmla="*/ 215 h 219"/>
                <a:gd name="T22" fmla="*/ 66 w 179"/>
                <a:gd name="T23" fmla="*/ 218 h 219"/>
                <a:gd name="T24" fmla="*/ 118 w 179"/>
                <a:gd name="T25" fmla="*/ 218 h 219"/>
                <a:gd name="T26" fmla="*/ 123 w 179"/>
                <a:gd name="T27" fmla="*/ 215 h 219"/>
                <a:gd name="T28" fmla="*/ 123 w 179"/>
                <a:gd name="T29" fmla="*/ 185 h 219"/>
                <a:gd name="T30" fmla="*/ 123 w 179"/>
                <a:gd name="T31" fmla="*/ 170 h 219"/>
                <a:gd name="T32" fmla="*/ 143 w 179"/>
                <a:gd name="T33" fmla="*/ 154 h 219"/>
                <a:gd name="T34" fmla="*/ 175 w 179"/>
                <a:gd name="T35" fmla="*/ 80 h 219"/>
                <a:gd name="T36" fmla="*/ 79 w 179"/>
                <a:gd name="T37" fmla="*/ 11 h 219"/>
                <a:gd name="T38" fmla="*/ 20 w 179"/>
                <a:gd name="T39" fmla="*/ 41 h 219"/>
                <a:gd name="T40" fmla="*/ 15 w 179"/>
                <a:gd name="T41" fmla="*/ 132 h 219"/>
                <a:gd name="T42" fmla="*/ 61 w 179"/>
                <a:gd name="T43" fmla="*/ 173 h 219"/>
                <a:gd name="T44" fmla="*/ 64 w 179"/>
                <a:gd name="T45" fmla="*/ 217 h 219"/>
                <a:gd name="T46" fmla="*/ 71 w 179"/>
                <a:gd name="T47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9" h="219">
                  <a:moveTo>
                    <a:pt x="71" y="215"/>
                  </a:moveTo>
                  <a:cubicBezTo>
                    <a:pt x="71" y="201"/>
                    <a:pt x="71" y="187"/>
                    <a:pt x="71" y="172"/>
                  </a:cubicBezTo>
                  <a:cubicBezTo>
                    <a:pt x="71" y="172"/>
                    <a:pt x="71" y="172"/>
                    <a:pt x="71" y="172"/>
                  </a:cubicBezTo>
                  <a:cubicBezTo>
                    <a:pt x="37" y="161"/>
                    <a:pt x="16" y="128"/>
                    <a:pt x="13" y="93"/>
                  </a:cubicBezTo>
                  <a:cubicBezTo>
                    <a:pt x="7" y="34"/>
                    <a:pt x="66" y="0"/>
                    <a:pt x="119" y="17"/>
                  </a:cubicBezTo>
                  <a:cubicBezTo>
                    <a:pt x="160" y="30"/>
                    <a:pt x="178" y="84"/>
                    <a:pt x="163" y="120"/>
                  </a:cubicBezTo>
                  <a:cubicBezTo>
                    <a:pt x="157" y="136"/>
                    <a:pt x="145" y="147"/>
                    <a:pt x="133" y="157"/>
                  </a:cubicBezTo>
                  <a:cubicBezTo>
                    <a:pt x="128" y="160"/>
                    <a:pt x="116" y="164"/>
                    <a:pt x="116" y="170"/>
                  </a:cubicBezTo>
                  <a:cubicBezTo>
                    <a:pt x="116" y="186"/>
                    <a:pt x="116" y="201"/>
                    <a:pt x="116" y="217"/>
                  </a:cubicBezTo>
                  <a:cubicBezTo>
                    <a:pt x="118" y="216"/>
                    <a:pt x="119" y="216"/>
                    <a:pt x="121" y="215"/>
                  </a:cubicBezTo>
                  <a:cubicBezTo>
                    <a:pt x="104" y="215"/>
                    <a:pt x="87" y="215"/>
                    <a:pt x="69" y="215"/>
                  </a:cubicBezTo>
                  <a:cubicBezTo>
                    <a:pt x="67" y="215"/>
                    <a:pt x="62" y="218"/>
                    <a:pt x="66" y="218"/>
                  </a:cubicBezTo>
                  <a:cubicBezTo>
                    <a:pt x="84" y="218"/>
                    <a:pt x="101" y="218"/>
                    <a:pt x="118" y="218"/>
                  </a:cubicBezTo>
                  <a:cubicBezTo>
                    <a:pt x="119" y="218"/>
                    <a:pt x="123" y="217"/>
                    <a:pt x="123" y="215"/>
                  </a:cubicBezTo>
                  <a:cubicBezTo>
                    <a:pt x="123" y="205"/>
                    <a:pt x="123" y="195"/>
                    <a:pt x="123" y="185"/>
                  </a:cubicBezTo>
                  <a:cubicBezTo>
                    <a:pt x="123" y="180"/>
                    <a:pt x="123" y="175"/>
                    <a:pt x="123" y="170"/>
                  </a:cubicBezTo>
                  <a:cubicBezTo>
                    <a:pt x="123" y="164"/>
                    <a:pt x="138" y="158"/>
                    <a:pt x="143" y="154"/>
                  </a:cubicBezTo>
                  <a:cubicBezTo>
                    <a:pt x="166" y="136"/>
                    <a:pt x="179" y="109"/>
                    <a:pt x="175" y="80"/>
                  </a:cubicBezTo>
                  <a:cubicBezTo>
                    <a:pt x="170" y="31"/>
                    <a:pt x="125" y="4"/>
                    <a:pt x="79" y="11"/>
                  </a:cubicBezTo>
                  <a:cubicBezTo>
                    <a:pt x="56" y="14"/>
                    <a:pt x="35" y="23"/>
                    <a:pt x="20" y="41"/>
                  </a:cubicBezTo>
                  <a:cubicBezTo>
                    <a:pt x="0" y="66"/>
                    <a:pt x="2" y="105"/>
                    <a:pt x="15" y="132"/>
                  </a:cubicBezTo>
                  <a:cubicBezTo>
                    <a:pt x="25" y="150"/>
                    <a:pt x="42" y="164"/>
                    <a:pt x="61" y="173"/>
                  </a:cubicBezTo>
                  <a:cubicBezTo>
                    <a:pt x="70" y="177"/>
                    <a:pt x="64" y="206"/>
                    <a:pt x="64" y="217"/>
                  </a:cubicBezTo>
                  <a:cubicBezTo>
                    <a:pt x="64" y="219"/>
                    <a:pt x="71" y="218"/>
                    <a:pt x="71" y="21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8" name="Freeform 401">
              <a:extLst>
                <a:ext uri="{FF2B5EF4-FFF2-40B4-BE49-F238E27FC236}">
                  <a16:creationId xmlns:a16="http://schemas.microsoft.com/office/drawing/2014/main" xmlns="" id="{C2983D7F-7823-4D13-B7B7-461861D5B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7575" y="5848350"/>
              <a:ext cx="155575" cy="112713"/>
            </a:xfrm>
            <a:custGeom>
              <a:avLst/>
              <a:gdLst>
                <a:gd name="T0" fmla="*/ 3 w 68"/>
                <a:gd name="T1" fmla="*/ 4 h 49"/>
                <a:gd name="T2" fmla="*/ 37 w 68"/>
                <a:gd name="T3" fmla="*/ 47 h 49"/>
                <a:gd name="T4" fmla="*/ 62 w 68"/>
                <a:gd name="T5" fmla="*/ 2 h 49"/>
                <a:gd name="T6" fmla="*/ 60 w 68"/>
                <a:gd name="T7" fmla="*/ 2 h 49"/>
                <a:gd name="T8" fmla="*/ 8 w 68"/>
                <a:gd name="T9" fmla="*/ 2 h 49"/>
                <a:gd name="T10" fmla="*/ 6 w 68"/>
                <a:gd name="T11" fmla="*/ 5 h 49"/>
                <a:gd name="T12" fmla="*/ 45 w 68"/>
                <a:gd name="T13" fmla="*/ 5 h 49"/>
                <a:gd name="T14" fmla="*/ 54 w 68"/>
                <a:gd name="T15" fmla="*/ 5 h 49"/>
                <a:gd name="T16" fmla="*/ 55 w 68"/>
                <a:gd name="T17" fmla="*/ 5 h 49"/>
                <a:gd name="T18" fmla="*/ 57 w 68"/>
                <a:gd name="T19" fmla="*/ 18 h 49"/>
                <a:gd name="T20" fmla="*/ 51 w 68"/>
                <a:gd name="T21" fmla="*/ 39 h 49"/>
                <a:gd name="T22" fmla="*/ 17 w 68"/>
                <a:gd name="T23" fmla="*/ 35 h 49"/>
                <a:gd name="T24" fmla="*/ 10 w 68"/>
                <a:gd name="T25" fmla="*/ 3 h 49"/>
                <a:gd name="T26" fmla="*/ 3 w 68"/>
                <a:gd name="T27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49">
                  <a:moveTo>
                    <a:pt x="3" y="4"/>
                  </a:moveTo>
                  <a:cubicBezTo>
                    <a:pt x="0" y="27"/>
                    <a:pt x="11" y="48"/>
                    <a:pt x="37" y="47"/>
                  </a:cubicBezTo>
                  <a:cubicBezTo>
                    <a:pt x="61" y="47"/>
                    <a:pt x="68" y="23"/>
                    <a:pt x="62" y="2"/>
                  </a:cubicBezTo>
                  <a:cubicBezTo>
                    <a:pt x="62" y="2"/>
                    <a:pt x="60" y="2"/>
                    <a:pt x="60" y="2"/>
                  </a:cubicBezTo>
                  <a:cubicBezTo>
                    <a:pt x="43" y="2"/>
                    <a:pt x="26" y="2"/>
                    <a:pt x="8" y="2"/>
                  </a:cubicBezTo>
                  <a:cubicBezTo>
                    <a:pt x="6" y="2"/>
                    <a:pt x="1" y="5"/>
                    <a:pt x="6" y="5"/>
                  </a:cubicBezTo>
                  <a:cubicBezTo>
                    <a:pt x="19" y="5"/>
                    <a:pt x="32" y="5"/>
                    <a:pt x="45" y="5"/>
                  </a:cubicBezTo>
                  <a:cubicBezTo>
                    <a:pt x="48" y="5"/>
                    <a:pt x="51" y="5"/>
                    <a:pt x="54" y="5"/>
                  </a:cubicBezTo>
                  <a:cubicBezTo>
                    <a:pt x="58" y="5"/>
                    <a:pt x="55" y="5"/>
                    <a:pt x="55" y="5"/>
                  </a:cubicBezTo>
                  <a:cubicBezTo>
                    <a:pt x="56" y="9"/>
                    <a:pt x="57" y="13"/>
                    <a:pt x="57" y="18"/>
                  </a:cubicBezTo>
                  <a:cubicBezTo>
                    <a:pt x="57" y="25"/>
                    <a:pt x="56" y="33"/>
                    <a:pt x="51" y="39"/>
                  </a:cubicBezTo>
                  <a:cubicBezTo>
                    <a:pt x="42" y="49"/>
                    <a:pt x="24" y="44"/>
                    <a:pt x="17" y="35"/>
                  </a:cubicBezTo>
                  <a:cubicBezTo>
                    <a:pt x="10" y="27"/>
                    <a:pt x="9" y="13"/>
                    <a:pt x="10" y="3"/>
                  </a:cubicBezTo>
                  <a:cubicBezTo>
                    <a:pt x="11" y="0"/>
                    <a:pt x="4" y="2"/>
                    <a:pt x="3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9" name="Freeform 402">
              <a:extLst>
                <a:ext uri="{FF2B5EF4-FFF2-40B4-BE49-F238E27FC236}">
                  <a16:creationId xmlns:a16="http://schemas.microsoft.com/office/drawing/2014/main" xmlns="" id="{9E2B2876-A555-47E7-BF3F-1A234C78C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5" y="5588000"/>
              <a:ext cx="119063" cy="273050"/>
            </a:xfrm>
            <a:custGeom>
              <a:avLst/>
              <a:gdLst>
                <a:gd name="T0" fmla="*/ 0 w 52"/>
                <a:gd name="T1" fmla="*/ 25 h 119"/>
                <a:gd name="T2" fmla="*/ 23 w 52"/>
                <a:gd name="T3" fmla="*/ 117 h 119"/>
                <a:gd name="T4" fmla="*/ 30 w 52"/>
                <a:gd name="T5" fmla="*/ 116 h 119"/>
                <a:gd name="T6" fmla="*/ 52 w 52"/>
                <a:gd name="T7" fmla="*/ 2 h 119"/>
                <a:gd name="T8" fmla="*/ 45 w 52"/>
                <a:gd name="T9" fmla="*/ 3 h 119"/>
                <a:gd name="T10" fmla="*/ 23 w 52"/>
                <a:gd name="T11" fmla="*/ 117 h 119"/>
                <a:gd name="T12" fmla="*/ 30 w 52"/>
                <a:gd name="T13" fmla="*/ 115 h 119"/>
                <a:gd name="T14" fmla="*/ 7 w 52"/>
                <a:gd name="T15" fmla="*/ 23 h 119"/>
                <a:gd name="T16" fmla="*/ 0 w 52"/>
                <a:gd name="T17" fmla="*/ 2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19">
                  <a:moveTo>
                    <a:pt x="0" y="25"/>
                  </a:moveTo>
                  <a:cubicBezTo>
                    <a:pt x="8" y="56"/>
                    <a:pt x="16" y="87"/>
                    <a:pt x="23" y="117"/>
                  </a:cubicBezTo>
                  <a:cubicBezTo>
                    <a:pt x="24" y="119"/>
                    <a:pt x="30" y="117"/>
                    <a:pt x="30" y="116"/>
                  </a:cubicBezTo>
                  <a:cubicBezTo>
                    <a:pt x="37" y="78"/>
                    <a:pt x="44" y="40"/>
                    <a:pt x="52" y="2"/>
                  </a:cubicBezTo>
                  <a:cubicBezTo>
                    <a:pt x="52" y="0"/>
                    <a:pt x="45" y="1"/>
                    <a:pt x="45" y="3"/>
                  </a:cubicBezTo>
                  <a:cubicBezTo>
                    <a:pt x="38" y="41"/>
                    <a:pt x="30" y="79"/>
                    <a:pt x="23" y="117"/>
                  </a:cubicBezTo>
                  <a:cubicBezTo>
                    <a:pt x="26" y="116"/>
                    <a:pt x="28" y="116"/>
                    <a:pt x="30" y="115"/>
                  </a:cubicBezTo>
                  <a:cubicBezTo>
                    <a:pt x="22" y="85"/>
                    <a:pt x="15" y="54"/>
                    <a:pt x="7" y="23"/>
                  </a:cubicBezTo>
                  <a:cubicBezTo>
                    <a:pt x="6" y="22"/>
                    <a:pt x="0" y="23"/>
                    <a:pt x="0" y="2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0" name="Freeform 403">
              <a:extLst>
                <a:ext uri="{FF2B5EF4-FFF2-40B4-BE49-F238E27FC236}">
                  <a16:creationId xmlns:a16="http://schemas.microsoft.com/office/drawing/2014/main" xmlns="" id="{842DDD45-186D-4282-9A06-29B803410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175" y="5627687"/>
              <a:ext cx="182563" cy="63500"/>
            </a:xfrm>
            <a:custGeom>
              <a:avLst/>
              <a:gdLst>
                <a:gd name="T0" fmla="*/ 4 w 80"/>
                <a:gd name="T1" fmla="*/ 27 h 28"/>
                <a:gd name="T2" fmla="*/ 76 w 80"/>
                <a:gd name="T3" fmla="*/ 4 h 28"/>
                <a:gd name="T4" fmla="*/ 76 w 80"/>
                <a:gd name="T5" fmla="*/ 1 h 28"/>
                <a:gd name="T6" fmla="*/ 4 w 80"/>
                <a:gd name="T7" fmla="*/ 24 h 28"/>
                <a:gd name="T8" fmla="*/ 4 w 80"/>
                <a:gd name="T9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8">
                  <a:moveTo>
                    <a:pt x="4" y="27"/>
                  </a:moveTo>
                  <a:cubicBezTo>
                    <a:pt x="28" y="19"/>
                    <a:pt x="52" y="12"/>
                    <a:pt x="76" y="4"/>
                  </a:cubicBezTo>
                  <a:cubicBezTo>
                    <a:pt x="80" y="3"/>
                    <a:pt x="80" y="0"/>
                    <a:pt x="76" y="1"/>
                  </a:cubicBezTo>
                  <a:cubicBezTo>
                    <a:pt x="52" y="9"/>
                    <a:pt x="28" y="17"/>
                    <a:pt x="4" y="24"/>
                  </a:cubicBezTo>
                  <a:cubicBezTo>
                    <a:pt x="0" y="26"/>
                    <a:pt x="0" y="28"/>
                    <a:pt x="4" y="2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1" name="Freeform 404">
              <a:extLst>
                <a:ext uri="{FF2B5EF4-FFF2-40B4-BE49-F238E27FC236}">
                  <a16:creationId xmlns:a16="http://schemas.microsoft.com/office/drawing/2014/main" xmlns="" id="{6FAC6B71-3713-4418-A880-D23344B9E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5838" y="5172075"/>
              <a:ext cx="15875" cy="174625"/>
            </a:xfrm>
            <a:custGeom>
              <a:avLst/>
              <a:gdLst>
                <a:gd name="T0" fmla="*/ 0 w 7"/>
                <a:gd name="T1" fmla="*/ 4 h 76"/>
                <a:gd name="T2" fmla="*/ 0 w 7"/>
                <a:gd name="T3" fmla="*/ 73 h 76"/>
                <a:gd name="T4" fmla="*/ 7 w 7"/>
                <a:gd name="T5" fmla="*/ 72 h 76"/>
                <a:gd name="T6" fmla="*/ 7 w 7"/>
                <a:gd name="T7" fmla="*/ 3 h 76"/>
                <a:gd name="T8" fmla="*/ 0 w 7"/>
                <a:gd name="T9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6">
                  <a:moveTo>
                    <a:pt x="0" y="4"/>
                  </a:moveTo>
                  <a:cubicBezTo>
                    <a:pt x="0" y="27"/>
                    <a:pt x="0" y="50"/>
                    <a:pt x="0" y="73"/>
                  </a:cubicBezTo>
                  <a:cubicBezTo>
                    <a:pt x="0" y="76"/>
                    <a:pt x="7" y="75"/>
                    <a:pt x="7" y="72"/>
                  </a:cubicBezTo>
                  <a:cubicBezTo>
                    <a:pt x="7" y="49"/>
                    <a:pt x="7" y="26"/>
                    <a:pt x="7" y="3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2" name="Freeform 405">
              <a:extLst>
                <a:ext uri="{FF2B5EF4-FFF2-40B4-BE49-F238E27FC236}">
                  <a16:creationId xmlns:a16="http://schemas.microsoft.com/office/drawing/2014/main" xmlns="" id="{F2B0AE36-DFE0-4E68-BE41-3BBE690A6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5224462"/>
              <a:ext cx="95250" cy="133350"/>
            </a:xfrm>
            <a:custGeom>
              <a:avLst/>
              <a:gdLst>
                <a:gd name="T0" fmla="*/ 2 w 41"/>
                <a:gd name="T1" fmla="*/ 5 h 58"/>
                <a:gd name="T2" fmla="*/ 33 w 41"/>
                <a:gd name="T3" fmla="*/ 56 h 58"/>
                <a:gd name="T4" fmla="*/ 39 w 41"/>
                <a:gd name="T5" fmla="*/ 53 h 58"/>
                <a:gd name="T6" fmla="*/ 8 w 41"/>
                <a:gd name="T7" fmla="*/ 2 h 58"/>
                <a:gd name="T8" fmla="*/ 2 w 41"/>
                <a:gd name="T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8">
                  <a:moveTo>
                    <a:pt x="2" y="5"/>
                  </a:moveTo>
                  <a:cubicBezTo>
                    <a:pt x="12" y="22"/>
                    <a:pt x="23" y="39"/>
                    <a:pt x="33" y="56"/>
                  </a:cubicBezTo>
                  <a:cubicBezTo>
                    <a:pt x="35" y="58"/>
                    <a:pt x="41" y="56"/>
                    <a:pt x="39" y="53"/>
                  </a:cubicBezTo>
                  <a:cubicBezTo>
                    <a:pt x="29" y="36"/>
                    <a:pt x="19" y="19"/>
                    <a:pt x="8" y="2"/>
                  </a:cubicBezTo>
                  <a:cubicBezTo>
                    <a:pt x="7" y="0"/>
                    <a:pt x="0" y="2"/>
                    <a:pt x="2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3" name="Freeform 406">
              <a:extLst>
                <a:ext uri="{FF2B5EF4-FFF2-40B4-BE49-F238E27FC236}">
                  <a16:creationId xmlns:a16="http://schemas.microsoft.com/office/drawing/2014/main" xmlns="" id="{F6B95DDD-00B9-4164-BBEF-84D7E537A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425" y="5330825"/>
              <a:ext cx="161925" cy="93663"/>
            </a:xfrm>
            <a:custGeom>
              <a:avLst/>
              <a:gdLst>
                <a:gd name="T0" fmla="*/ 3 w 70"/>
                <a:gd name="T1" fmla="*/ 6 h 41"/>
                <a:gd name="T2" fmla="*/ 61 w 70"/>
                <a:gd name="T3" fmla="*/ 40 h 41"/>
                <a:gd name="T4" fmla="*/ 66 w 70"/>
                <a:gd name="T5" fmla="*/ 36 h 41"/>
                <a:gd name="T6" fmla="*/ 8 w 70"/>
                <a:gd name="T7" fmla="*/ 2 h 41"/>
                <a:gd name="T8" fmla="*/ 3 w 70"/>
                <a:gd name="T9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41">
                  <a:moveTo>
                    <a:pt x="3" y="6"/>
                  </a:moveTo>
                  <a:cubicBezTo>
                    <a:pt x="22" y="17"/>
                    <a:pt x="42" y="28"/>
                    <a:pt x="61" y="40"/>
                  </a:cubicBezTo>
                  <a:cubicBezTo>
                    <a:pt x="64" y="41"/>
                    <a:pt x="70" y="38"/>
                    <a:pt x="66" y="36"/>
                  </a:cubicBezTo>
                  <a:cubicBezTo>
                    <a:pt x="47" y="24"/>
                    <a:pt x="28" y="13"/>
                    <a:pt x="8" y="2"/>
                  </a:cubicBezTo>
                  <a:cubicBezTo>
                    <a:pt x="6" y="0"/>
                    <a:pt x="0" y="4"/>
                    <a:pt x="3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4" name="Freeform 407">
              <a:extLst>
                <a:ext uri="{FF2B5EF4-FFF2-40B4-BE49-F238E27FC236}">
                  <a16:creationId xmlns:a16="http://schemas.microsoft.com/office/drawing/2014/main" xmlns="" id="{F56946A8-7FD5-4F06-9521-47A81A0E4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325" y="5502275"/>
              <a:ext cx="180975" cy="28575"/>
            </a:xfrm>
            <a:custGeom>
              <a:avLst/>
              <a:gdLst>
                <a:gd name="T0" fmla="*/ 4 w 79"/>
                <a:gd name="T1" fmla="*/ 3 h 12"/>
                <a:gd name="T2" fmla="*/ 71 w 79"/>
                <a:gd name="T3" fmla="*/ 12 h 12"/>
                <a:gd name="T4" fmla="*/ 76 w 79"/>
                <a:gd name="T5" fmla="*/ 9 h 12"/>
                <a:gd name="T6" fmla="*/ 8 w 79"/>
                <a:gd name="T7" fmla="*/ 0 h 12"/>
                <a:gd name="T8" fmla="*/ 4 w 7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">
                  <a:moveTo>
                    <a:pt x="4" y="3"/>
                  </a:moveTo>
                  <a:cubicBezTo>
                    <a:pt x="26" y="6"/>
                    <a:pt x="49" y="9"/>
                    <a:pt x="71" y="12"/>
                  </a:cubicBezTo>
                  <a:cubicBezTo>
                    <a:pt x="73" y="12"/>
                    <a:pt x="79" y="10"/>
                    <a:pt x="76" y="9"/>
                  </a:cubicBezTo>
                  <a:cubicBezTo>
                    <a:pt x="53" y="6"/>
                    <a:pt x="31" y="3"/>
                    <a:pt x="8" y="0"/>
                  </a:cubicBezTo>
                  <a:cubicBezTo>
                    <a:pt x="7" y="0"/>
                    <a:pt x="0" y="2"/>
                    <a:pt x="4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5" name="Freeform 408">
              <a:extLst>
                <a:ext uri="{FF2B5EF4-FFF2-40B4-BE49-F238E27FC236}">
                  <a16:creationId xmlns:a16="http://schemas.microsoft.com/office/drawing/2014/main" xmlns="" id="{8D78BC33-2EEB-4D96-9DFB-8592DFCD5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9825" y="5224462"/>
              <a:ext cx="96838" cy="133350"/>
            </a:xfrm>
            <a:custGeom>
              <a:avLst/>
              <a:gdLst>
                <a:gd name="T0" fmla="*/ 34 w 42"/>
                <a:gd name="T1" fmla="*/ 3 h 58"/>
                <a:gd name="T2" fmla="*/ 2 w 42"/>
                <a:gd name="T3" fmla="*/ 53 h 58"/>
                <a:gd name="T4" fmla="*/ 8 w 42"/>
                <a:gd name="T5" fmla="*/ 55 h 58"/>
                <a:gd name="T6" fmla="*/ 40 w 42"/>
                <a:gd name="T7" fmla="*/ 5 h 58"/>
                <a:gd name="T8" fmla="*/ 34 w 42"/>
                <a:gd name="T9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8">
                  <a:moveTo>
                    <a:pt x="34" y="3"/>
                  </a:moveTo>
                  <a:cubicBezTo>
                    <a:pt x="23" y="19"/>
                    <a:pt x="13" y="36"/>
                    <a:pt x="2" y="53"/>
                  </a:cubicBezTo>
                  <a:cubicBezTo>
                    <a:pt x="0" y="57"/>
                    <a:pt x="7" y="58"/>
                    <a:pt x="8" y="55"/>
                  </a:cubicBezTo>
                  <a:cubicBezTo>
                    <a:pt x="19" y="39"/>
                    <a:pt x="29" y="22"/>
                    <a:pt x="40" y="5"/>
                  </a:cubicBezTo>
                  <a:cubicBezTo>
                    <a:pt x="42" y="1"/>
                    <a:pt x="36" y="0"/>
                    <a:pt x="34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6" name="Freeform 409">
              <a:extLst>
                <a:ext uri="{FF2B5EF4-FFF2-40B4-BE49-F238E27FC236}">
                  <a16:creationId xmlns:a16="http://schemas.microsoft.com/office/drawing/2014/main" xmlns="" id="{D016FFD3-3144-46C4-A3AB-95FC5012B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8725" y="5332412"/>
              <a:ext cx="161925" cy="92075"/>
            </a:xfrm>
            <a:custGeom>
              <a:avLst/>
              <a:gdLst>
                <a:gd name="T0" fmla="*/ 62 w 70"/>
                <a:gd name="T1" fmla="*/ 1 h 40"/>
                <a:gd name="T2" fmla="*/ 4 w 70"/>
                <a:gd name="T3" fmla="*/ 35 h 40"/>
                <a:gd name="T4" fmla="*/ 8 w 70"/>
                <a:gd name="T5" fmla="*/ 38 h 40"/>
                <a:gd name="T6" fmla="*/ 66 w 70"/>
                <a:gd name="T7" fmla="*/ 4 h 40"/>
                <a:gd name="T8" fmla="*/ 62 w 7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40">
                  <a:moveTo>
                    <a:pt x="62" y="1"/>
                  </a:moveTo>
                  <a:cubicBezTo>
                    <a:pt x="42" y="13"/>
                    <a:pt x="23" y="24"/>
                    <a:pt x="4" y="35"/>
                  </a:cubicBezTo>
                  <a:cubicBezTo>
                    <a:pt x="0" y="38"/>
                    <a:pt x="6" y="40"/>
                    <a:pt x="8" y="38"/>
                  </a:cubicBezTo>
                  <a:cubicBezTo>
                    <a:pt x="28" y="27"/>
                    <a:pt x="47" y="15"/>
                    <a:pt x="66" y="4"/>
                  </a:cubicBezTo>
                  <a:cubicBezTo>
                    <a:pt x="70" y="2"/>
                    <a:pt x="64" y="0"/>
                    <a:pt x="62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7" name="Freeform 410">
              <a:extLst>
                <a:ext uri="{FF2B5EF4-FFF2-40B4-BE49-F238E27FC236}">
                  <a16:creationId xmlns:a16="http://schemas.microsoft.com/office/drawing/2014/main" xmlns="" id="{D81DBEBF-DBCA-4A42-99DD-145684886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7775" y="5500687"/>
              <a:ext cx="179388" cy="31750"/>
            </a:xfrm>
            <a:custGeom>
              <a:avLst/>
              <a:gdLst>
                <a:gd name="T0" fmla="*/ 73 w 78"/>
                <a:gd name="T1" fmla="*/ 1 h 14"/>
                <a:gd name="T2" fmla="*/ 6 w 78"/>
                <a:gd name="T3" fmla="*/ 10 h 14"/>
                <a:gd name="T4" fmla="*/ 5 w 78"/>
                <a:gd name="T5" fmla="*/ 13 h 14"/>
                <a:gd name="T6" fmla="*/ 72 w 78"/>
                <a:gd name="T7" fmla="*/ 4 h 14"/>
                <a:gd name="T8" fmla="*/ 73 w 78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4">
                  <a:moveTo>
                    <a:pt x="73" y="1"/>
                  </a:moveTo>
                  <a:cubicBezTo>
                    <a:pt x="51" y="4"/>
                    <a:pt x="28" y="7"/>
                    <a:pt x="6" y="10"/>
                  </a:cubicBezTo>
                  <a:cubicBezTo>
                    <a:pt x="3" y="10"/>
                    <a:pt x="0" y="14"/>
                    <a:pt x="5" y="13"/>
                  </a:cubicBezTo>
                  <a:cubicBezTo>
                    <a:pt x="27" y="10"/>
                    <a:pt x="50" y="7"/>
                    <a:pt x="72" y="4"/>
                  </a:cubicBezTo>
                  <a:cubicBezTo>
                    <a:pt x="75" y="4"/>
                    <a:pt x="78" y="0"/>
                    <a:pt x="73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8" name="Freeform 411">
              <a:extLst>
                <a:ext uri="{FF2B5EF4-FFF2-40B4-BE49-F238E27FC236}">
                  <a16:creationId xmlns:a16="http://schemas.microsoft.com/office/drawing/2014/main" xmlns="" id="{273B05A4-87AB-4C37-9B8F-731E9FA45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4675" y="4614862"/>
              <a:ext cx="493713" cy="241300"/>
            </a:xfrm>
            <a:custGeom>
              <a:avLst/>
              <a:gdLst>
                <a:gd name="T0" fmla="*/ 2 w 215"/>
                <a:gd name="T1" fmla="*/ 11 h 105"/>
                <a:gd name="T2" fmla="*/ 54 w 215"/>
                <a:gd name="T3" fmla="*/ 59 h 105"/>
                <a:gd name="T4" fmla="*/ 91 w 215"/>
                <a:gd name="T5" fmla="*/ 91 h 105"/>
                <a:gd name="T6" fmla="*/ 114 w 215"/>
                <a:gd name="T7" fmla="*/ 104 h 105"/>
                <a:gd name="T8" fmla="*/ 127 w 215"/>
                <a:gd name="T9" fmla="*/ 96 h 105"/>
                <a:gd name="T10" fmla="*/ 161 w 215"/>
                <a:gd name="T11" fmla="*/ 61 h 105"/>
                <a:gd name="T12" fmla="*/ 213 w 215"/>
                <a:gd name="T13" fmla="*/ 3 h 105"/>
                <a:gd name="T14" fmla="*/ 210 w 215"/>
                <a:gd name="T15" fmla="*/ 0 h 105"/>
                <a:gd name="T16" fmla="*/ 6 w 215"/>
                <a:gd name="T17" fmla="*/ 7 h 105"/>
                <a:gd name="T18" fmla="*/ 5 w 215"/>
                <a:gd name="T19" fmla="*/ 12 h 105"/>
                <a:gd name="T20" fmla="*/ 210 w 215"/>
                <a:gd name="T21" fmla="*/ 5 h 105"/>
                <a:gd name="T22" fmla="*/ 207 w 215"/>
                <a:gd name="T23" fmla="*/ 1 h 105"/>
                <a:gd name="T24" fmla="*/ 167 w 215"/>
                <a:gd name="T25" fmla="*/ 47 h 105"/>
                <a:gd name="T26" fmla="*/ 137 w 215"/>
                <a:gd name="T27" fmla="*/ 79 h 105"/>
                <a:gd name="T28" fmla="*/ 115 w 215"/>
                <a:gd name="T29" fmla="*/ 99 h 105"/>
                <a:gd name="T30" fmla="*/ 91 w 215"/>
                <a:gd name="T31" fmla="*/ 83 h 105"/>
                <a:gd name="T32" fmla="*/ 54 w 215"/>
                <a:gd name="T33" fmla="*/ 50 h 105"/>
                <a:gd name="T34" fmla="*/ 9 w 215"/>
                <a:gd name="T35" fmla="*/ 8 h 105"/>
                <a:gd name="T36" fmla="*/ 2 w 215"/>
                <a:gd name="T37" fmla="*/ 1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105">
                  <a:moveTo>
                    <a:pt x="2" y="11"/>
                  </a:moveTo>
                  <a:cubicBezTo>
                    <a:pt x="19" y="27"/>
                    <a:pt x="36" y="43"/>
                    <a:pt x="54" y="59"/>
                  </a:cubicBezTo>
                  <a:cubicBezTo>
                    <a:pt x="66" y="70"/>
                    <a:pt x="78" y="81"/>
                    <a:pt x="91" y="91"/>
                  </a:cubicBezTo>
                  <a:cubicBezTo>
                    <a:pt x="97" y="96"/>
                    <a:pt x="105" y="103"/>
                    <a:pt x="114" y="104"/>
                  </a:cubicBezTo>
                  <a:cubicBezTo>
                    <a:pt x="119" y="105"/>
                    <a:pt x="124" y="99"/>
                    <a:pt x="127" y="96"/>
                  </a:cubicBezTo>
                  <a:cubicBezTo>
                    <a:pt x="139" y="85"/>
                    <a:pt x="150" y="73"/>
                    <a:pt x="161" y="61"/>
                  </a:cubicBezTo>
                  <a:cubicBezTo>
                    <a:pt x="179" y="42"/>
                    <a:pt x="196" y="23"/>
                    <a:pt x="213" y="3"/>
                  </a:cubicBezTo>
                  <a:cubicBezTo>
                    <a:pt x="215" y="1"/>
                    <a:pt x="212" y="0"/>
                    <a:pt x="210" y="0"/>
                  </a:cubicBezTo>
                  <a:cubicBezTo>
                    <a:pt x="142" y="2"/>
                    <a:pt x="74" y="5"/>
                    <a:pt x="6" y="7"/>
                  </a:cubicBezTo>
                  <a:cubicBezTo>
                    <a:pt x="2" y="7"/>
                    <a:pt x="1" y="12"/>
                    <a:pt x="5" y="12"/>
                  </a:cubicBezTo>
                  <a:cubicBezTo>
                    <a:pt x="73" y="10"/>
                    <a:pt x="142" y="7"/>
                    <a:pt x="210" y="5"/>
                  </a:cubicBezTo>
                  <a:cubicBezTo>
                    <a:pt x="209" y="4"/>
                    <a:pt x="208" y="3"/>
                    <a:pt x="207" y="1"/>
                  </a:cubicBezTo>
                  <a:cubicBezTo>
                    <a:pt x="194" y="17"/>
                    <a:pt x="180" y="32"/>
                    <a:pt x="167" y="47"/>
                  </a:cubicBezTo>
                  <a:cubicBezTo>
                    <a:pt x="157" y="58"/>
                    <a:pt x="147" y="68"/>
                    <a:pt x="137" y="79"/>
                  </a:cubicBezTo>
                  <a:cubicBezTo>
                    <a:pt x="134" y="82"/>
                    <a:pt x="119" y="100"/>
                    <a:pt x="115" y="99"/>
                  </a:cubicBezTo>
                  <a:cubicBezTo>
                    <a:pt x="106" y="97"/>
                    <a:pt x="98" y="88"/>
                    <a:pt x="91" y="83"/>
                  </a:cubicBezTo>
                  <a:cubicBezTo>
                    <a:pt x="78" y="72"/>
                    <a:pt x="66" y="61"/>
                    <a:pt x="54" y="50"/>
                  </a:cubicBezTo>
                  <a:cubicBezTo>
                    <a:pt x="39" y="36"/>
                    <a:pt x="24" y="22"/>
                    <a:pt x="9" y="8"/>
                  </a:cubicBezTo>
                  <a:cubicBezTo>
                    <a:pt x="7" y="6"/>
                    <a:pt x="0" y="9"/>
                    <a:pt x="2" y="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9" name="Freeform 412">
              <a:extLst>
                <a:ext uri="{FF2B5EF4-FFF2-40B4-BE49-F238E27FC236}">
                  <a16:creationId xmlns:a16="http://schemas.microsoft.com/office/drawing/2014/main" xmlns="" id="{17093956-3E4C-4235-B635-AFF0C5CA8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4633912"/>
              <a:ext cx="190500" cy="360363"/>
            </a:xfrm>
            <a:custGeom>
              <a:avLst/>
              <a:gdLst>
                <a:gd name="T0" fmla="*/ 0 w 83"/>
                <a:gd name="T1" fmla="*/ 2 h 157"/>
                <a:gd name="T2" fmla="*/ 2 w 83"/>
                <a:gd name="T3" fmla="*/ 63 h 157"/>
                <a:gd name="T4" fmla="*/ 12 w 83"/>
                <a:gd name="T5" fmla="*/ 138 h 157"/>
                <a:gd name="T6" fmla="*/ 83 w 83"/>
                <a:gd name="T7" fmla="*/ 70 h 157"/>
                <a:gd name="T8" fmla="*/ 76 w 83"/>
                <a:gd name="T9" fmla="*/ 71 h 157"/>
                <a:gd name="T10" fmla="*/ 44 w 83"/>
                <a:gd name="T11" fmla="*/ 114 h 157"/>
                <a:gd name="T12" fmla="*/ 19 w 83"/>
                <a:gd name="T13" fmla="*/ 137 h 157"/>
                <a:gd name="T14" fmla="*/ 14 w 83"/>
                <a:gd name="T15" fmla="*/ 117 h 157"/>
                <a:gd name="T16" fmla="*/ 7 w 83"/>
                <a:gd name="T17" fmla="*/ 1 h 157"/>
                <a:gd name="T18" fmla="*/ 0 w 83"/>
                <a:gd name="T19" fmla="*/ 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57">
                  <a:moveTo>
                    <a:pt x="0" y="2"/>
                  </a:moveTo>
                  <a:cubicBezTo>
                    <a:pt x="0" y="23"/>
                    <a:pt x="1" y="43"/>
                    <a:pt x="2" y="63"/>
                  </a:cubicBezTo>
                  <a:cubicBezTo>
                    <a:pt x="3" y="86"/>
                    <a:pt x="1" y="117"/>
                    <a:pt x="12" y="138"/>
                  </a:cubicBezTo>
                  <a:cubicBezTo>
                    <a:pt x="21" y="157"/>
                    <a:pt x="78" y="77"/>
                    <a:pt x="83" y="70"/>
                  </a:cubicBezTo>
                  <a:cubicBezTo>
                    <a:pt x="83" y="69"/>
                    <a:pt x="77" y="70"/>
                    <a:pt x="76" y="71"/>
                  </a:cubicBezTo>
                  <a:cubicBezTo>
                    <a:pt x="66" y="86"/>
                    <a:pt x="55" y="100"/>
                    <a:pt x="44" y="114"/>
                  </a:cubicBezTo>
                  <a:cubicBezTo>
                    <a:pt x="43" y="115"/>
                    <a:pt x="22" y="140"/>
                    <a:pt x="19" y="137"/>
                  </a:cubicBezTo>
                  <a:cubicBezTo>
                    <a:pt x="15" y="132"/>
                    <a:pt x="15" y="123"/>
                    <a:pt x="14" y="117"/>
                  </a:cubicBezTo>
                  <a:cubicBezTo>
                    <a:pt x="8" y="79"/>
                    <a:pt x="7" y="39"/>
                    <a:pt x="7" y="1"/>
                  </a:cubicBezTo>
                  <a:cubicBezTo>
                    <a:pt x="7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0" name="Freeform 413">
              <a:extLst>
                <a:ext uri="{FF2B5EF4-FFF2-40B4-BE49-F238E27FC236}">
                  <a16:creationId xmlns:a16="http://schemas.microsoft.com/office/drawing/2014/main" xmlns="" id="{FE2B3D8C-1536-4D49-A02B-A5FB2365B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9163" y="4613275"/>
              <a:ext cx="168275" cy="347663"/>
            </a:xfrm>
            <a:custGeom>
              <a:avLst/>
              <a:gdLst>
                <a:gd name="T0" fmla="*/ 56 w 73"/>
                <a:gd name="T1" fmla="*/ 4 h 151"/>
                <a:gd name="T2" fmla="*/ 60 w 73"/>
                <a:gd name="T3" fmla="*/ 122 h 151"/>
                <a:gd name="T4" fmla="*/ 59 w 73"/>
                <a:gd name="T5" fmla="*/ 131 h 151"/>
                <a:gd name="T6" fmla="*/ 58 w 73"/>
                <a:gd name="T7" fmla="*/ 135 h 151"/>
                <a:gd name="T8" fmla="*/ 58 w 73"/>
                <a:gd name="T9" fmla="*/ 135 h 151"/>
                <a:gd name="T10" fmla="*/ 38 w 73"/>
                <a:gd name="T11" fmla="*/ 110 h 151"/>
                <a:gd name="T12" fmla="*/ 8 w 73"/>
                <a:gd name="T13" fmla="*/ 63 h 151"/>
                <a:gd name="T14" fmla="*/ 2 w 73"/>
                <a:gd name="T15" fmla="*/ 66 h 151"/>
                <a:gd name="T16" fmla="*/ 38 w 73"/>
                <a:gd name="T17" fmla="*/ 122 h 151"/>
                <a:gd name="T18" fmla="*/ 65 w 73"/>
                <a:gd name="T19" fmla="*/ 136 h 151"/>
                <a:gd name="T20" fmla="*/ 66 w 73"/>
                <a:gd name="T21" fmla="*/ 63 h 151"/>
                <a:gd name="T22" fmla="*/ 63 w 73"/>
                <a:gd name="T23" fmla="*/ 2 h 151"/>
                <a:gd name="T24" fmla="*/ 56 w 73"/>
                <a:gd name="T25" fmla="*/ 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" h="151">
                  <a:moveTo>
                    <a:pt x="56" y="4"/>
                  </a:moveTo>
                  <a:cubicBezTo>
                    <a:pt x="59" y="43"/>
                    <a:pt x="62" y="83"/>
                    <a:pt x="60" y="122"/>
                  </a:cubicBezTo>
                  <a:cubicBezTo>
                    <a:pt x="59" y="125"/>
                    <a:pt x="59" y="128"/>
                    <a:pt x="59" y="131"/>
                  </a:cubicBezTo>
                  <a:cubicBezTo>
                    <a:pt x="59" y="133"/>
                    <a:pt x="58" y="134"/>
                    <a:pt x="58" y="135"/>
                  </a:cubicBezTo>
                  <a:cubicBezTo>
                    <a:pt x="57" y="138"/>
                    <a:pt x="61" y="136"/>
                    <a:pt x="58" y="135"/>
                  </a:cubicBezTo>
                  <a:cubicBezTo>
                    <a:pt x="50" y="129"/>
                    <a:pt x="44" y="118"/>
                    <a:pt x="38" y="110"/>
                  </a:cubicBezTo>
                  <a:cubicBezTo>
                    <a:pt x="27" y="94"/>
                    <a:pt x="18" y="79"/>
                    <a:pt x="8" y="63"/>
                  </a:cubicBezTo>
                  <a:cubicBezTo>
                    <a:pt x="7" y="60"/>
                    <a:pt x="0" y="63"/>
                    <a:pt x="2" y="66"/>
                  </a:cubicBezTo>
                  <a:cubicBezTo>
                    <a:pt x="13" y="85"/>
                    <a:pt x="25" y="104"/>
                    <a:pt x="38" y="122"/>
                  </a:cubicBezTo>
                  <a:cubicBezTo>
                    <a:pt x="41" y="126"/>
                    <a:pt x="59" y="151"/>
                    <a:pt x="65" y="136"/>
                  </a:cubicBezTo>
                  <a:cubicBezTo>
                    <a:pt x="73" y="115"/>
                    <a:pt x="67" y="84"/>
                    <a:pt x="66" y="63"/>
                  </a:cubicBezTo>
                  <a:cubicBezTo>
                    <a:pt x="66" y="43"/>
                    <a:pt x="65" y="23"/>
                    <a:pt x="63" y="2"/>
                  </a:cubicBezTo>
                  <a:cubicBezTo>
                    <a:pt x="63" y="0"/>
                    <a:pt x="56" y="1"/>
                    <a:pt x="56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1" name="Freeform 415">
              <a:extLst>
                <a:ext uri="{FF2B5EF4-FFF2-40B4-BE49-F238E27FC236}">
                  <a16:creationId xmlns:a16="http://schemas.microsoft.com/office/drawing/2014/main" xmlns="" id="{0E84692A-4F36-46E9-B1AB-734385EC4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9600" y="4922837"/>
              <a:ext cx="458788" cy="38100"/>
            </a:xfrm>
            <a:custGeom>
              <a:avLst/>
              <a:gdLst>
                <a:gd name="T0" fmla="*/ 4 w 200"/>
                <a:gd name="T1" fmla="*/ 16 h 16"/>
                <a:gd name="T2" fmla="*/ 195 w 200"/>
                <a:gd name="T3" fmla="*/ 5 h 16"/>
                <a:gd name="T4" fmla="*/ 195 w 200"/>
                <a:gd name="T5" fmla="*/ 1 h 16"/>
                <a:gd name="T6" fmla="*/ 5 w 200"/>
                <a:gd name="T7" fmla="*/ 11 h 16"/>
                <a:gd name="T8" fmla="*/ 4 w 20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6">
                  <a:moveTo>
                    <a:pt x="4" y="16"/>
                  </a:moveTo>
                  <a:cubicBezTo>
                    <a:pt x="68" y="13"/>
                    <a:pt x="131" y="9"/>
                    <a:pt x="195" y="5"/>
                  </a:cubicBezTo>
                  <a:cubicBezTo>
                    <a:pt x="198" y="5"/>
                    <a:pt x="200" y="0"/>
                    <a:pt x="195" y="1"/>
                  </a:cubicBezTo>
                  <a:cubicBezTo>
                    <a:pt x="132" y="4"/>
                    <a:pt x="69" y="8"/>
                    <a:pt x="5" y="11"/>
                  </a:cubicBezTo>
                  <a:cubicBezTo>
                    <a:pt x="1" y="11"/>
                    <a:pt x="0" y="16"/>
                    <a:pt x="4" y="1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2" name="Freeform 416">
              <a:extLst>
                <a:ext uri="{FF2B5EF4-FFF2-40B4-BE49-F238E27FC236}">
                  <a16:creationId xmlns:a16="http://schemas.microsoft.com/office/drawing/2014/main" xmlns="" id="{B6671CD4-CC49-4D59-A89B-30024F290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6800" y="3654425"/>
              <a:ext cx="627063" cy="728663"/>
            </a:xfrm>
            <a:custGeom>
              <a:avLst/>
              <a:gdLst>
                <a:gd name="T0" fmla="*/ 9 w 273"/>
                <a:gd name="T1" fmla="*/ 19 h 317"/>
                <a:gd name="T2" fmla="*/ 146 w 273"/>
                <a:gd name="T3" fmla="*/ 10 h 317"/>
                <a:gd name="T4" fmla="*/ 235 w 273"/>
                <a:gd name="T5" fmla="*/ 7 h 317"/>
                <a:gd name="T6" fmla="*/ 255 w 273"/>
                <a:gd name="T7" fmla="*/ 8 h 317"/>
                <a:gd name="T8" fmla="*/ 257 w 273"/>
                <a:gd name="T9" fmla="*/ 23 h 317"/>
                <a:gd name="T10" fmla="*/ 259 w 273"/>
                <a:gd name="T11" fmla="*/ 220 h 317"/>
                <a:gd name="T12" fmla="*/ 266 w 273"/>
                <a:gd name="T13" fmla="*/ 299 h 317"/>
                <a:gd name="T14" fmla="*/ 268 w 273"/>
                <a:gd name="T15" fmla="*/ 301 h 317"/>
                <a:gd name="T16" fmla="*/ 260 w 273"/>
                <a:gd name="T17" fmla="*/ 301 h 317"/>
                <a:gd name="T18" fmla="*/ 228 w 273"/>
                <a:gd name="T19" fmla="*/ 303 h 317"/>
                <a:gd name="T20" fmla="*/ 73 w 273"/>
                <a:gd name="T21" fmla="*/ 311 h 317"/>
                <a:gd name="T22" fmla="*/ 29 w 273"/>
                <a:gd name="T23" fmla="*/ 313 h 317"/>
                <a:gd name="T24" fmla="*/ 23 w 273"/>
                <a:gd name="T25" fmla="*/ 280 h 317"/>
                <a:gd name="T26" fmla="*/ 12 w 273"/>
                <a:gd name="T27" fmla="*/ 129 h 317"/>
                <a:gd name="T28" fmla="*/ 10 w 273"/>
                <a:gd name="T29" fmla="*/ 53 h 317"/>
                <a:gd name="T30" fmla="*/ 12 w 273"/>
                <a:gd name="T31" fmla="*/ 18 h 317"/>
                <a:gd name="T32" fmla="*/ 7 w 273"/>
                <a:gd name="T33" fmla="*/ 16 h 317"/>
                <a:gd name="T34" fmla="*/ 4 w 273"/>
                <a:gd name="T35" fmla="*/ 54 h 317"/>
                <a:gd name="T36" fmla="*/ 6 w 273"/>
                <a:gd name="T37" fmla="*/ 138 h 317"/>
                <a:gd name="T38" fmla="*/ 21 w 273"/>
                <a:gd name="T39" fmla="*/ 305 h 317"/>
                <a:gd name="T40" fmla="*/ 35 w 273"/>
                <a:gd name="T41" fmla="*/ 317 h 317"/>
                <a:gd name="T42" fmla="*/ 108 w 273"/>
                <a:gd name="T43" fmla="*/ 313 h 317"/>
                <a:gd name="T44" fmla="*/ 267 w 273"/>
                <a:gd name="T45" fmla="*/ 304 h 317"/>
                <a:gd name="T46" fmla="*/ 270 w 273"/>
                <a:gd name="T47" fmla="*/ 304 h 317"/>
                <a:gd name="T48" fmla="*/ 273 w 273"/>
                <a:gd name="T49" fmla="*/ 302 h 317"/>
                <a:gd name="T50" fmla="*/ 265 w 273"/>
                <a:gd name="T51" fmla="*/ 227 h 317"/>
                <a:gd name="T52" fmla="*/ 263 w 273"/>
                <a:gd name="T53" fmla="*/ 126 h 317"/>
                <a:gd name="T54" fmla="*/ 263 w 273"/>
                <a:gd name="T55" fmla="*/ 38 h 317"/>
                <a:gd name="T56" fmla="*/ 261 w 273"/>
                <a:gd name="T57" fmla="*/ 5 h 317"/>
                <a:gd name="T58" fmla="*/ 222 w 273"/>
                <a:gd name="T59" fmla="*/ 3 h 317"/>
                <a:gd name="T60" fmla="*/ 135 w 273"/>
                <a:gd name="T61" fmla="*/ 7 h 317"/>
                <a:gd name="T62" fmla="*/ 10 w 273"/>
                <a:gd name="T63" fmla="*/ 15 h 317"/>
                <a:gd name="T64" fmla="*/ 9 w 273"/>
                <a:gd name="T65" fmla="*/ 1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317">
                  <a:moveTo>
                    <a:pt x="9" y="19"/>
                  </a:moveTo>
                  <a:cubicBezTo>
                    <a:pt x="55" y="16"/>
                    <a:pt x="101" y="13"/>
                    <a:pt x="146" y="10"/>
                  </a:cubicBezTo>
                  <a:cubicBezTo>
                    <a:pt x="176" y="9"/>
                    <a:pt x="205" y="7"/>
                    <a:pt x="235" y="7"/>
                  </a:cubicBezTo>
                  <a:cubicBezTo>
                    <a:pt x="241" y="7"/>
                    <a:pt x="248" y="7"/>
                    <a:pt x="255" y="8"/>
                  </a:cubicBezTo>
                  <a:cubicBezTo>
                    <a:pt x="258" y="8"/>
                    <a:pt x="257" y="21"/>
                    <a:pt x="257" y="23"/>
                  </a:cubicBezTo>
                  <a:cubicBezTo>
                    <a:pt x="258" y="89"/>
                    <a:pt x="257" y="154"/>
                    <a:pt x="259" y="220"/>
                  </a:cubicBezTo>
                  <a:cubicBezTo>
                    <a:pt x="260" y="246"/>
                    <a:pt x="261" y="273"/>
                    <a:pt x="266" y="299"/>
                  </a:cubicBezTo>
                  <a:cubicBezTo>
                    <a:pt x="267" y="303"/>
                    <a:pt x="272" y="300"/>
                    <a:pt x="268" y="301"/>
                  </a:cubicBezTo>
                  <a:cubicBezTo>
                    <a:pt x="265" y="301"/>
                    <a:pt x="263" y="301"/>
                    <a:pt x="260" y="301"/>
                  </a:cubicBezTo>
                  <a:cubicBezTo>
                    <a:pt x="249" y="302"/>
                    <a:pt x="238" y="302"/>
                    <a:pt x="228" y="303"/>
                  </a:cubicBezTo>
                  <a:cubicBezTo>
                    <a:pt x="176" y="306"/>
                    <a:pt x="124" y="309"/>
                    <a:pt x="73" y="311"/>
                  </a:cubicBezTo>
                  <a:cubicBezTo>
                    <a:pt x="58" y="312"/>
                    <a:pt x="43" y="313"/>
                    <a:pt x="29" y="313"/>
                  </a:cubicBezTo>
                  <a:cubicBezTo>
                    <a:pt x="27" y="313"/>
                    <a:pt x="24" y="284"/>
                    <a:pt x="23" y="280"/>
                  </a:cubicBezTo>
                  <a:cubicBezTo>
                    <a:pt x="17" y="230"/>
                    <a:pt x="14" y="179"/>
                    <a:pt x="12" y="129"/>
                  </a:cubicBezTo>
                  <a:cubicBezTo>
                    <a:pt x="11" y="104"/>
                    <a:pt x="10" y="79"/>
                    <a:pt x="10" y="53"/>
                  </a:cubicBezTo>
                  <a:cubicBezTo>
                    <a:pt x="10" y="46"/>
                    <a:pt x="6" y="23"/>
                    <a:pt x="12" y="18"/>
                  </a:cubicBezTo>
                  <a:cubicBezTo>
                    <a:pt x="14" y="15"/>
                    <a:pt x="8" y="14"/>
                    <a:pt x="7" y="16"/>
                  </a:cubicBezTo>
                  <a:cubicBezTo>
                    <a:pt x="0" y="23"/>
                    <a:pt x="4" y="45"/>
                    <a:pt x="4" y="54"/>
                  </a:cubicBezTo>
                  <a:cubicBezTo>
                    <a:pt x="4" y="82"/>
                    <a:pt x="5" y="110"/>
                    <a:pt x="6" y="138"/>
                  </a:cubicBezTo>
                  <a:cubicBezTo>
                    <a:pt x="9" y="194"/>
                    <a:pt x="11" y="251"/>
                    <a:pt x="21" y="305"/>
                  </a:cubicBezTo>
                  <a:cubicBezTo>
                    <a:pt x="23" y="316"/>
                    <a:pt x="24" y="317"/>
                    <a:pt x="35" y="317"/>
                  </a:cubicBezTo>
                  <a:cubicBezTo>
                    <a:pt x="59" y="316"/>
                    <a:pt x="84" y="315"/>
                    <a:pt x="108" y="313"/>
                  </a:cubicBezTo>
                  <a:cubicBezTo>
                    <a:pt x="161" y="311"/>
                    <a:pt x="214" y="308"/>
                    <a:pt x="267" y="304"/>
                  </a:cubicBezTo>
                  <a:cubicBezTo>
                    <a:pt x="268" y="304"/>
                    <a:pt x="269" y="304"/>
                    <a:pt x="270" y="304"/>
                  </a:cubicBezTo>
                  <a:cubicBezTo>
                    <a:pt x="271" y="304"/>
                    <a:pt x="273" y="303"/>
                    <a:pt x="273" y="302"/>
                  </a:cubicBezTo>
                  <a:cubicBezTo>
                    <a:pt x="267" y="278"/>
                    <a:pt x="266" y="252"/>
                    <a:pt x="265" y="227"/>
                  </a:cubicBezTo>
                  <a:cubicBezTo>
                    <a:pt x="264" y="194"/>
                    <a:pt x="264" y="160"/>
                    <a:pt x="263" y="126"/>
                  </a:cubicBezTo>
                  <a:cubicBezTo>
                    <a:pt x="263" y="97"/>
                    <a:pt x="263" y="67"/>
                    <a:pt x="263" y="38"/>
                  </a:cubicBezTo>
                  <a:cubicBezTo>
                    <a:pt x="263" y="33"/>
                    <a:pt x="266" y="8"/>
                    <a:pt x="261" y="5"/>
                  </a:cubicBezTo>
                  <a:cubicBezTo>
                    <a:pt x="251" y="0"/>
                    <a:pt x="233" y="3"/>
                    <a:pt x="222" y="3"/>
                  </a:cubicBezTo>
                  <a:cubicBezTo>
                    <a:pt x="193" y="4"/>
                    <a:pt x="164" y="6"/>
                    <a:pt x="135" y="7"/>
                  </a:cubicBezTo>
                  <a:cubicBezTo>
                    <a:pt x="93" y="9"/>
                    <a:pt x="51" y="12"/>
                    <a:pt x="10" y="15"/>
                  </a:cubicBezTo>
                  <a:cubicBezTo>
                    <a:pt x="6" y="15"/>
                    <a:pt x="5" y="19"/>
                    <a:pt x="9" y="1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3" name="Freeform 417">
              <a:extLst>
                <a:ext uri="{FF2B5EF4-FFF2-40B4-BE49-F238E27FC236}">
                  <a16:creationId xmlns:a16="http://schemas.microsoft.com/office/drawing/2014/main" xmlns="" id="{71F74F04-82C8-4A8E-B02E-923EC9ACF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9825" y="3784600"/>
              <a:ext cx="107950" cy="101600"/>
            </a:xfrm>
            <a:custGeom>
              <a:avLst/>
              <a:gdLst>
                <a:gd name="T0" fmla="*/ 44 w 47"/>
                <a:gd name="T1" fmla="*/ 39 h 44"/>
                <a:gd name="T2" fmla="*/ 4 w 47"/>
                <a:gd name="T3" fmla="*/ 39 h 44"/>
                <a:gd name="T4" fmla="*/ 6 w 47"/>
                <a:gd name="T5" fmla="*/ 40 h 44"/>
                <a:gd name="T6" fmla="*/ 6 w 47"/>
                <a:gd name="T7" fmla="*/ 1 h 44"/>
                <a:gd name="T8" fmla="*/ 2 w 47"/>
                <a:gd name="T9" fmla="*/ 3 h 44"/>
                <a:gd name="T10" fmla="*/ 41 w 47"/>
                <a:gd name="T11" fmla="*/ 3 h 44"/>
                <a:gd name="T12" fmla="*/ 40 w 47"/>
                <a:gd name="T13" fmla="*/ 2 h 44"/>
                <a:gd name="T14" fmla="*/ 40 w 47"/>
                <a:gd name="T15" fmla="*/ 41 h 44"/>
                <a:gd name="T16" fmla="*/ 45 w 47"/>
                <a:gd name="T17" fmla="*/ 40 h 44"/>
                <a:gd name="T18" fmla="*/ 45 w 47"/>
                <a:gd name="T19" fmla="*/ 1 h 44"/>
                <a:gd name="T20" fmla="*/ 44 w 47"/>
                <a:gd name="T21" fmla="*/ 0 h 44"/>
                <a:gd name="T22" fmla="*/ 4 w 47"/>
                <a:gd name="T23" fmla="*/ 0 h 44"/>
                <a:gd name="T24" fmla="*/ 0 w 47"/>
                <a:gd name="T25" fmla="*/ 2 h 44"/>
                <a:gd name="T26" fmla="*/ 0 w 47"/>
                <a:gd name="T27" fmla="*/ 41 h 44"/>
                <a:gd name="T28" fmla="*/ 2 w 47"/>
                <a:gd name="T29" fmla="*/ 43 h 44"/>
                <a:gd name="T30" fmla="*/ 41 w 47"/>
                <a:gd name="T31" fmla="*/ 43 h 44"/>
                <a:gd name="T32" fmla="*/ 44 w 47"/>
                <a:gd name="T33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44">
                  <a:moveTo>
                    <a:pt x="44" y="39"/>
                  </a:moveTo>
                  <a:cubicBezTo>
                    <a:pt x="30" y="39"/>
                    <a:pt x="17" y="39"/>
                    <a:pt x="4" y="39"/>
                  </a:cubicBezTo>
                  <a:cubicBezTo>
                    <a:pt x="5" y="40"/>
                    <a:pt x="5" y="40"/>
                    <a:pt x="6" y="40"/>
                  </a:cubicBezTo>
                  <a:cubicBezTo>
                    <a:pt x="6" y="27"/>
                    <a:pt x="6" y="14"/>
                    <a:pt x="6" y="1"/>
                  </a:cubicBezTo>
                  <a:cubicBezTo>
                    <a:pt x="5" y="2"/>
                    <a:pt x="3" y="2"/>
                    <a:pt x="2" y="3"/>
                  </a:cubicBezTo>
                  <a:cubicBezTo>
                    <a:pt x="15" y="3"/>
                    <a:pt x="28" y="3"/>
                    <a:pt x="41" y="3"/>
                  </a:cubicBezTo>
                  <a:cubicBezTo>
                    <a:pt x="41" y="3"/>
                    <a:pt x="40" y="2"/>
                    <a:pt x="40" y="2"/>
                  </a:cubicBezTo>
                  <a:cubicBezTo>
                    <a:pt x="40" y="15"/>
                    <a:pt x="40" y="28"/>
                    <a:pt x="40" y="41"/>
                  </a:cubicBezTo>
                  <a:cubicBezTo>
                    <a:pt x="40" y="44"/>
                    <a:pt x="45" y="43"/>
                    <a:pt x="45" y="40"/>
                  </a:cubicBezTo>
                  <a:cubicBezTo>
                    <a:pt x="45" y="27"/>
                    <a:pt x="45" y="14"/>
                    <a:pt x="45" y="1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30" y="0"/>
                    <a:pt x="17" y="0"/>
                    <a:pt x="4" y="0"/>
                  </a:cubicBezTo>
                  <a:cubicBezTo>
                    <a:pt x="3" y="0"/>
                    <a:pt x="0" y="0"/>
                    <a:pt x="0" y="2"/>
                  </a:cubicBezTo>
                  <a:cubicBezTo>
                    <a:pt x="0" y="15"/>
                    <a:pt x="0" y="28"/>
                    <a:pt x="0" y="41"/>
                  </a:cubicBezTo>
                  <a:cubicBezTo>
                    <a:pt x="0" y="42"/>
                    <a:pt x="1" y="43"/>
                    <a:pt x="2" y="43"/>
                  </a:cubicBezTo>
                  <a:cubicBezTo>
                    <a:pt x="15" y="43"/>
                    <a:pt x="28" y="43"/>
                    <a:pt x="41" y="43"/>
                  </a:cubicBezTo>
                  <a:cubicBezTo>
                    <a:pt x="44" y="43"/>
                    <a:pt x="47" y="39"/>
                    <a:pt x="44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4" name="Freeform 418">
              <a:extLst>
                <a:ext uri="{FF2B5EF4-FFF2-40B4-BE49-F238E27FC236}">
                  <a16:creationId xmlns:a16="http://schemas.microsoft.com/office/drawing/2014/main" xmlns="" id="{179890B8-073B-4747-B4B8-6E4E73638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5400" y="3827462"/>
              <a:ext cx="282575" cy="11113"/>
            </a:xfrm>
            <a:custGeom>
              <a:avLst/>
              <a:gdLst>
                <a:gd name="T0" fmla="*/ 4 w 123"/>
                <a:gd name="T1" fmla="*/ 5 h 5"/>
                <a:gd name="T2" fmla="*/ 117 w 123"/>
                <a:gd name="T3" fmla="*/ 5 h 5"/>
                <a:gd name="T4" fmla="*/ 119 w 123"/>
                <a:gd name="T5" fmla="*/ 1 h 5"/>
                <a:gd name="T6" fmla="*/ 6 w 123"/>
                <a:gd name="T7" fmla="*/ 1 h 5"/>
                <a:gd name="T8" fmla="*/ 4 w 123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5">
                  <a:moveTo>
                    <a:pt x="4" y="5"/>
                  </a:moveTo>
                  <a:cubicBezTo>
                    <a:pt x="42" y="5"/>
                    <a:pt x="79" y="4"/>
                    <a:pt x="117" y="5"/>
                  </a:cubicBezTo>
                  <a:cubicBezTo>
                    <a:pt x="120" y="5"/>
                    <a:pt x="123" y="1"/>
                    <a:pt x="119" y="1"/>
                  </a:cubicBezTo>
                  <a:cubicBezTo>
                    <a:pt x="82" y="0"/>
                    <a:pt x="44" y="1"/>
                    <a:pt x="6" y="1"/>
                  </a:cubicBezTo>
                  <a:cubicBezTo>
                    <a:pt x="4" y="1"/>
                    <a:pt x="0" y="5"/>
                    <a:pt x="4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5" name="Freeform 419">
              <a:extLst>
                <a:ext uri="{FF2B5EF4-FFF2-40B4-BE49-F238E27FC236}">
                  <a16:creationId xmlns:a16="http://schemas.microsoft.com/office/drawing/2014/main" xmlns="" id="{D2F13AE5-6583-45A1-BAEE-B143D60B1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0" y="3967162"/>
              <a:ext cx="112713" cy="101600"/>
            </a:xfrm>
            <a:custGeom>
              <a:avLst/>
              <a:gdLst>
                <a:gd name="T0" fmla="*/ 45 w 49"/>
                <a:gd name="T1" fmla="*/ 39 h 44"/>
                <a:gd name="T2" fmla="*/ 6 w 49"/>
                <a:gd name="T3" fmla="*/ 41 h 44"/>
                <a:gd name="T4" fmla="*/ 7 w 49"/>
                <a:gd name="T5" fmla="*/ 41 h 44"/>
                <a:gd name="T6" fmla="*/ 7 w 49"/>
                <a:gd name="T7" fmla="*/ 36 h 44"/>
                <a:gd name="T8" fmla="*/ 7 w 49"/>
                <a:gd name="T9" fmla="*/ 22 h 44"/>
                <a:gd name="T10" fmla="*/ 6 w 49"/>
                <a:gd name="T11" fmla="*/ 3 h 44"/>
                <a:gd name="T12" fmla="*/ 2 w 49"/>
                <a:gd name="T13" fmla="*/ 5 h 44"/>
                <a:gd name="T14" fmla="*/ 41 w 49"/>
                <a:gd name="T15" fmla="*/ 3 h 44"/>
                <a:gd name="T16" fmla="*/ 39 w 49"/>
                <a:gd name="T17" fmla="*/ 4 h 44"/>
                <a:gd name="T18" fmla="*/ 39 w 49"/>
                <a:gd name="T19" fmla="*/ 8 h 44"/>
                <a:gd name="T20" fmla="*/ 40 w 49"/>
                <a:gd name="T21" fmla="*/ 22 h 44"/>
                <a:gd name="T22" fmla="*/ 41 w 49"/>
                <a:gd name="T23" fmla="*/ 42 h 44"/>
                <a:gd name="T24" fmla="*/ 47 w 49"/>
                <a:gd name="T25" fmla="*/ 40 h 44"/>
                <a:gd name="T26" fmla="*/ 45 w 49"/>
                <a:gd name="T27" fmla="*/ 1 h 44"/>
                <a:gd name="T28" fmla="*/ 43 w 49"/>
                <a:gd name="T29" fmla="*/ 0 h 44"/>
                <a:gd name="T30" fmla="*/ 4 w 49"/>
                <a:gd name="T31" fmla="*/ 2 h 44"/>
                <a:gd name="T32" fmla="*/ 0 w 49"/>
                <a:gd name="T33" fmla="*/ 4 h 44"/>
                <a:gd name="T34" fmla="*/ 2 w 49"/>
                <a:gd name="T35" fmla="*/ 43 h 44"/>
                <a:gd name="T36" fmla="*/ 3 w 49"/>
                <a:gd name="T37" fmla="*/ 44 h 44"/>
                <a:gd name="T38" fmla="*/ 43 w 49"/>
                <a:gd name="T39" fmla="*/ 42 h 44"/>
                <a:gd name="T40" fmla="*/ 45 w 49"/>
                <a:gd name="T41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4">
                  <a:moveTo>
                    <a:pt x="45" y="39"/>
                  </a:moveTo>
                  <a:cubicBezTo>
                    <a:pt x="32" y="40"/>
                    <a:pt x="19" y="41"/>
                    <a:pt x="6" y="41"/>
                  </a:cubicBezTo>
                  <a:cubicBezTo>
                    <a:pt x="8" y="41"/>
                    <a:pt x="8" y="42"/>
                    <a:pt x="7" y="41"/>
                  </a:cubicBezTo>
                  <a:cubicBezTo>
                    <a:pt x="7" y="39"/>
                    <a:pt x="7" y="37"/>
                    <a:pt x="7" y="36"/>
                  </a:cubicBezTo>
                  <a:cubicBezTo>
                    <a:pt x="7" y="31"/>
                    <a:pt x="7" y="27"/>
                    <a:pt x="7" y="22"/>
                  </a:cubicBezTo>
                  <a:cubicBezTo>
                    <a:pt x="6" y="16"/>
                    <a:pt x="6" y="9"/>
                    <a:pt x="6" y="3"/>
                  </a:cubicBezTo>
                  <a:cubicBezTo>
                    <a:pt x="4" y="3"/>
                    <a:pt x="3" y="4"/>
                    <a:pt x="2" y="5"/>
                  </a:cubicBezTo>
                  <a:cubicBezTo>
                    <a:pt x="15" y="4"/>
                    <a:pt x="28" y="3"/>
                    <a:pt x="41" y="3"/>
                  </a:cubicBezTo>
                  <a:cubicBezTo>
                    <a:pt x="39" y="3"/>
                    <a:pt x="39" y="2"/>
                    <a:pt x="39" y="4"/>
                  </a:cubicBezTo>
                  <a:cubicBezTo>
                    <a:pt x="39" y="5"/>
                    <a:pt x="39" y="7"/>
                    <a:pt x="39" y="8"/>
                  </a:cubicBezTo>
                  <a:cubicBezTo>
                    <a:pt x="40" y="13"/>
                    <a:pt x="40" y="17"/>
                    <a:pt x="40" y="22"/>
                  </a:cubicBezTo>
                  <a:cubicBezTo>
                    <a:pt x="40" y="28"/>
                    <a:pt x="41" y="35"/>
                    <a:pt x="41" y="42"/>
                  </a:cubicBezTo>
                  <a:cubicBezTo>
                    <a:pt x="41" y="43"/>
                    <a:pt x="47" y="42"/>
                    <a:pt x="47" y="40"/>
                  </a:cubicBezTo>
                  <a:cubicBezTo>
                    <a:pt x="46" y="27"/>
                    <a:pt x="46" y="14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30" y="1"/>
                    <a:pt x="17" y="1"/>
                    <a:pt x="4" y="2"/>
                  </a:cubicBezTo>
                  <a:cubicBezTo>
                    <a:pt x="3" y="2"/>
                    <a:pt x="0" y="3"/>
                    <a:pt x="0" y="4"/>
                  </a:cubicBezTo>
                  <a:cubicBezTo>
                    <a:pt x="0" y="17"/>
                    <a:pt x="1" y="30"/>
                    <a:pt x="2" y="43"/>
                  </a:cubicBezTo>
                  <a:cubicBezTo>
                    <a:pt x="2" y="44"/>
                    <a:pt x="3" y="44"/>
                    <a:pt x="3" y="44"/>
                  </a:cubicBezTo>
                  <a:cubicBezTo>
                    <a:pt x="17" y="43"/>
                    <a:pt x="30" y="43"/>
                    <a:pt x="43" y="42"/>
                  </a:cubicBezTo>
                  <a:cubicBezTo>
                    <a:pt x="44" y="42"/>
                    <a:pt x="49" y="39"/>
                    <a:pt x="45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6" name="Freeform 420">
              <a:extLst>
                <a:ext uri="{FF2B5EF4-FFF2-40B4-BE49-F238E27FC236}">
                  <a16:creationId xmlns:a16="http://schemas.microsoft.com/office/drawing/2014/main" xmlns="" id="{1C499B54-39C4-459B-8C3C-0C6DD6F0F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8100" y="3994150"/>
              <a:ext cx="279400" cy="23813"/>
            </a:xfrm>
            <a:custGeom>
              <a:avLst/>
              <a:gdLst>
                <a:gd name="T0" fmla="*/ 4 w 122"/>
                <a:gd name="T1" fmla="*/ 10 h 10"/>
                <a:gd name="T2" fmla="*/ 118 w 122"/>
                <a:gd name="T3" fmla="*/ 4 h 10"/>
                <a:gd name="T4" fmla="*/ 118 w 122"/>
                <a:gd name="T5" fmla="*/ 0 h 10"/>
                <a:gd name="T6" fmla="*/ 5 w 122"/>
                <a:gd name="T7" fmla="*/ 5 h 10"/>
                <a:gd name="T8" fmla="*/ 4 w 12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0">
                  <a:moveTo>
                    <a:pt x="4" y="10"/>
                  </a:moveTo>
                  <a:cubicBezTo>
                    <a:pt x="42" y="8"/>
                    <a:pt x="80" y="5"/>
                    <a:pt x="118" y="4"/>
                  </a:cubicBezTo>
                  <a:cubicBezTo>
                    <a:pt x="121" y="4"/>
                    <a:pt x="122" y="0"/>
                    <a:pt x="118" y="0"/>
                  </a:cubicBezTo>
                  <a:cubicBezTo>
                    <a:pt x="80" y="1"/>
                    <a:pt x="42" y="3"/>
                    <a:pt x="5" y="5"/>
                  </a:cubicBezTo>
                  <a:cubicBezTo>
                    <a:pt x="1" y="6"/>
                    <a:pt x="0" y="10"/>
                    <a:pt x="4" y="1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7" name="Freeform 421">
              <a:extLst>
                <a:ext uri="{FF2B5EF4-FFF2-40B4-BE49-F238E27FC236}">
                  <a16:creationId xmlns:a16="http://schemas.microsoft.com/office/drawing/2014/main" xmlns="" id="{3D2F2A82-99CF-4504-AFD5-DC6FEDB32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4156075"/>
              <a:ext cx="112713" cy="100013"/>
            </a:xfrm>
            <a:custGeom>
              <a:avLst/>
              <a:gdLst>
                <a:gd name="T0" fmla="*/ 45 w 49"/>
                <a:gd name="T1" fmla="*/ 39 h 44"/>
                <a:gd name="T2" fmla="*/ 6 w 49"/>
                <a:gd name="T3" fmla="*/ 41 h 44"/>
                <a:gd name="T4" fmla="*/ 7 w 49"/>
                <a:gd name="T5" fmla="*/ 40 h 44"/>
                <a:gd name="T6" fmla="*/ 7 w 49"/>
                <a:gd name="T7" fmla="*/ 35 h 44"/>
                <a:gd name="T8" fmla="*/ 7 w 49"/>
                <a:gd name="T9" fmla="*/ 22 h 44"/>
                <a:gd name="T10" fmla="*/ 6 w 49"/>
                <a:gd name="T11" fmla="*/ 2 h 44"/>
                <a:gd name="T12" fmla="*/ 2 w 49"/>
                <a:gd name="T13" fmla="*/ 4 h 44"/>
                <a:gd name="T14" fmla="*/ 41 w 49"/>
                <a:gd name="T15" fmla="*/ 2 h 44"/>
                <a:gd name="T16" fmla="*/ 39 w 49"/>
                <a:gd name="T17" fmla="*/ 3 h 44"/>
                <a:gd name="T18" fmla="*/ 39 w 49"/>
                <a:gd name="T19" fmla="*/ 8 h 44"/>
                <a:gd name="T20" fmla="*/ 40 w 49"/>
                <a:gd name="T21" fmla="*/ 21 h 44"/>
                <a:gd name="T22" fmla="*/ 41 w 49"/>
                <a:gd name="T23" fmla="*/ 41 h 44"/>
                <a:gd name="T24" fmla="*/ 47 w 49"/>
                <a:gd name="T25" fmla="*/ 40 h 44"/>
                <a:gd name="T26" fmla="*/ 45 w 49"/>
                <a:gd name="T27" fmla="*/ 0 h 44"/>
                <a:gd name="T28" fmla="*/ 43 w 49"/>
                <a:gd name="T29" fmla="*/ 0 h 44"/>
                <a:gd name="T30" fmla="*/ 4 w 49"/>
                <a:gd name="T31" fmla="*/ 2 h 44"/>
                <a:gd name="T32" fmla="*/ 0 w 49"/>
                <a:gd name="T33" fmla="*/ 4 h 44"/>
                <a:gd name="T34" fmla="*/ 2 w 49"/>
                <a:gd name="T35" fmla="*/ 43 h 44"/>
                <a:gd name="T36" fmla="*/ 3 w 49"/>
                <a:gd name="T37" fmla="*/ 43 h 44"/>
                <a:gd name="T38" fmla="*/ 43 w 49"/>
                <a:gd name="T39" fmla="*/ 42 h 44"/>
                <a:gd name="T40" fmla="*/ 45 w 49"/>
                <a:gd name="T41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4">
                  <a:moveTo>
                    <a:pt x="45" y="39"/>
                  </a:moveTo>
                  <a:cubicBezTo>
                    <a:pt x="32" y="40"/>
                    <a:pt x="19" y="40"/>
                    <a:pt x="6" y="41"/>
                  </a:cubicBezTo>
                  <a:cubicBezTo>
                    <a:pt x="8" y="41"/>
                    <a:pt x="8" y="42"/>
                    <a:pt x="7" y="40"/>
                  </a:cubicBezTo>
                  <a:cubicBezTo>
                    <a:pt x="7" y="39"/>
                    <a:pt x="7" y="37"/>
                    <a:pt x="7" y="35"/>
                  </a:cubicBezTo>
                  <a:cubicBezTo>
                    <a:pt x="7" y="31"/>
                    <a:pt x="7" y="26"/>
                    <a:pt x="7" y="22"/>
                  </a:cubicBezTo>
                  <a:cubicBezTo>
                    <a:pt x="6" y="15"/>
                    <a:pt x="6" y="9"/>
                    <a:pt x="6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15" y="4"/>
                    <a:pt x="28" y="3"/>
                    <a:pt x="41" y="2"/>
                  </a:cubicBezTo>
                  <a:cubicBezTo>
                    <a:pt x="39" y="2"/>
                    <a:pt x="39" y="1"/>
                    <a:pt x="39" y="3"/>
                  </a:cubicBezTo>
                  <a:cubicBezTo>
                    <a:pt x="39" y="5"/>
                    <a:pt x="39" y="6"/>
                    <a:pt x="39" y="8"/>
                  </a:cubicBezTo>
                  <a:cubicBezTo>
                    <a:pt x="40" y="12"/>
                    <a:pt x="40" y="17"/>
                    <a:pt x="40" y="21"/>
                  </a:cubicBezTo>
                  <a:cubicBezTo>
                    <a:pt x="40" y="28"/>
                    <a:pt x="41" y="35"/>
                    <a:pt x="41" y="41"/>
                  </a:cubicBezTo>
                  <a:cubicBezTo>
                    <a:pt x="41" y="42"/>
                    <a:pt x="47" y="41"/>
                    <a:pt x="47" y="40"/>
                  </a:cubicBezTo>
                  <a:cubicBezTo>
                    <a:pt x="46" y="26"/>
                    <a:pt x="46" y="13"/>
                    <a:pt x="45" y="0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30" y="0"/>
                    <a:pt x="17" y="1"/>
                    <a:pt x="4" y="2"/>
                  </a:cubicBezTo>
                  <a:cubicBezTo>
                    <a:pt x="3" y="2"/>
                    <a:pt x="0" y="2"/>
                    <a:pt x="0" y="4"/>
                  </a:cubicBezTo>
                  <a:cubicBezTo>
                    <a:pt x="0" y="17"/>
                    <a:pt x="1" y="30"/>
                    <a:pt x="2" y="43"/>
                  </a:cubicBezTo>
                  <a:cubicBezTo>
                    <a:pt x="2" y="44"/>
                    <a:pt x="3" y="44"/>
                    <a:pt x="3" y="43"/>
                  </a:cubicBezTo>
                  <a:cubicBezTo>
                    <a:pt x="17" y="43"/>
                    <a:pt x="30" y="42"/>
                    <a:pt x="43" y="42"/>
                  </a:cubicBezTo>
                  <a:cubicBezTo>
                    <a:pt x="44" y="42"/>
                    <a:pt x="49" y="39"/>
                    <a:pt x="45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8" name="Freeform 422">
              <a:extLst>
                <a:ext uri="{FF2B5EF4-FFF2-40B4-BE49-F238E27FC236}">
                  <a16:creationId xmlns:a16="http://schemas.microsoft.com/office/drawing/2014/main" xmlns="" id="{49B5821F-52CF-493C-922A-BFA636F4A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4613" y="4183062"/>
              <a:ext cx="279400" cy="20638"/>
            </a:xfrm>
            <a:custGeom>
              <a:avLst/>
              <a:gdLst>
                <a:gd name="T0" fmla="*/ 4 w 122"/>
                <a:gd name="T1" fmla="*/ 9 h 9"/>
                <a:gd name="T2" fmla="*/ 117 w 122"/>
                <a:gd name="T3" fmla="*/ 4 h 9"/>
                <a:gd name="T4" fmla="*/ 118 w 122"/>
                <a:gd name="T5" fmla="*/ 0 h 9"/>
                <a:gd name="T6" fmla="*/ 5 w 122"/>
                <a:gd name="T7" fmla="*/ 5 h 9"/>
                <a:gd name="T8" fmla="*/ 4 w 12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9">
                  <a:moveTo>
                    <a:pt x="4" y="9"/>
                  </a:moveTo>
                  <a:cubicBezTo>
                    <a:pt x="42" y="7"/>
                    <a:pt x="80" y="4"/>
                    <a:pt x="117" y="4"/>
                  </a:cubicBezTo>
                  <a:cubicBezTo>
                    <a:pt x="121" y="4"/>
                    <a:pt x="122" y="0"/>
                    <a:pt x="118" y="0"/>
                  </a:cubicBezTo>
                  <a:cubicBezTo>
                    <a:pt x="80" y="0"/>
                    <a:pt x="42" y="3"/>
                    <a:pt x="5" y="5"/>
                  </a:cubicBezTo>
                  <a:cubicBezTo>
                    <a:pt x="1" y="5"/>
                    <a:pt x="0" y="9"/>
                    <a:pt x="4" y="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9" name="Freeform 423">
              <a:extLst>
                <a:ext uri="{FF2B5EF4-FFF2-40B4-BE49-F238E27FC236}">
                  <a16:creationId xmlns:a16="http://schemas.microsoft.com/office/drawing/2014/main" xmlns="" id="{2DC4B60D-6C28-497A-8A1A-CA02B41BA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0" y="3771900"/>
              <a:ext cx="149225" cy="92075"/>
            </a:xfrm>
            <a:custGeom>
              <a:avLst/>
              <a:gdLst>
                <a:gd name="T0" fmla="*/ 2 w 65"/>
                <a:gd name="T1" fmla="*/ 28 h 40"/>
                <a:gd name="T2" fmla="*/ 12 w 65"/>
                <a:gd name="T3" fmla="*/ 38 h 40"/>
                <a:gd name="T4" fmla="*/ 19 w 65"/>
                <a:gd name="T5" fmla="*/ 36 h 40"/>
                <a:gd name="T6" fmla="*/ 61 w 65"/>
                <a:gd name="T7" fmla="*/ 5 h 40"/>
                <a:gd name="T8" fmla="*/ 59 w 65"/>
                <a:gd name="T9" fmla="*/ 1 h 40"/>
                <a:gd name="T10" fmla="*/ 12 w 65"/>
                <a:gd name="T11" fmla="*/ 37 h 40"/>
                <a:gd name="T12" fmla="*/ 19 w 65"/>
                <a:gd name="T13" fmla="*/ 35 h 40"/>
                <a:gd name="T14" fmla="*/ 9 w 65"/>
                <a:gd name="T15" fmla="*/ 25 h 40"/>
                <a:gd name="T16" fmla="*/ 2 w 65"/>
                <a:gd name="T17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40">
                  <a:moveTo>
                    <a:pt x="2" y="28"/>
                  </a:moveTo>
                  <a:cubicBezTo>
                    <a:pt x="6" y="31"/>
                    <a:pt x="9" y="35"/>
                    <a:pt x="12" y="38"/>
                  </a:cubicBezTo>
                  <a:cubicBezTo>
                    <a:pt x="14" y="40"/>
                    <a:pt x="18" y="38"/>
                    <a:pt x="19" y="36"/>
                  </a:cubicBezTo>
                  <a:cubicBezTo>
                    <a:pt x="24" y="21"/>
                    <a:pt x="45" y="10"/>
                    <a:pt x="61" y="5"/>
                  </a:cubicBezTo>
                  <a:cubicBezTo>
                    <a:pt x="65" y="4"/>
                    <a:pt x="64" y="0"/>
                    <a:pt x="59" y="1"/>
                  </a:cubicBezTo>
                  <a:cubicBezTo>
                    <a:pt x="42" y="7"/>
                    <a:pt x="19" y="17"/>
                    <a:pt x="12" y="37"/>
                  </a:cubicBezTo>
                  <a:cubicBezTo>
                    <a:pt x="14" y="36"/>
                    <a:pt x="17" y="36"/>
                    <a:pt x="19" y="35"/>
                  </a:cubicBezTo>
                  <a:cubicBezTo>
                    <a:pt x="15" y="32"/>
                    <a:pt x="12" y="29"/>
                    <a:pt x="9" y="25"/>
                  </a:cubicBezTo>
                  <a:cubicBezTo>
                    <a:pt x="7" y="23"/>
                    <a:pt x="0" y="26"/>
                    <a:pt x="2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0" name="Freeform 424">
              <a:extLst>
                <a:ext uri="{FF2B5EF4-FFF2-40B4-BE49-F238E27FC236}">
                  <a16:creationId xmlns:a16="http://schemas.microsoft.com/office/drawing/2014/main" xmlns="" id="{C9FF9DB2-D50C-4C7C-AB8C-03A7EBE5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8" y="3983037"/>
              <a:ext cx="115888" cy="103188"/>
            </a:xfrm>
            <a:custGeom>
              <a:avLst/>
              <a:gdLst>
                <a:gd name="T0" fmla="*/ 1 w 50"/>
                <a:gd name="T1" fmla="*/ 3 h 45"/>
                <a:gd name="T2" fmla="*/ 42 w 50"/>
                <a:gd name="T3" fmla="*/ 43 h 45"/>
                <a:gd name="T4" fmla="*/ 49 w 50"/>
                <a:gd name="T5" fmla="*/ 41 h 45"/>
                <a:gd name="T6" fmla="*/ 8 w 50"/>
                <a:gd name="T7" fmla="*/ 1 h 45"/>
                <a:gd name="T8" fmla="*/ 1 w 50"/>
                <a:gd name="T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1" y="3"/>
                  </a:moveTo>
                  <a:cubicBezTo>
                    <a:pt x="16" y="15"/>
                    <a:pt x="31" y="28"/>
                    <a:pt x="42" y="43"/>
                  </a:cubicBezTo>
                  <a:cubicBezTo>
                    <a:pt x="43" y="45"/>
                    <a:pt x="50" y="42"/>
                    <a:pt x="49" y="41"/>
                  </a:cubicBezTo>
                  <a:cubicBezTo>
                    <a:pt x="38" y="26"/>
                    <a:pt x="23" y="13"/>
                    <a:pt x="8" y="1"/>
                  </a:cubicBezTo>
                  <a:cubicBezTo>
                    <a:pt x="6" y="0"/>
                    <a:pt x="0" y="3"/>
                    <a:pt x="1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1" name="Freeform 425">
              <a:extLst>
                <a:ext uri="{FF2B5EF4-FFF2-40B4-BE49-F238E27FC236}">
                  <a16:creationId xmlns:a16="http://schemas.microsoft.com/office/drawing/2014/main" xmlns="" id="{854DE32A-ADFE-4A14-9F3C-C4919B6AE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8" y="3937000"/>
              <a:ext cx="158750" cy="138113"/>
            </a:xfrm>
            <a:custGeom>
              <a:avLst/>
              <a:gdLst>
                <a:gd name="T0" fmla="*/ 8 w 69"/>
                <a:gd name="T1" fmla="*/ 58 h 60"/>
                <a:gd name="T2" fmla="*/ 64 w 69"/>
                <a:gd name="T3" fmla="*/ 2 h 60"/>
                <a:gd name="T4" fmla="*/ 60 w 69"/>
                <a:gd name="T5" fmla="*/ 1 h 60"/>
                <a:gd name="T6" fmla="*/ 1 w 69"/>
                <a:gd name="T7" fmla="*/ 59 h 60"/>
                <a:gd name="T8" fmla="*/ 8 w 69"/>
                <a:gd name="T9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0">
                  <a:moveTo>
                    <a:pt x="8" y="58"/>
                  </a:moveTo>
                  <a:cubicBezTo>
                    <a:pt x="22" y="36"/>
                    <a:pt x="41" y="13"/>
                    <a:pt x="64" y="2"/>
                  </a:cubicBezTo>
                  <a:cubicBezTo>
                    <a:pt x="69" y="0"/>
                    <a:pt x="62" y="0"/>
                    <a:pt x="60" y="1"/>
                  </a:cubicBezTo>
                  <a:cubicBezTo>
                    <a:pt x="35" y="13"/>
                    <a:pt x="16" y="36"/>
                    <a:pt x="1" y="59"/>
                  </a:cubicBezTo>
                  <a:cubicBezTo>
                    <a:pt x="0" y="60"/>
                    <a:pt x="7" y="59"/>
                    <a:pt x="8" y="5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2" name="Freeform 426">
              <a:extLst>
                <a:ext uri="{FF2B5EF4-FFF2-40B4-BE49-F238E27FC236}">
                  <a16:creationId xmlns:a16="http://schemas.microsoft.com/office/drawing/2014/main" xmlns="" id="{03B4716F-DF66-4E07-BD06-D7A716D32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4095750"/>
              <a:ext cx="204788" cy="155575"/>
            </a:xfrm>
            <a:custGeom>
              <a:avLst/>
              <a:gdLst>
                <a:gd name="T0" fmla="*/ 3 w 89"/>
                <a:gd name="T1" fmla="*/ 47 h 68"/>
                <a:gd name="T2" fmla="*/ 28 w 89"/>
                <a:gd name="T3" fmla="*/ 65 h 68"/>
                <a:gd name="T4" fmla="*/ 36 w 89"/>
                <a:gd name="T5" fmla="*/ 65 h 68"/>
                <a:gd name="T6" fmla="*/ 85 w 89"/>
                <a:gd name="T7" fmla="*/ 5 h 68"/>
                <a:gd name="T8" fmla="*/ 82 w 89"/>
                <a:gd name="T9" fmla="*/ 1 h 68"/>
                <a:gd name="T10" fmla="*/ 40 w 89"/>
                <a:gd name="T11" fmla="*/ 49 h 68"/>
                <a:gd name="T12" fmla="*/ 33 w 89"/>
                <a:gd name="T13" fmla="*/ 60 h 68"/>
                <a:gd name="T14" fmla="*/ 35 w 89"/>
                <a:gd name="T15" fmla="*/ 63 h 68"/>
                <a:gd name="T16" fmla="*/ 31 w 89"/>
                <a:gd name="T17" fmla="*/ 59 h 68"/>
                <a:gd name="T18" fmla="*/ 9 w 89"/>
                <a:gd name="T19" fmla="*/ 43 h 68"/>
                <a:gd name="T20" fmla="*/ 3 w 89"/>
                <a:gd name="T21" fmla="*/ 4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68">
                  <a:moveTo>
                    <a:pt x="3" y="47"/>
                  </a:moveTo>
                  <a:cubicBezTo>
                    <a:pt x="12" y="52"/>
                    <a:pt x="21" y="57"/>
                    <a:pt x="28" y="65"/>
                  </a:cubicBezTo>
                  <a:cubicBezTo>
                    <a:pt x="30" y="68"/>
                    <a:pt x="33" y="68"/>
                    <a:pt x="36" y="65"/>
                  </a:cubicBezTo>
                  <a:cubicBezTo>
                    <a:pt x="54" y="47"/>
                    <a:pt x="60" y="17"/>
                    <a:pt x="85" y="5"/>
                  </a:cubicBezTo>
                  <a:cubicBezTo>
                    <a:pt x="89" y="3"/>
                    <a:pt x="85" y="0"/>
                    <a:pt x="82" y="1"/>
                  </a:cubicBezTo>
                  <a:cubicBezTo>
                    <a:pt x="63" y="10"/>
                    <a:pt x="51" y="32"/>
                    <a:pt x="40" y="49"/>
                  </a:cubicBezTo>
                  <a:cubicBezTo>
                    <a:pt x="38" y="52"/>
                    <a:pt x="36" y="56"/>
                    <a:pt x="33" y="60"/>
                  </a:cubicBezTo>
                  <a:cubicBezTo>
                    <a:pt x="29" y="66"/>
                    <a:pt x="32" y="59"/>
                    <a:pt x="35" y="63"/>
                  </a:cubicBezTo>
                  <a:cubicBezTo>
                    <a:pt x="33" y="61"/>
                    <a:pt x="32" y="60"/>
                    <a:pt x="31" y="59"/>
                  </a:cubicBezTo>
                  <a:cubicBezTo>
                    <a:pt x="24" y="52"/>
                    <a:pt x="16" y="48"/>
                    <a:pt x="9" y="43"/>
                  </a:cubicBezTo>
                  <a:cubicBezTo>
                    <a:pt x="6" y="42"/>
                    <a:pt x="0" y="45"/>
                    <a:pt x="3" y="4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9" name="Freeform 433">
              <a:extLst>
                <a:ext uri="{FF2B5EF4-FFF2-40B4-BE49-F238E27FC236}">
                  <a16:creationId xmlns:a16="http://schemas.microsoft.com/office/drawing/2014/main" xmlns="" id="{34A012F5-E82F-4093-81E7-F28D48F4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2238" y="4605337"/>
              <a:ext cx="441325" cy="557213"/>
            </a:xfrm>
            <a:custGeom>
              <a:avLst/>
              <a:gdLst>
                <a:gd name="T0" fmla="*/ 150 w 192"/>
                <a:gd name="T1" fmla="*/ 4 h 242"/>
                <a:gd name="T2" fmla="*/ 78 w 192"/>
                <a:gd name="T3" fmla="*/ 4 h 242"/>
                <a:gd name="T4" fmla="*/ 14 w 192"/>
                <a:gd name="T5" fmla="*/ 17 h 242"/>
                <a:gd name="T6" fmla="*/ 5 w 192"/>
                <a:gd name="T7" fmla="*/ 76 h 242"/>
                <a:gd name="T8" fmla="*/ 5 w 192"/>
                <a:gd name="T9" fmla="*/ 169 h 242"/>
                <a:gd name="T10" fmla="*/ 17 w 192"/>
                <a:gd name="T11" fmla="*/ 227 h 242"/>
                <a:gd name="T12" fmla="*/ 81 w 192"/>
                <a:gd name="T13" fmla="*/ 237 h 242"/>
                <a:gd name="T14" fmla="*/ 155 w 192"/>
                <a:gd name="T15" fmla="*/ 237 h 242"/>
                <a:gd name="T16" fmla="*/ 189 w 192"/>
                <a:gd name="T17" fmla="*/ 189 h 242"/>
                <a:gd name="T18" fmla="*/ 189 w 192"/>
                <a:gd name="T19" fmla="*/ 75 h 242"/>
                <a:gd name="T20" fmla="*/ 151 w 192"/>
                <a:gd name="T21" fmla="*/ 4 h 242"/>
                <a:gd name="T22" fmla="*/ 149 w 192"/>
                <a:gd name="T23" fmla="*/ 9 h 242"/>
                <a:gd name="T24" fmla="*/ 182 w 192"/>
                <a:gd name="T25" fmla="*/ 79 h 242"/>
                <a:gd name="T26" fmla="*/ 182 w 192"/>
                <a:gd name="T27" fmla="*/ 172 h 242"/>
                <a:gd name="T28" fmla="*/ 147 w 192"/>
                <a:gd name="T29" fmla="*/ 232 h 242"/>
                <a:gd name="T30" fmla="*/ 64 w 192"/>
                <a:gd name="T31" fmla="*/ 232 h 242"/>
                <a:gd name="T32" fmla="*/ 27 w 192"/>
                <a:gd name="T33" fmla="*/ 227 h 242"/>
                <a:gd name="T34" fmla="*/ 12 w 192"/>
                <a:gd name="T35" fmla="*/ 189 h 242"/>
                <a:gd name="T36" fmla="*/ 12 w 192"/>
                <a:gd name="T37" fmla="*/ 104 h 242"/>
                <a:gd name="T38" fmla="*/ 12 w 192"/>
                <a:gd name="T39" fmla="*/ 41 h 242"/>
                <a:gd name="T40" fmla="*/ 92 w 192"/>
                <a:gd name="T41" fmla="*/ 9 h 242"/>
                <a:gd name="T42" fmla="*/ 150 w 192"/>
                <a:gd name="T43" fmla="*/ 9 h 242"/>
                <a:gd name="T44" fmla="*/ 150 w 192"/>
                <a:gd name="T45" fmla="*/ 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242">
                  <a:moveTo>
                    <a:pt x="150" y="4"/>
                  </a:moveTo>
                  <a:cubicBezTo>
                    <a:pt x="126" y="4"/>
                    <a:pt x="102" y="4"/>
                    <a:pt x="78" y="4"/>
                  </a:cubicBezTo>
                  <a:cubicBezTo>
                    <a:pt x="55" y="4"/>
                    <a:pt x="32" y="0"/>
                    <a:pt x="14" y="17"/>
                  </a:cubicBezTo>
                  <a:cubicBezTo>
                    <a:pt x="0" y="31"/>
                    <a:pt x="5" y="58"/>
                    <a:pt x="5" y="76"/>
                  </a:cubicBezTo>
                  <a:cubicBezTo>
                    <a:pt x="5" y="107"/>
                    <a:pt x="5" y="138"/>
                    <a:pt x="5" y="169"/>
                  </a:cubicBezTo>
                  <a:cubicBezTo>
                    <a:pt x="5" y="189"/>
                    <a:pt x="1" y="211"/>
                    <a:pt x="17" y="227"/>
                  </a:cubicBezTo>
                  <a:cubicBezTo>
                    <a:pt x="32" y="242"/>
                    <a:pt x="62" y="237"/>
                    <a:pt x="81" y="237"/>
                  </a:cubicBezTo>
                  <a:cubicBezTo>
                    <a:pt x="105" y="237"/>
                    <a:pt x="130" y="239"/>
                    <a:pt x="155" y="237"/>
                  </a:cubicBezTo>
                  <a:cubicBezTo>
                    <a:pt x="180" y="235"/>
                    <a:pt x="189" y="211"/>
                    <a:pt x="189" y="189"/>
                  </a:cubicBezTo>
                  <a:cubicBezTo>
                    <a:pt x="189" y="151"/>
                    <a:pt x="189" y="113"/>
                    <a:pt x="189" y="75"/>
                  </a:cubicBezTo>
                  <a:cubicBezTo>
                    <a:pt x="189" y="45"/>
                    <a:pt x="192" y="7"/>
                    <a:pt x="151" y="4"/>
                  </a:cubicBezTo>
                  <a:cubicBezTo>
                    <a:pt x="148" y="3"/>
                    <a:pt x="144" y="8"/>
                    <a:pt x="149" y="9"/>
                  </a:cubicBezTo>
                  <a:cubicBezTo>
                    <a:pt x="188" y="12"/>
                    <a:pt x="182" y="52"/>
                    <a:pt x="182" y="79"/>
                  </a:cubicBezTo>
                  <a:cubicBezTo>
                    <a:pt x="182" y="110"/>
                    <a:pt x="182" y="141"/>
                    <a:pt x="182" y="172"/>
                  </a:cubicBezTo>
                  <a:cubicBezTo>
                    <a:pt x="182" y="198"/>
                    <a:pt x="185" y="232"/>
                    <a:pt x="147" y="232"/>
                  </a:cubicBezTo>
                  <a:cubicBezTo>
                    <a:pt x="119" y="232"/>
                    <a:pt x="91" y="232"/>
                    <a:pt x="64" y="232"/>
                  </a:cubicBezTo>
                  <a:cubicBezTo>
                    <a:pt x="51" y="232"/>
                    <a:pt x="39" y="233"/>
                    <a:pt x="27" y="227"/>
                  </a:cubicBezTo>
                  <a:cubicBezTo>
                    <a:pt x="13" y="219"/>
                    <a:pt x="12" y="203"/>
                    <a:pt x="12" y="189"/>
                  </a:cubicBezTo>
                  <a:cubicBezTo>
                    <a:pt x="12" y="161"/>
                    <a:pt x="12" y="133"/>
                    <a:pt x="12" y="104"/>
                  </a:cubicBezTo>
                  <a:cubicBezTo>
                    <a:pt x="12" y="83"/>
                    <a:pt x="12" y="62"/>
                    <a:pt x="12" y="41"/>
                  </a:cubicBezTo>
                  <a:cubicBezTo>
                    <a:pt x="12" y="0"/>
                    <a:pt x="65" y="9"/>
                    <a:pt x="92" y="9"/>
                  </a:cubicBezTo>
                  <a:cubicBezTo>
                    <a:pt x="112" y="9"/>
                    <a:pt x="131" y="9"/>
                    <a:pt x="150" y="9"/>
                  </a:cubicBezTo>
                  <a:cubicBezTo>
                    <a:pt x="154" y="9"/>
                    <a:pt x="155" y="4"/>
                    <a:pt x="15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0" name="Freeform 434">
              <a:extLst>
                <a:ext uri="{FF2B5EF4-FFF2-40B4-BE49-F238E27FC236}">
                  <a16:creationId xmlns:a16="http://schemas.microsoft.com/office/drawing/2014/main" xmlns="" id="{77B9C49B-5027-4103-957D-928A3D019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3675" y="5005387"/>
              <a:ext cx="88900" cy="85725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6 h 37"/>
                <a:gd name="T10" fmla="*/ 33 w 39"/>
                <a:gd name="T11" fmla="*/ 6 h 37"/>
                <a:gd name="T12" fmla="*/ 30 w 39"/>
                <a:gd name="T13" fmla="*/ 3 h 37"/>
                <a:gd name="T14" fmla="*/ 30 w 39"/>
                <a:gd name="T15" fmla="*/ 34 h 37"/>
                <a:gd name="T16" fmla="*/ 37 w 39"/>
                <a:gd name="T17" fmla="*/ 33 h 37"/>
                <a:gd name="T18" fmla="*/ 37 w 39"/>
                <a:gd name="T19" fmla="*/ 3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3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4" y="5"/>
                    <a:pt x="3" y="6"/>
                  </a:cubicBezTo>
                  <a:cubicBezTo>
                    <a:pt x="13" y="6"/>
                    <a:pt x="23" y="6"/>
                    <a:pt x="33" y="6"/>
                  </a:cubicBezTo>
                  <a:cubicBezTo>
                    <a:pt x="32" y="5"/>
                    <a:pt x="31" y="4"/>
                    <a:pt x="30" y="3"/>
                  </a:cubicBezTo>
                  <a:cubicBezTo>
                    <a:pt x="30" y="13"/>
                    <a:pt x="30" y="24"/>
                    <a:pt x="30" y="34"/>
                  </a:cubicBezTo>
                  <a:cubicBezTo>
                    <a:pt x="30" y="37"/>
                    <a:pt x="37" y="36"/>
                    <a:pt x="37" y="33"/>
                  </a:cubicBezTo>
                  <a:cubicBezTo>
                    <a:pt x="37" y="23"/>
                    <a:pt x="37" y="13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13"/>
                    <a:pt x="0" y="24"/>
                    <a:pt x="0" y="34"/>
                  </a:cubicBezTo>
                  <a:cubicBezTo>
                    <a:pt x="0" y="36"/>
                    <a:pt x="1" y="36"/>
                    <a:pt x="3" y="36"/>
                  </a:cubicBezTo>
                  <a:cubicBezTo>
                    <a:pt x="13" y="36"/>
                    <a:pt x="23" y="36"/>
                    <a:pt x="33" y="36"/>
                  </a:cubicBezTo>
                  <a:cubicBezTo>
                    <a:pt x="37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1" name="Freeform 435">
              <a:extLst>
                <a:ext uri="{FF2B5EF4-FFF2-40B4-BE49-F238E27FC236}">
                  <a16:creationId xmlns:a16="http://schemas.microsoft.com/office/drawing/2014/main" xmlns="" id="{9B7A58ED-14FC-47C3-B4DF-F7C78C8AE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3675" y="4897437"/>
              <a:ext cx="88900" cy="85725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3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7 w 39"/>
                <a:gd name="T17" fmla="*/ 33 h 37"/>
                <a:gd name="T18" fmla="*/ 37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3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3" y="5"/>
                    <a:pt x="23" y="5"/>
                    <a:pt x="33" y="5"/>
                  </a:cubicBezTo>
                  <a:cubicBezTo>
                    <a:pt x="32" y="5"/>
                    <a:pt x="31" y="4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7" y="36"/>
                    <a:pt x="37" y="33"/>
                  </a:cubicBezTo>
                  <a:cubicBezTo>
                    <a:pt x="37" y="23"/>
                    <a:pt x="37" y="13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23" y="36"/>
                    <a:pt x="33" y="36"/>
                  </a:cubicBezTo>
                  <a:cubicBezTo>
                    <a:pt x="37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2" name="Freeform 436">
              <a:extLst>
                <a:ext uri="{FF2B5EF4-FFF2-40B4-BE49-F238E27FC236}">
                  <a16:creationId xmlns:a16="http://schemas.microsoft.com/office/drawing/2014/main" xmlns="" id="{A135F1C8-4FDE-4D46-8CE0-21BE4822A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3675" y="4789487"/>
              <a:ext cx="88900" cy="85725"/>
            </a:xfrm>
            <a:custGeom>
              <a:avLst/>
              <a:gdLst>
                <a:gd name="T0" fmla="*/ 34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3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7 w 39"/>
                <a:gd name="T17" fmla="*/ 33 h 37"/>
                <a:gd name="T18" fmla="*/ 37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3 w 39"/>
                <a:gd name="T31" fmla="*/ 36 h 37"/>
                <a:gd name="T32" fmla="*/ 34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2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3" y="5"/>
                    <a:pt x="23" y="5"/>
                    <a:pt x="33" y="5"/>
                  </a:cubicBezTo>
                  <a:cubicBezTo>
                    <a:pt x="32" y="4"/>
                    <a:pt x="31" y="3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7" y="36"/>
                    <a:pt x="37" y="33"/>
                  </a:cubicBezTo>
                  <a:cubicBezTo>
                    <a:pt x="37" y="23"/>
                    <a:pt x="37" y="12"/>
                    <a:pt x="37" y="2"/>
                  </a:cubicBezTo>
                  <a:cubicBezTo>
                    <a:pt x="37" y="0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23" y="36"/>
                    <a:pt x="33" y="36"/>
                  </a:cubicBezTo>
                  <a:cubicBezTo>
                    <a:pt x="37" y="36"/>
                    <a:pt x="39" y="30"/>
                    <a:pt x="34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3" name="Freeform 437">
              <a:extLst>
                <a:ext uri="{FF2B5EF4-FFF2-40B4-BE49-F238E27FC236}">
                  <a16:creationId xmlns:a16="http://schemas.microsoft.com/office/drawing/2014/main" xmlns="" id="{AF7672A4-C647-4B89-8709-ADD6ED526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1625" y="5005387"/>
              <a:ext cx="88900" cy="85725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6 h 37"/>
                <a:gd name="T10" fmla="*/ 34 w 39"/>
                <a:gd name="T11" fmla="*/ 6 h 37"/>
                <a:gd name="T12" fmla="*/ 30 w 39"/>
                <a:gd name="T13" fmla="*/ 3 h 37"/>
                <a:gd name="T14" fmla="*/ 30 w 39"/>
                <a:gd name="T15" fmla="*/ 34 h 37"/>
                <a:gd name="T16" fmla="*/ 38 w 39"/>
                <a:gd name="T17" fmla="*/ 33 h 37"/>
                <a:gd name="T18" fmla="*/ 38 w 39"/>
                <a:gd name="T19" fmla="*/ 3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4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4" y="5"/>
                    <a:pt x="3" y="6"/>
                  </a:cubicBezTo>
                  <a:cubicBezTo>
                    <a:pt x="13" y="6"/>
                    <a:pt x="24" y="6"/>
                    <a:pt x="34" y="6"/>
                  </a:cubicBezTo>
                  <a:cubicBezTo>
                    <a:pt x="33" y="5"/>
                    <a:pt x="32" y="4"/>
                    <a:pt x="30" y="3"/>
                  </a:cubicBezTo>
                  <a:cubicBezTo>
                    <a:pt x="30" y="13"/>
                    <a:pt x="30" y="24"/>
                    <a:pt x="30" y="34"/>
                  </a:cubicBezTo>
                  <a:cubicBezTo>
                    <a:pt x="30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13"/>
                    <a:pt x="0" y="24"/>
                    <a:pt x="0" y="34"/>
                  </a:cubicBezTo>
                  <a:cubicBezTo>
                    <a:pt x="0" y="36"/>
                    <a:pt x="2" y="36"/>
                    <a:pt x="3" y="36"/>
                  </a:cubicBezTo>
                  <a:cubicBezTo>
                    <a:pt x="13" y="36"/>
                    <a:pt x="24" y="36"/>
                    <a:pt x="34" y="36"/>
                  </a:cubicBezTo>
                  <a:cubicBezTo>
                    <a:pt x="38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4" name="Freeform 438">
              <a:extLst>
                <a:ext uri="{FF2B5EF4-FFF2-40B4-BE49-F238E27FC236}">
                  <a16:creationId xmlns:a16="http://schemas.microsoft.com/office/drawing/2014/main" xmlns="" id="{5C58B89D-AD4F-4F79-93ED-0B82BA1A7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1625" y="4897437"/>
              <a:ext cx="88900" cy="85725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3" y="5"/>
                    <a:pt x="24" y="5"/>
                    <a:pt x="34" y="5"/>
                  </a:cubicBezTo>
                  <a:cubicBezTo>
                    <a:pt x="33" y="5"/>
                    <a:pt x="32" y="4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3" y="36"/>
                    <a:pt x="24" y="36"/>
                    <a:pt x="34" y="36"/>
                  </a:cubicBezTo>
                  <a:cubicBezTo>
                    <a:pt x="38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5" name="Freeform 439">
              <a:extLst>
                <a:ext uri="{FF2B5EF4-FFF2-40B4-BE49-F238E27FC236}">
                  <a16:creationId xmlns:a16="http://schemas.microsoft.com/office/drawing/2014/main" xmlns="" id="{9620BD29-E15C-4AB4-A00F-2B61443A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1625" y="4789487"/>
              <a:ext cx="88900" cy="85725"/>
            </a:xfrm>
            <a:custGeom>
              <a:avLst/>
              <a:gdLst>
                <a:gd name="T0" fmla="*/ 34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4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2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3" y="5"/>
                    <a:pt x="24" y="5"/>
                    <a:pt x="34" y="5"/>
                  </a:cubicBezTo>
                  <a:cubicBezTo>
                    <a:pt x="33" y="4"/>
                    <a:pt x="32" y="3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8" y="36"/>
                    <a:pt x="38" y="33"/>
                  </a:cubicBezTo>
                  <a:cubicBezTo>
                    <a:pt x="38" y="23"/>
                    <a:pt x="38" y="12"/>
                    <a:pt x="38" y="2"/>
                  </a:cubicBezTo>
                  <a:cubicBezTo>
                    <a:pt x="38" y="0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3" y="36"/>
                    <a:pt x="24" y="36"/>
                    <a:pt x="34" y="36"/>
                  </a:cubicBezTo>
                  <a:cubicBezTo>
                    <a:pt x="38" y="36"/>
                    <a:pt x="39" y="30"/>
                    <a:pt x="34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6" name="Freeform 440">
              <a:extLst>
                <a:ext uri="{FF2B5EF4-FFF2-40B4-BE49-F238E27FC236}">
                  <a16:creationId xmlns:a16="http://schemas.microsoft.com/office/drawing/2014/main" xmlns="" id="{153E7AEE-58E1-45F0-ABA5-6EBB058AC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9575" y="5005387"/>
              <a:ext cx="88900" cy="85725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6 h 37"/>
                <a:gd name="T10" fmla="*/ 34 w 39"/>
                <a:gd name="T11" fmla="*/ 6 h 37"/>
                <a:gd name="T12" fmla="*/ 31 w 39"/>
                <a:gd name="T13" fmla="*/ 3 h 37"/>
                <a:gd name="T14" fmla="*/ 31 w 39"/>
                <a:gd name="T15" fmla="*/ 34 h 37"/>
                <a:gd name="T16" fmla="*/ 38 w 39"/>
                <a:gd name="T17" fmla="*/ 33 h 37"/>
                <a:gd name="T18" fmla="*/ 38 w 39"/>
                <a:gd name="T19" fmla="*/ 3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5"/>
                    <a:pt x="3" y="6"/>
                  </a:cubicBezTo>
                  <a:cubicBezTo>
                    <a:pt x="14" y="6"/>
                    <a:pt x="24" y="6"/>
                    <a:pt x="34" y="6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4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2"/>
                    <a:pt x="0" y="3"/>
                  </a:cubicBezTo>
                  <a:cubicBezTo>
                    <a:pt x="0" y="13"/>
                    <a:pt x="0" y="24"/>
                    <a:pt x="0" y="34"/>
                  </a:cubicBezTo>
                  <a:cubicBezTo>
                    <a:pt x="0" y="36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7" name="Freeform 441">
              <a:extLst>
                <a:ext uri="{FF2B5EF4-FFF2-40B4-BE49-F238E27FC236}">
                  <a16:creationId xmlns:a16="http://schemas.microsoft.com/office/drawing/2014/main" xmlns="" id="{C031DF09-D040-416E-BC91-46DFE4E5E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9575" y="4897437"/>
              <a:ext cx="88900" cy="85725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8" name="Freeform 442">
              <a:extLst>
                <a:ext uri="{FF2B5EF4-FFF2-40B4-BE49-F238E27FC236}">
                  <a16:creationId xmlns:a16="http://schemas.microsoft.com/office/drawing/2014/main" xmlns="" id="{832A9026-17A7-4006-BBDF-E1233F76A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9575" y="4789487"/>
              <a:ext cx="88900" cy="85725"/>
            </a:xfrm>
            <a:custGeom>
              <a:avLst/>
              <a:gdLst>
                <a:gd name="T0" fmla="*/ 35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2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9" name="Freeform 443">
              <a:extLst>
                <a:ext uri="{FF2B5EF4-FFF2-40B4-BE49-F238E27FC236}">
                  <a16:creationId xmlns:a16="http://schemas.microsoft.com/office/drawing/2014/main" xmlns="" id="{2FF691A5-25F8-49A9-874C-A37547B32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3675" y="4660900"/>
              <a:ext cx="304800" cy="103188"/>
            </a:xfrm>
            <a:custGeom>
              <a:avLst/>
              <a:gdLst>
                <a:gd name="T0" fmla="*/ 129 w 133"/>
                <a:gd name="T1" fmla="*/ 39 h 45"/>
                <a:gd name="T2" fmla="*/ 41 w 133"/>
                <a:gd name="T3" fmla="*/ 39 h 45"/>
                <a:gd name="T4" fmla="*/ 4 w 133"/>
                <a:gd name="T5" fmla="*/ 39 h 45"/>
                <a:gd name="T6" fmla="*/ 7 w 133"/>
                <a:gd name="T7" fmla="*/ 39 h 45"/>
                <a:gd name="T8" fmla="*/ 7 w 133"/>
                <a:gd name="T9" fmla="*/ 27 h 45"/>
                <a:gd name="T10" fmla="*/ 7 w 133"/>
                <a:gd name="T11" fmla="*/ 2 h 45"/>
                <a:gd name="T12" fmla="*/ 10 w 133"/>
                <a:gd name="T13" fmla="*/ 5 h 45"/>
                <a:gd name="T14" fmla="*/ 33 w 133"/>
                <a:gd name="T15" fmla="*/ 5 h 45"/>
                <a:gd name="T16" fmla="*/ 91 w 133"/>
                <a:gd name="T17" fmla="*/ 5 h 45"/>
                <a:gd name="T18" fmla="*/ 127 w 133"/>
                <a:gd name="T19" fmla="*/ 5 h 45"/>
                <a:gd name="T20" fmla="*/ 125 w 133"/>
                <a:gd name="T21" fmla="*/ 6 h 45"/>
                <a:gd name="T22" fmla="*/ 125 w 133"/>
                <a:gd name="T23" fmla="*/ 20 h 45"/>
                <a:gd name="T24" fmla="*/ 125 w 133"/>
                <a:gd name="T25" fmla="*/ 42 h 45"/>
                <a:gd name="T26" fmla="*/ 132 w 133"/>
                <a:gd name="T27" fmla="*/ 41 h 45"/>
                <a:gd name="T28" fmla="*/ 132 w 133"/>
                <a:gd name="T29" fmla="*/ 2 h 45"/>
                <a:gd name="T30" fmla="*/ 129 w 133"/>
                <a:gd name="T31" fmla="*/ 0 h 45"/>
                <a:gd name="T32" fmla="*/ 4 w 133"/>
                <a:gd name="T33" fmla="*/ 0 h 45"/>
                <a:gd name="T34" fmla="*/ 0 w 133"/>
                <a:gd name="T35" fmla="*/ 2 h 45"/>
                <a:gd name="T36" fmla="*/ 0 w 133"/>
                <a:gd name="T37" fmla="*/ 42 h 45"/>
                <a:gd name="T38" fmla="*/ 3 w 133"/>
                <a:gd name="T39" fmla="*/ 44 h 45"/>
                <a:gd name="T40" fmla="*/ 128 w 133"/>
                <a:gd name="T41" fmla="*/ 44 h 45"/>
                <a:gd name="T42" fmla="*/ 129 w 133"/>
                <a:gd name="T43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45">
                  <a:moveTo>
                    <a:pt x="129" y="39"/>
                  </a:moveTo>
                  <a:cubicBezTo>
                    <a:pt x="99" y="39"/>
                    <a:pt x="70" y="39"/>
                    <a:pt x="41" y="39"/>
                  </a:cubicBezTo>
                  <a:cubicBezTo>
                    <a:pt x="29" y="39"/>
                    <a:pt x="16" y="39"/>
                    <a:pt x="4" y="39"/>
                  </a:cubicBezTo>
                  <a:cubicBezTo>
                    <a:pt x="3" y="39"/>
                    <a:pt x="7" y="43"/>
                    <a:pt x="7" y="39"/>
                  </a:cubicBezTo>
                  <a:cubicBezTo>
                    <a:pt x="7" y="35"/>
                    <a:pt x="7" y="31"/>
                    <a:pt x="7" y="27"/>
                  </a:cubicBezTo>
                  <a:cubicBezTo>
                    <a:pt x="7" y="19"/>
                    <a:pt x="7" y="11"/>
                    <a:pt x="7" y="2"/>
                  </a:cubicBezTo>
                  <a:cubicBezTo>
                    <a:pt x="7" y="6"/>
                    <a:pt x="1" y="5"/>
                    <a:pt x="10" y="5"/>
                  </a:cubicBezTo>
                  <a:cubicBezTo>
                    <a:pt x="18" y="5"/>
                    <a:pt x="26" y="5"/>
                    <a:pt x="33" y="5"/>
                  </a:cubicBezTo>
                  <a:cubicBezTo>
                    <a:pt x="52" y="5"/>
                    <a:pt x="72" y="5"/>
                    <a:pt x="91" y="5"/>
                  </a:cubicBezTo>
                  <a:cubicBezTo>
                    <a:pt x="103" y="5"/>
                    <a:pt x="115" y="5"/>
                    <a:pt x="127" y="5"/>
                  </a:cubicBezTo>
                  <a:cubicBezTo>
                    <a:pt x="125" y="5"/>
                    <a:pt x="125" y="1"/>
                    <a:pt x="125" y="6"/>
                  </a:cubicBezTo>
                  <a:cubicBezTo>
                    <a:pt x="125" y="11"/>
                    <a:pt x="125" y="16"/>
                    <a:pt x="125" y="20"/>
                  </a:cubicBezTo>
                  <a:cubicBezTo>
                    <a:pt x="125" y="27"/>
                    <a:pt x="125" y="35"/>
                    <a:pt x="125" y="42"/>
                  </a:cubicBezTo>
                  <a:cubicBezTo>
                    <a:pt x="125" y="45"/>
                    <a:pt x="132" y="44"/>
                    <a:pt x="132" y="41"/>
                  </a:cubicBezTo>
                  <a:cubicBezTo>
                    <a:pt x="132" y="28"/>
                    <a:pt x="132" y="15"/>
                    <a:pt x="132" y="2"/>
                  </a:cubicBezTo>
                  <a:cubicBezTo>
                    <a:pt x="132" y="0"/>
                    <a:pt x="130" y="0"/>
                    <a:pt x="129" y="0"/>
                  </a:cubicBezTo>
                  <a:cubicBezTo>
                    <a:pt x="87" y="0"/>
                    <a:pt x="45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15"/>
                    <a:pt x="0" y="29"/>
                    <a:pt x="0" y="42"/>
                  </a:cubicBezTo>
                  <a:cubicBezTo>
                    <a:pt x="0" y="44"/>
                    <a:pt x="1" y="44"/>
                    <a:pt x="3" y="44"/>
                  </a:cubicBezTo>
                  <a:cubicBezTo>
                    <a:pt x="45" y="44"/>
                    <a:pt x="86" y="44"/>
                    <a:pt x="128" y="44"/>
                  </a:cubicBezTo>
                  <a:cubicBezTo>
                    <a:pt x="132" y="44"/>
                    <a:pt x="133" y="39"/>
                    <a:pt x="129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8" name="Freeform 452">
              <a:extLst>
                <a:ext uri="{FF2B5EF4-FFF2-40B4-BE49-F238E27FC236}">
                  <a16:creationId xmlns:a16="http://schemas.microsoft.com/office/drawing/2014/main" xmlns="" id="{C8E35738-F25B-46AE-A054-7C716E595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5800" y="-341313"/>
              <a:ext cx="438150" cy="493713"/>
            </a:xfrm>
            <a:custGeom>
              <a:avLst/>
              <a:gdLst>
                <a:gd name="T0" fmla="*/ 83 w 191"/>
                <a:gd name="T1" fmla="*/ 211 h 215"/>
                <a:gd name="T2" fmla="*/ 83 w 191"/>
                <a:gd name="T3" fmla="*/ 168 h 215"/>
                <a:gd name="T4" fmla="*/ 82 w 191"/>
                <a:gd name="T5" fmla="*/ 166 h 215"/>
                <a:gd name="T6" fmla="*/ 24 w 191"/>
                <a:gd name="T7" fmla="*/ 77 h 215"/>
                <a:gd name="T8" fmla="*/ 129 w 191"/>
                <a:gd name="T9" fmla="*/ 12 h 215"/>
                <a:gd name="T10" fmla="*/ 173 w 191"/>
                <a:gd name="T11" fmla="*/ 118 h 215"/>
                <a:gd name="T12" fmla="*/ 140 w 191"/>
                <a:gd name="T13" fmla="*/ 154 h 215"/>
                <a:gd name="T14" fmla="*/ 128 w 191"/>
                <a:gd name="T15" fmla="*/ 166 h 215"/>
                <a:gd name="T16" fmla="*/ 128 w 191"/>
                <a:gd name="T17" fmla="*/ 212 h 215"/>
                <a:gd name="T18" fmla="*/ 133 w 191"/>
                <a:gd name="T19" fmla="*/ 209 h 215"/>
                <a:gd name="T20" fmla="*/ 81 w 191"/>
                <a:gd name="T21" fmla="*/ 209 h 215"/>
                <a:gd name="T22" fmla="*/ 79 w 191"/>
                <a:gd name="T23" fmla="*/ 214 h 215"/>
                <a:gd name="T24" fmla="*/ 130 w 191"/>
                <a:gd name="T25" fmla="*/ 214 h 215"/>
                <a:gd name="T26" fmla="*/ 135 w 191"/>
                <a:gd name="T27" fmla="*/ 211 h 215"/>
                <a:gd name="T28" fmla="*/ 135 w 191"/>
                <a:gd name="T29" fmla="*/ 181 h 215"/>
                <a:gd name="T30" fmla="*/ 135 w 191"/>
                <a:gd name="T31" fmla="*/ 165 h 215"/>
                <a:gd name="T32" fmla="*/ 154 w 191"/>
                <a:gd name="T33" fmla="*/ 150 h 215"/>
                <a:gd name="T34" fmla="*/ 188 w 191"/>
                <a:gd name="T35" fmla="*/ 79 h 215"/>
                <a:gd name="T36" fmla="*/ 152 w 191"/>
                <a:gd name="T37" fmla="*/ 17 h 215"/>
                <a:gd name="T38" fmla="*/ 91 w 191"/>
                <a:gd name="T39" fmla="*/ 5 h 215"/>
                <a:gd name="T40" fmla="*/ 27 w 191"/>
                <a:gd name="T41" fmla="*/ 127 h 215"/>
                <a:gd name="T42" fmla="*/ 72 w 191"/>
                <a:gd name="T43" fmla="*/ 168 h 215"/>
                <a:gd name="T44" fmla="*/ 76 w 191"/>
                <a:gd name="T45" fmla="*/ 177 h 215"/>
                <a:gd name="T46" fmla="*/ 76 w 191"/>
                <a:gd name="T47" fmla="*/ 212 h 215"/>
                <a:gd name="T48" fmla="*/ 83 w 191"/>
                <a:gd name="T49" fmla="*/ 21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215">
                  <a:moveTo>
                    <a:pt x="83" y="211"/>
                  </a:moveTo>
                  <a:cubicBezTo>
                    <a:pt x="83" y="196"/>
                    <a:pt x="83" y="182"/>
                    <a:pt x="83" y="168"/>
                  </a:cubicBezTo>
                  <a:cubicBezTo>
                    <a:pt x="83" y="167"/>
                    <a:pt x="83" y="166"/>
                    <a:pt x="82" y="166"/>
                  </a:cubicBezTo>
                  <a:cubicBezTo>
                    <a:pt x="44" y="154"/>
                    <a:pt x="24" y="115"/>
                    <a:pt x="24" y="77"/>
                  </a:cubicBezTo>
                  <a:cubicBezTo>
                    <a:pt x="25" y="23"/>
                    <a:pt x="82" y="0"/>
                    <a:pt x="129" y="12"/>
                  </a:cubicBezTo>
                  <a:cubicBezTo>
                    <a:pt x="172" y="23"/>
                    <a:pt x="191" y="81"/>
                    <a:pt x="173" y="118"/>
                  </a:cubicBezTo>
                  <a:cubicBezTo>
                    <a:pt x="166" y="134"/>
                    <a:pt x="153" y="145"/>
                    <a:pt x="140" y="154"/>
                  </a:cubicBezTo>
                  <a:cubicBezTo>
                    <a:pt x="134" y="158"/>
                    <a:pt x="128" y="159"/>
                    <a:pt x="128" y="166"/>
                  </a:cubicBezTo>
                  <a:cubicBezTo>
                    <a:pt x="128" y="181"/>
                    <a:pt x="128" y="196"/>
                    <a:pt x="128" y="212"/>
                  </a:cubicBezTo>
                  <a:cubicBezTo>
                    <a:pt x="129" y="211"/>
                    <a:pt x="131" y="210"/>
                    <a:pt x="133" y="209"/>
                  </a:cubicBezTo>
                  <a:cubicBezTo>
                    <a:pt x="115" y="209"/>
                    <a:pt x="98" y="209"/>
                    <a:pt x="81" y="209"/>
                  </a:cubicBezTo>
                  <a:cubicBezTo>
                    <a:pt x="78" y="209"/>
                    <a:pt x="74" y="214"/>
                    <a:pt x="79" y="214"/>
                  </a:cubicBezTo>
                  <a:cubicBezTo>
                    <a:pt x="96" y="214"/>
                    <a:pt x="113" y="214"/>
                    <a:pt x="130" y="214"/>
                  </a:cubicBezTo>
                  <a:cubicBezTo>
                    <a:pt x="131" y="214"/>
                    <a:pt x="135" y="213"/>
                    <a:pt x="135" y="211"/>
                  </a:cubicBezTo>
                  <a:cubicBezTo>
                    <a:pt x="135" y="201"/>
                    <a:pt x="135" y="191"/>
                    <a:pt x="135" y="181"/>
                  </a:cubicBezTo>
                  <a:cubicBezTo>
                    <a:pt x="135" y="176"/>
                    <a:pt x="135" y="171"/>
                    <a:pt x="135" y="165"/>
                  </a:cubicBezTo>
                  <a:cubicBezTo>
                    <a:pt x="135" y="160"/>
                    <a:pt x="149" y="154"/>
                    <a:pt x="154" y="150"/>
                  </a:cubicBezTo>
                  <a:cubicBezTo>
                    <a:pt x="176" y="133"/>
                    <a:pt x="190" y="107"/>
                    <a:pt x="188" y="79"/>
                  </a:cubicBezTo>
                  <a:cubicBezTo>
                    <a:pt x="186" y="55"/>
                    <a:pt x="171" y="32"/>
                    <a:pt x="152" y="17"/>
                  </a:cubicBezTo>
                  <a:cubicBezTo>
                    <a:pt x="135" y="4"/>
                    <a:pt x="112" y="3"/>
                    <a:pt x="91" y="5"/>
                  </a:cubicBezTo>
                  <a:cubicBezTo>
                    <a:pt x="30" y="12"/>
                    <a:pt x="0" y="71"/>
                    <a:pt x="27" y="127"/>
                  </a:cubicBezTo>
                  <a:cubicBezTo>
                    <a:pt x="36" y="145"/>
                    <a:pt x="54" y="160"/>
                    <a:pt x="72" y="168"/>
                  </a:cubicBezTo>
                  <a:cubicBezTo>
                    <a:pt x="79" y="171"/>
                    <a:pt x="76" y="168"/>
                    <a:pt x="76" y="177"/>
                  </a:cubicBezTo>
                  <a:cubicBezTo>
                    <a:pt x="76" y="189"/>
                    <a:pt x="76" y="200"/>
                    <a:pt x="76" y="212"/>
                  </a:cubicBezTo>
                  <a:cubicBezTo>
                    <a:pt x="76" y="215"/>
                    <a:pt x="83" y="214"/>
                    <a:pt x="83" y="2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9" name="Freeform 453">
              <a:extLst>
                <a:ext uri="{FF2B5EF4-FFF2-40B4-BE49-F238E27FC236}">
                  <a16:creationId xmlns:a16="http://schemas.microsoft.com/office/drawing/2014/main" xmlns="" id="{71AECC22-7A96-43B1-B438-CAA68D280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488" y="136525"/>
              <a:ext cx="153988" cy="111125"/>
            </a:xfrm>
            <a:custGeom>
              <a:avLst/>
              <a:gdLst>
                <a:gd name="T0" fmla="*/ 3 w 67"/>
                <a:gd name="T1" fmla="*/ 4 h 48"/>
                <a:gd name="T2" fmla="*/ 36 w 67"/>
                <a:gd name="T3" fmla="*/ 47 h 48"/>
                <a:gd name="T4" fmla="*/ 62 w 67"/>
                <a:gd name="T5" fmla="*/ 2 h 48"/>
                <a:gd name="T6" fmla="*/ 60 w 67"/>
                <a:gd name="T7" fmla="*/ 2 h 48"/>
                <a:gd name="T8" fmla="*/ 8 w 67"/>
                <a:gd name="T9" fmla="*/ 2 h 48"/>
                <a:gd name="T10" fmla="*/ 5 w 67"/>
                <a:gd name="T11" fmla="*/ 5 h 48"/>
                <a:gd name="T12" fmla="*/ 45 w 67"/>
                <a:gd name="T13" fmla="*/ 5 h 48"/>
                <a:gd name="T14" fmla="*/ 53 w 67"/>
                <a:gd name="T15" fmla="*/ 5 h 48"/>
                <a:gd name="T16" fmla="*/ 55 w 67"/>
                <a:gd name="T17" fmla="*/ 4 h 48"/>
                <a:gd name="T18" fmla="*/ 57 w 67"/>
                <a:gd name="T19" fmla="*/ 18 h 48"/>
                <a:gd name="T20" fmla="*/ 50 w 67"/>
                <a:gd name="T21" fmla="*/ 40 h 48"/>
                <a:gd name="T22" fmla="*/ 17 w 67"/>
                <a:gd name="T23" fmla="*/ 35 h 48"/>
                <a:gd name="T24" fmla="*/ 10 w 67"/>
                <a:gd name="T25" fmla="*/ 3 h 48"/>
                <a:gd name="T26" fmla="*/ 3 w 67"/>
                <a:gd name="T27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48">
                  <a:moveTo>
                    <a:pt x="3" y="4"/>
                  </a:moveTo>
                  <a:cubicBezTo>
                    <a:pt x="0" y="27"/>
                    <a:pt x="11" y="48"/>
                    <a:pt x="36" y="47"/>
                  </a:cubicBezTo>
                  <a:cubicBezTo>
                    <a:pt x="61" y="47"/>
                    <a:pt x="67" y="23"/>
                    <a:pt x="62" y="2"/>
                  </a:cubicBezTo>
                  <a:cubicBezTo>
                    <a:pt x="62" y="2"/>
                    <a:pt x="60" y="2"/>
                    <a:pt x="60" y="2"/>
                  </a:cubicBezTo>
                  <a:cubicBezTo>
                    <a:pt x="43" y="2"/>
                    <a:pt x="25" y="2"/>
                    <a:pt x="8" y="2"/>
                  </a:cubicBezTo>
                  <a:cubicBezTo>
                    <a:pt x="6" y="2"/>
                    <a:pt x="1" y="5"/>
                    <a:pt x="5" y="5"/>
                  </a:cubicBezTo>
                  <a:cubicBezTo>
                    <a:pt x="18" y="5"/>
                    <a:pt x="32" y="5"/>
                    <a:pt x="45" y="5"/>
                  </a:cubicBezTo>
                  <a:cubicBezTo>
                    <a:pt x="48" y="5"/>
                    <a:pt x="51" y="5"/>
                    <a:pt x="53" y="5"/>
                  </a:cubicBezTo>
                  <a:cubicBezTo>
                    <a:pt x="58" y="5"/>
                    <a:pt x="55" y="5"/>
                    <a:pt x="55" y="4"/>
                  </a:cubicBezTo>
                  <a:cubicBezTo>
                    <a:pt x="56" y="9"/>
                    <a:pt x="57" y="13"/>
                    <a:pt x="57" y="18"/>
                  </a:cubicBezTo>
                  <a:cubicBezTo>
                    <a:pt x="57" y="25"/>
                    <a:pt x="56" y="34"/>
                    <a:pt x="50" y="40"/>
                  </a:cubicBezTo>
                  <a:cubicBezTo>
                    <a:pt x="41" y="48"/>
                    <a:pt x="24" y="44"/>
                    <a:pt x="17" y="35"/>
                  </a:cubicBezTo>
                  <a:cubicBezTo>
                    <a:pt x="10" y="27"/>
                    <a:pt x="9" y="13"/>
                    <a:pt x="10" y="3"/>
                  </a:cubicBezTo>
                  <a:cubicBezTo>
                    <a:pt x="11" y="0"/>
                    <a:pt x="4" y="2"/>
                    <a:pt x="3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0" name="Freeform 454">
              <a:extLst>
                <a:ext uri="{FF2B5EF4-FFF2-40B4-BE49-F238E27FC236}">
                  <a16:creationId xmlns:a16="http://schemas.microsoft.com/office/drawing/2014/main" xmlns="" id="{1BBC1D0A-4AC5-49BF-8348-F321E8A6F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7250" y="-125413"/>
              <a:ext cx="122238" cy="277813"/>
            </a:xfrm>
            <a:custGeom>
              <a:avLst/>
              <a:gdLst>
                <a:gd name="T0" fmla="*/ 1 w 53"/>
                <a:gd name="T1" fmla="*/ 26 h 121"/>
                <a:gd name="T2" fmla="*/ 24 w 53"/>
                <a:gd name="T3" fmla="*/ 118 h 121"/>
                <a:gd name="T4" fmla="*/ 31 w 53"/>
                <a:gd name="T5" fmla="*/ 117 h 121"/>
                <a:gd name="T6" fmla="*/ 52 w 53"/>
                <a:gd name="T7" fmla="*/ 3 h 121"/>
                <a:gd name="T8" fmla="*/ 45 w 53"/>
                <a:gd name="T9" fmla="*/ 4 h 121"/>
                <a:gd name="T10" fmla="*/ 24 w 53"/>
                <a:gd name="T11" fmla="*/ 118 h 121"/>
                <a:gd name="T12" fmla="*/ 31 w 53"/>
                <a:gd name="T13" fmla="*/ 116 h 121"/>
                <a:gd name="T14" fmla="*/ 8 w 53"/>
                <a:gd name="T15" fmla="*/ 24 h 121"/>
                <a:gd name="T16" fmla="*/ 1 w 53"/>
                <a:gd name="T17" fmla="*/ 2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21">
                  <a:moveTo>
                    <a:pt x="1" y="26"/>
                  </a:moveTo>
                  <a:cubicBezTo>
                    <a:pt x="9" y="57"/>
                    <a:pt x="16" y="88"/>
                    <a:pt x="24" y="118"/>
                  </a:cubicBezTo>
                  <a:cubicBezTo>
                    <a:pt x="25" y="121"/>
                    <a:pt x="31" y="119"/>
                    <a:pt x="31" y="117"/>
                  </a:cubicBezTo>
                  <a:cubicBezTo>
                    <a:pt x="38" y="79"/>
                    <a:pt x="45" y="41"/>
                    <a:pt x="52" y="3"/>
                  </a:cubicBezTo>
                  <a:cubicBezTo>
                    <a:pt x="53" y="0"/>
                    <a:pt x="46" y="1"/>
                    <a:pt x="45" y="4"/>
                  </a:cubicBezTo>
                  <a:cubicBezTo>
                    <a:pt x="38" y="42"/>
                    <a:pt x="31" y="80"/>
                    <a:pt x="24" y="118"/>
                  </a:cubicBezTo>
                  <a:cubicBezTo>
                    <a:pt x="26" y="117"/>
                    <a:pt x="29" y="117"/>
                    <a:pt x="31" y="116"/>
                  </a:cubicBezTo>
                  <a:cubicBezTo>
                    <a:pt x="23" y="86"/>
                    <a:pt x="16" y="55"/>
                    <a:pt x="8" y="24"/>
                  </a:cubicBezTo>
                  <a:cubicBezTo>
                    <a:pt x="7" y="22"/>
                    <a:pt x="0" y="24"/>
                    <a:pt x="1" y="2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7" name="Freeform 471">
              <a:extLst>
                <a:ext uri="{FF2B5EF4-FFF2-40B4-BE49-F238E27FC236}">
                  <a16:creationId xmlns:a16="http://schemas.microsoft.com/office/drawing/2014/main" xmlns="" id="{846A1381-B03F-466D-9B1A-C7F49AA8E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5275" y="1716087"/>
              <a:ext cx="200025" cy="225425"/>
            </a:xfrm>
            <a:custGeom>
              <a:avLst/>
              <a:gdLst>
                <a:gd name="T0" fmla="*/ 80 w 87"/>
                <a:gd name="T1" fmla="*/ 56 h 98"/>
                <a:gd name="T2" fmla="*/ 38 w 87"/>
                <a:gd name="T3" fmla="*/ 91 h 98"/>
                <a:gd name="T4" fmla="*/ 9 w 87"/>
                <a:gd name="T5" fmla="*/ 58 h 98"/>
                <a:gd name="T6" fmla="*/ 50 w 87"/>
                <a:gd name="T7" fmla="*/ 19 h 98"/>
                <a:gd name="T8" fmla="*/ 80 w 87"/>
                <a:gd name="T9" fmla="*/ 56 h 98"/>
                <a:gd name="T10" fmla="*/ 87 w 87"/>
                <a:gd name="T11" fmla="*/ 54 h 98"/>
                <a:gd name="T12" fmla="*/ 1 w 87"/>
                <a:gd name="T13" fmla="*/ 56 h 98"/>
                <a:gd name="T14" fmla="*/ 44 w 87"/>
                <a:gd name="T15" fmla="*/ 96 h 98"/>
                <a:gd name="T16" fmla="*/ 87 w 87"/>
                <a:gd name="T17" fmla="*/ 55 h 98"/>
                <a:gd name="T18" fmla="*/ 80 w 87"/>
                <a:gd name="T19" fmla="*/ 5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98">
                  <a:moveTo>
                    <a:pt x="80" y="56"/>
                  </a:moveTo>
                  <a:cubicBezTo>
                    <a:pt x="78" y="78"/>
                    <a:pt x="61" y="95"/>
                    <a:pt x="38" y="91"/>
                  </a:cubicBezTo>
                  <a:cubicBezTo>
                    <a:pt x="21" y="89"/>
                    <a:pt x="11" y="74"/>
                    <a:pt x="9" y="58"/>
                  </a:cubicBezTo>
                  <a:cubicBezTo>
                    <a:pt x="5" y="35"/>
                    <a:pt x="28" y="15"/>
                    <a:pt x="50" y="19"/>
                  </a:cubicBezTo>
                  <a:cubicBezTo>
                    <a:pt x="68" y="22"/>
                    <a:pt x="79" y="39"/>
                    <a:pt x="80" y="56"/>
                  </a:cubicBezTo>
                  <a:cubicBezTo>
                    <a:pt x="80" y="59"/>
                    <a:pt x="87" y="57"/>
                    <a:pt x="87" y="54"/>
                  </a:cubicBezTo>
                  <a:cubicBezTo>
                    <a:pt x="84" y="0"/>
                    <a:pt x="4" y="3"/>
                    <a:pt x="1" y="56"/>
                  </a:cubicBezTo>
                  <a:cubicBezTo>
                    <a:pt x="0" y="78"/>
                    <a:pt x="22" y="98"/>
                    <a:pt x="44" y="96"/>
                  </a:cubicBezTo>
                  <a:cubicBezTo>
                    <a:pt x="67" y="95"/>
                    <a:pt x="85" y="79"/>
                    <a:pt x="87" y="55"/>
                  </a:cubicBezTo>
                  <a:cubicBezTo>
                    <a:pt x="87" y="52"/>
                    <a:pt x="80" y="53"/>
                    <a:pt x="80" y="5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8" name="Freeform 472">
              <a:extLst>
                <a:ext uri="{FF2B5EF4-FFF2-40B4-BE49-F238E27FC236}">
                  <a16:creationId xmlns:a16="http://schemas.microsoft.com/office/drawing/2014/main" xmlns="" id="{751002E1-AC3E-4DB5-A4DC-F43311148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4950" y="1685925"/>
              <a:ext cx="306388" cy="307975"/>
            </a:xfrm>
            <a:custGeom>
              <a:avLst/>
              <a:gdLst>
                <a:gd name="T0" fmla="*/ 126 w 133"/>
                <a:gd name="T1" fmla="*/ 67 h 134"/>
                <a:gd name="T2" fmla="*/ 63 w 133"/>
                <a:gd name="T3" fmla="*/ 127 h 134"/>
                <a:gd name="T4" fmla="*/ 9 w 133"/>
                <a:gd name="T5" fmla="*/ 67 h 134"/>
                <a:gd name="T6" fmla="*/ 71 w 133"/>
                <a:gd name="T7" fmla="*/ 7 h 134"/>
                <a:gd name="T8" fmla="*/ 126 w 133"/>
                <a:gd name="T9" fmla="*/ 67 h 134"/>
                <a:gd name="T10" fmla="*/ 133 w 133"/>
                <a:gd name="T11" fmla="*/ 67 h 134"/>
                <a:gd name="T12" fmla="*/ 68 w 133"/>
                <a:gd name="T13" fmla="*/ 2 h 134"/>
                <a:gd name="T14" fmla="*/ 1 w 133"/>
                <a:gd name="T15" fmla="*/ 67 h 134"/>
                <a:gd name="T16" fmla="*/ 67 w 133"/>
                <a:gd name="T17" fmla="*/ 132 h 134"/>
                <a:gd name="T18" fmla="*/ 133 w 133"/>
                <a:gd name="T19" fmla="*/ 67 h 134"/>
                <a:gd name="T20" fmla="*/ 126 w 133"/>
                <a:gd name="T21" fmla="*/ 6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" h="134">
                  <a:moveTo>
                    <a:pt x="126" y="67"/>
                  </a:moveTo>
                  <a:cubicBezTo>
                    <a:pt x="125" y="102"/>
                    <a:pt x="99" y="128"/>
                    <a:pt x="63" y="127"/>
                  </a:cubicBezTo>
                  <a:cubicBezTo>
                    <a:pt x="31" y="125"/>
                    <a:pt x="10" y="96"/>
                    <a:pt x="9" y="67"/>
                  </a:cubicBezTo>
                  <a:cubicBezTo>
                    <a:pt x="7" y="32"/>
                    <a:pt x="38" y="6"/>
                    <a:pt x="71" y="7"/>
                  </a:cubicBezTo>
                  <a:cubicBezTo>
                    <a:pt x="103" y="9"/>
                    <a:pt x="125" y="38"/>
                    <a:pt x="126" y="67"/>
                  </a:cubicBezTo>
                  <a:cubicBezTo>
                    <a:pt x="126" y="71"/>
                    <a:pt x="133" y="70"/>
                    <a:pt x="133" y="67"/>
                  </a:cubicBezTo>
                  <a:cubicBezTo>
                    <a:pt x="132" y="32"/>
                    <a:pt x="104" y="0"/>
                    <a:pt x="68" y="2"/>
                  </a:cubicBezTo>
                  <a:cubicBezTo>
                    <a:pt x="31" y="4"/>
                    <a:pt x="3" y="30"/>
                    <a:pt x="1" y="67"/>
                  </a:cubicBezTo>
                  <a:cubicBezTo>
                    <a:pt x="0" y="102"/>
                    <a:pt x="32" y="134"/>
                    <a:pt x="67" y="132"/>
                  </a:cubicBezTo>
                  <a:cubicBezTo>
                    <a:pt x="104" y="130"/>
                    <a:pt x="131" y="104"/>
                    <a:pt x="133" y="67"/>
                  </a:cubicBezTo>
                  <a:cubicBezTo>
                    <a:pt x="133" y="63"/>
                    <a:pt x="126" y="64"/>
                    <a:pt x="126" y="6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9" name="Freeform 473">
              <a:extLst>
                <a:ext uri="{FF2B5EF4-FFF2-40B4-BE49-F238E27FC236}">
                  <a16:creationId xmlns:a16="http://schemas.microsoft.com/office/drawing/2014/main" xmlns="" id="{64991B81-C2B9-4531-B8AA-52CE19749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906587"/>
              <a:ext cx="252413" cy="271463"/>
            </a:xfrm>
            <a:custGeom>
              <a:avLst/>
              <a:gdLst>
                <a:gd name="T0" fmla="*/ 0 w 110"/>
                <a:gd name="T1" fmla="*/ 27 h 118"/>
                <a:gd name="T2" fmla="*/ 39 w 110"/>
                <a:gd name="T3" fmla="*/ 81 h 118"/>
                <a:gd name="T4" fmla="*/ 82 w 110"/>
                <a:gd name="T5" fmla="*/ 108 h 118"/>
                <a:gd name="T6" fmla="*/ 77 w 110"/>
                <a:gd name="T7" fmla="*/ 59 h 118"/>
                <a:gd name="T8" fmla="*/ 31 w 110"/>
                <a:gd name="T9" fmla="*/ 1 h 118"/>
                <a:gd name="T10" fmla="*/ 25 w 110"/>
                <a:gd name="T11" fmla="*/ 3 h 118"/>
                <a:gd name="T12" fmla="*/ 56 w 110"/>
                <a:gd name="T13" fmla="*/ 43 h 118"/>
                <a:gd name="T14" fmla="*/ 90 w 110"/>
                <a:gd name="T15" fmla="*/ 90 h 118"/>
                <a:gd name="T16" fmla="*/ 70 w 110"/>
                <a:gd name="T17" fmla="*/ 107 h 118"/>
                <a:gd name="T18" fmla="*/ 61 w 110"/>
                <a:gd name="T19" fmla="*/ 98 h 118"/>
                <a:gd name="T20" fmla="*/ 36 w 110"/>
                <a:gd name="T21" fmla="*/ 66 h 118"/>
                <a:gd name="T22" fmla="*/ 7 w 110"/>
                <a:gd name="T23" fmla="*/ 25 h 118"/>
                <a:gd name="T24" fmla="*/ 0 w 110"/>
                <a:gd name="T25" fmla="*/ 2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" h="118">
                  <a:moveTo>
                    <a:pt x="0" y="27"/>
                  </a:moveTo>
                  <a:cubicBezTo>
                    <a:pt x="13" y="45"/>
                    <a:pt x="25" y="63"/>
                    <a:pt x="39" y="81"/>
                  </a:cubicBezTo>
                  <a:cubicBezTo>
                    <a:pt x="50" y="96"/>
                    <a:pt x="61" y="118"/>
                    <a:pt x="82" y="108"/>
                  </a:cubicBezTo>
                  <a:cubicBezTo>
                    <a:pt x="110" y="94"/>
                    <a:pt x="89" y="75"/>
                    <a:pt x="77" y="59"/>
                  </a:cubicBezTo>
                  <a:cubicBezTo>
                    <a:pt x="62" y="40"/>
                    <a:pt x="47" y="20"/>
                    <a:pt x="31" y="1"/>
                  </a:cubicBezTo>
                  <a:cubicBezTo>
                    <a:pt x="30" y="0"/>
                    <a:pt x="24" y="2"/>
                    <a:pt x="25" y="3"/>
                  </a:cubicBezTo>
                  <a:cubicBezTo>
                    <a:pt x="35" y="17"/>
                    <a:pt x="45" y="30"/>
                    <a:pt x="56" y="43"/>
                  </a:cubicBezTo>
                  <a:cubicBezTo>
                    <a:pt x="67" y="57"/>
                    <a:pt x="83" y="73"/>
                    <a:pt x="90" y="90"/>
                  </a:cubicBezTo>
                  <a:cubicBezTo>
                    <a:pt x="93" y="97"/>
                    <a:pt x="75" y="110"/>
                    <a:pt x="70" y="107"/>
                  </a:cubicBezTo>
                  <a:cubicBezTo>
                    <a:pt x="67" y="104"/>
                    <a:pt x="64" y="101"/>
                    <a:pt x="61" y="98"/>
                  </a:cubicBezTo>
                  <a:cubicBezTo>
                    <a:pt x="52" y="88"/>
                    <a:pt x="44" y="77"/>
                    <a:pt x="36" y="66"/>
                  </a:cubicBezTo>
                  <a:cubicBezTo>
                    <a:pt x="26" y="53"/>
                    <a:pt x="17" y="39"/>
                    <a:pt x="7" y="25"/>
                  </a:cubicBezTo>
                  <a:cubicBezTo>
                    <a:pt x="6" y="23"/>
                    <a:pt x="0" y="26"/>
                    <a:pt x="0" y="2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0" name="Freeform 474">
              <a:extLst>
                <a:ext uri="{FF2B5EF4-FFF2-40B4-BE49-F238E27FC236}">
                  <a16:creationId xmlns:a16="http://schemas.microsoft.com/office/drawing/2014/main" xmlns="" id="{554C94A0-5AD8-4FDF-B0DB-254EACEC0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2054225"/>
              <a:ext cx="581025" cy="677863"/>
            </a:xfrm>
            <a:custGeom>
              <a:avLst/>
              <a:gdLst>
                <a:gd name="T0" fmla="*/ 91 w 253"/>
                <a:gd name="T1" fmla="*/ 290 h 295"/>
                <a:gd name="T2" fmla="*/ 18 w 253"/>
                <a:gd name="T3" fmla="*/ 144 h 295"/>
                <a:gd name="T4" fmla="*/ 20 w 253"/>
                <a:gd name="T5" fmla="*/ 40 h 295"/>
                <a:gd name="T6" fmla="*/ 103 w 253"/>
                <a:gd name="T7" fmla="*/ 9 h 295"/>
                <a:gd name="T8" fmla="*/ 85 w 253"/>
                <a:gd name="T9" fmla="*/ 291 h 295"/>
                <a:gd name="T10" fmla="*/ 91 w 253"/>
                <a:gd name="T11" fmla="*/ 291 h 295"/>
                <a:gd name="T12" fmla="*/ 100 w 253"/>
                <a:gd name="T13" fmla="*/ 4 h 295"/>
                <a:gd name="T14" fmla="*/ 28 w 253"/>
                <a:gd name="T15" fmla="*/ 23 h 295"/>
                <a:gd name="T16" fmla="*/ 3 w 253"/>
                <a:gd name="T17" fmla="*/ 105 h 295"/>
                <a:gd name="T18" fmla="*/ 84 w 253"/>
                <a:gd name="T19" fmla="*/ 292 h 295"/>
                <a:gd name="T20" fmla="*/ 85 w 253"/>
                <a:gd name="T21" fmla="*/ 293 h 295"/>
                <a:gd name="T22" fmla="*/ 91 w 253"/>
                <a:gd name="T23" fmla="*/ 29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3" h="295">
                  <a:moveTo>
                    <a:pt x="91" y="290"/>
                  </a:moveTo>
                  <a:cubicBezTo>
                    <a:pt x="59" y="246"/>
                    <a:pt x="33" y="196"/>
                    <a:pt x="18" y="144"/>
                  </a:cubicBezTo>
                  <a:cubicBezTo>
                    <a:pt x="8" y="112"/>
                    <a:pt x="2" y="71"/>
                    <a:pt x="20" y="40"/>
                  </a:cubicBezTo>
                  <a:cubicBezTo>
                    <a:pt x="36" y="12"/>
                    <a:pt x="73" y="4"/>
                    <a:pt x="103" y="9"/>
                  </a:cubicBezTo>
                  <a:cubicBezTo>
                    <a:pt x="245" y="34"/>
                    <a:pt x="131" y="227"/>
                    <a:pt x="85" y="291"/>
                  </a:cubicBezTo>
                  <a:cubicBezTo>
                    <a:pt x="83" y="294"/>
                    <a:pt x="90" y="293"/>
                    <a:pt x="91" y="291"/>
                  </a:cubicBezTo>
                  <a:cubicBezTo>
                    <a:pt x="142" y="222"/>
                    <a:pt x="253" y="25"/>
                    <a:pt x="100" y="4"/>
                  </a:cubicBezTo>
                  <a:cubicBezTo>
                    <a:pt x="74" y="0"/>
                    <a:pt x="48" y="7"/>
                    <a:pt x="28" y="23"/>
                  </a:cubicBezTo>
                  <a:cubicBezTo>
                    <a:pt x="3" y="43"/>
                    <a:pt x="0" y="75"/>
                    <a:pt x="3" y="105"/>
                  </a:cubicBezTo>
                  <a:cubicBezTo>
                    <a:pt x="8" y="171"/>
                    <a:pt x="45" y="238"/>
                    <a:pt x="84" y="292"/>
                  </a:cubicBezTo>
                  <a:cubicBezTo>
                    <a:pt x="84" y="292"/>
                    <a:pt x="85" y="292"/>
                    <a:pt x="85" y="293"/>
                  </a:cubicBezTo>
                  <a:cubicBezTo>
                    <a:pt x="86" y="295"/>
                    <a:pt x="93" y="292"/>
                    <a:pt x="91" y="29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1" name="Freeform 475">
              <a:extLst>
                <a:ext uri="{FF2B5EF4-FFF2-40B4-BE49-F238E27FC236}">
                  <a16:creationId xmlns:a16="http://schemas.microsoft.com/office/drawing/2014/main" xmlns="" id="{94C83FFA-79DB-4CB9-852B-B617C3399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0288" y="2147887"/>
              <a:ext cx="230188" cy="287338"/>
            </a:xfrm>
            <a:custGeom>
              <a:avLst/>
              <a:gdLst>
                <a:gd name="T0" fmla="*/ 93 w 100"/>
                <a:gd name="T1" fmla="*/ 63 h 125"/>
                <a:gd name="T2" fmla="*/ 32 w 100"/>
                <a:gd name="T3" fmla="*/ 100 h 125"/>
                <a:gd name="T4" fmla="*/ 10 w 100"/>
                <a:gd name="T5" fmla="*/ 61 h 125"/>
                <a:gd name="T6" fmla="*/ 71 w 100"/>
                <a:gd name="T7" fmla="*/ 24 h 125"/>
                <a:gd name="T8" fmla="*/ 93 w 100"/>
                <a:gd name="T9" fmla="*/ 63 h 125"/>
                <a:gd name="T10" fmla="*/ 100 w 100"/>
                <a:gd name="T11" fmla="*/ 61 h 125"/>
                <a:gd name="T12" fmla="*/ 3 w 100"/>
                <a:gd name="T13" fmla="*/ 63 h 125"/>
                <a:gd name="T14" fmla="*/ 100 w 100"/>
                <a:gd name="T15" fmla="*/ 61 h 125"/>
                <a:gd name="T16" fmla="*/ 93 w 100"/>
                <a:gd name="T17" fmla="*/ 6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25">
                  <a:moveTo>
                    <a:pt x="93" y="63"/>
                  </a:moveTo>
                  <a:cubicBezTo>
                    <a:pt x="91" y="94"/>
                    <a:pt x="62" y="115"/>
                    <a:pt x="32" y="100"/>
                  </a:cubicBezTo>
                  <a:cubicBezTo>
                    <a:pt x="18" y="92"/>
                    <a:pt x="11" y="77"/>
                    <a:pt x="10" y="61"/>
                  </a:cubicBezTo>
                  <a:cubicBezTo>
                    <a:pt x="8" y="30"/>
                    <a:pt x="44" y="10"/>
                    <a:pt x="71" y="24"/>
                  </a:cubicBezTo>
                  <a:cubicBezTo>
                    <a:pt x="85" y="32"/>
                    <a:pt x="92" y="48"/>
                    <a:pt x="93" y="63"/>
                  </a:cubicBezTo>
                  <a:cubicBezTo>
                    <a:pt x="93" y="65"/>
                    <a:pt x="100" y="63"/>
                    <a:pt x="100" y="61"/>
                  </a:cubicBezTo>
                  <a:cubicBezTo>
                    <a:pt x="97" y="0"/>
                    <a:pt x="6" y="3"/>
                    <a:pt x="3" y="63"/>
                  </a:cubicBezTo>
                  <a:cubicBezTo>
                    <a:pt x="0" y="125"/>
                    <a:pt x="97" y="121"/>
                    <a:pt x="100" y="61"/>
                  </a:cubicBezTo>
                  <a:cubicBezTo>
                    <a:pt x="100" y="60"/>
                    <a:pt x="93" y="61"/>
                    <a:pt x="93" y="6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2" name="Freeform 476">
              <a:extLst>
                <a:ext uri="{FF2B5EF4-FFF2-40B4-BE49-F238E27FC236}">
                  <a16:creationId xmlns:a16="http://schemas.microsoft.com/office/drawing/2014/main" xmlns="" id="{5C46ABBC-6BB4-4C4D-BCCE-452059638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2575" y="5840412"/>
              <a:ext cx="1006475" cy="723900"/>
            </a:xfrm>
            <a:custGeom>
              <a:avLst/>
              <a:gdLst>
                <a:gd name="T0" fmla="*/ 180 w 438"/>
                <a:gd name="T1" fmla="*/ 253 h 315"/>
                <a:gd name="T2" fmla="*/ 161 w 438"/>
                <a:gd name="T3" fmla="*/ 311 h 315"/>
                <a:gd name="T4" fmla="*/ 161 w 438"/>
                <a:gd name="T5" fmla="*/ 312 h 315"/>
                <a:gd name="T6" fmla="*/ 240 w 438"/>
                <a:gd name="T7" fmla="*/ 251 h 315"/>
                <a:gd name="T8" fmla="*/ 233 w 438"/>
                <a:gd name="T9" fmla="*/ 253 h 315"/>
                <a:gd name="T10" fmla="*/ 324 w 438"/>
                <a:gd name="T11" fmla="*/ 251 h 315"/>
                <a:gd name="T12" fmla="*/ 318 w 438"/>
                <a:gd name="T13" fmla="*/ 253 h 315"/>
                <a:gd name="T14" fmla="*/ 400 w 438"/>
                <a:gd name="T15" fmla="*/ 248 h 315"/>
                <a:gd name="T16" fmla="*/ 422 w 438"/>
                <a:gd name="T17" fmla="*/ 201 h 315"/>
                <a:gd name="T18" fmla="*/ 409 w 438"/>
                <a:gd name="T19" fmla="*/ 178 h 315"/>
                <a:gd name="T20" fmla="*/ 394 w 438"/>
                <a:gd name="T21" fmla="*/ 169 h 315"/>
                <a:gd name="T22" fmla="*/ 397 w 438"/>
                <a:gd name="T23" fmla="*/ 167 h 315"/>
                <a:gd name="T24" fmla="*/ 410 w 438"/>
                <a:gd name="T25" fmla="*/ 89 h 315"/>
                <a:gd name="T26" fmla="*/ 346 w 438"/>
                <a:gd name="T27" fmla="*/ 94 h 315"/>
                <a:gd name="T28" fmla="*/ 352 w 438"/>
                <a:gd name="T29" fmla="*/ 94 h 315"/>
                <a:gd name="T30" fmla="*/ 295 w 438"/>
                <a:gd name="T31" fmla="*/ 31 h 315"/>
                <a:gd name="T32" fmla="*/ 209 w 438"/>
                <a:gd name="T33" fmla="*/ 67 h 315"/>
                <a:gd name="T34" fmla="*/ 216 w 438"/>
                <a:gd name="T35" fmla="*/ 66 h 315"/>
                <a:gd name="T36" fmla="*/ 83 w 438"/>
                <a:gd name="T37" fmla="*/ 94 h 315"/>
                <a:gd name="T38" fmla="*/ 90 w 438"/>
                <a:gd name="T39" fmla="*/ 92 h 315"/>
                <a:gd name="T40" fmla="*/ 32 w 438"/>
                <a:gd name="T41" fmla="*/ 88 h 315"/>
                <a:gd name="T42" fmla="*/ 10 w 438"/>
                <a:gd name="T43" fmla="*/ 138 h 315"/>
                <a:gd name="T44" fmla="*/ 33 w 438"/>
                <a:gd name="T45" fmla="*/ 160 h 315"/>
                <a:gd name="T46" fmla="*/ 29 w 438"/>
                <a:gd name="T47" fmla="*/ 236 h 315"/>
                <a:gd name="T48" fmla="*/ 94 w 438"/>
                <a:gd name="T49" fmla="*/ 220 h 315"/>
                <a:gd name="T50" fmla="*/ 87 w 438"/>
                <a:gd name="T51" fmla="*/ 221 h 315"/>
                <a:gd name="T52" fmla="*/ 141 w 438"/>
                <a:gd name="T53" fmla="*/ 269 h 315"/>
                <a:gd name="T54" fmla="*/ 186 w 438"/>
                <a:gd name="T55" fmla="*/ 251 h 315"/>
                <a:gd name="T56" fmla="*/ 180 w 438"/>
                <a:gd name="T57" fmla="*/ 252 h 315"/>
                <a:gd name="T58" fmla="*/ 111 w 438"/>
                <a:gd name="T59" fmla="*/ 254 h 315"/>
                <a:gd name="T60" fmla="*/ 94 w 438"/>
                <a:gd name="T61" fmla="*/ 219 h 315"/>
                <a:gd name="T62" fmla="*/ 88 w 438"/>
                <a:gd name="T63" fmla="*/ 220 h 315"/>
                <a:gd name="T64" fmla="*/ 18 w 438"/>
                <a:gd name="T65" fmla="*/ 209 h 315"/>
                <a:gd name="T66" fmla="*/ 38 w 438"/>
                <a:gd name="T67" fmla="*/ 160 h 315"/>
                <a:gd name="T68" fmla="*/ 39 w 438"/>
                <a:gd name="T69" fmla="*/ 159 h 315"/>
                <a:gd name="T70" fmla="*/ 14 w 438"/>
                <a:gd name="T71" fmla="*/ 125 h 315"/>
                <a:gd name="T72" fmla="*/ 83 w 438"/>
                <a:gd name="T73" fmla="*/ 94 h 315"/>
                <a:gd name="T74" fmla="*/ 90 w 438"/>
                <a:gd name="T75" fmla="*/ 92 h 315"/>
                <a:gd name="T76" fmla="*/ 209 w 438"/>
                <a:gd name="T77" fmla="*/ 68 h 315"/>
                <a:gd name="T78" fmla="*/ 216 w 438"/>
                <a:gd name="T79" fmla="*/ 66 h 315"/>
                <a:gd name="T80" fmla="*/ 318 w 438"/>
                <a:gd name="T81" fmla="*/ 40 h 315"/>
                <a:gd name="T82" fmla="*/ 345 w 438"/>
                <a:gd name="T83" fmla="*/ 95 h 315"/>
                <a:gd name="T84" fmla="*/ 351 w 438"/>
                <a:gd name="T85" fmla="*/ 94 h 315"/>
                <a:gd name="T86" fmla="*/ 417 w 438"/>
                <a:gd name="T87" fmla="*/ 114 h 315"/>
                <a:gd name="T88" fmla="*/ 390 w 438"/>
                <a:gd name="T89" fmla="*/ 169 h 315"/>
                <a:gd name="T90" fmla="*/ 388 w 438"/>
                <a:gd name="T91" fmla="*/ 170 h 315"/>
                <a:gd name="T92" fmla="*/ 411 w 438"/>
                <a:gd name="T93" fmla="*/ 231 h 315"/>
                <a:gd name="T94" fmla="*/ 324 w 438"/>
                <a:gd name="T95" fmla="*/ 251 h 315"/>
                <a:gd name="T96" fmla="*/ 318 w 438"/>
                <a:gd name="T97" fmla="*/ 252 h 315"/>
                <a:gd name="T98" fmla="*/ 239 w 438"/>
                <a:gd name="T99" fmla="*/ 251 h 315"/>
                <a:gd name="T100" fmla="*/ 233 w 438"/>
                <a:gd name="T101" fmla="*/ 253 h 315"/>
                <a:gd name="T102" fmla="*/ 166 w 438"/>
                <a:gd name="T103" fmla="*/ 310 h 315"/>
                <a:gd name="T104" fmla="*/ 195 w 438"/>
                <a:gd name="T105" fmla="*/ 279 h 315"/>
                <a:gd name="T106" fmla="*/ 186 w 438"/>
                <a:gd name="T107" fmla="*/ 251 h 315"/>
                <a:gd name="T108" fmla="*/ 180 w 438"/>
                <a:gd name="T109" fmla="*/ 253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38" h="315">
                  <a:moveTo>
                    <a:pt x="180" y="253"/>
                  </a:moveTo>
                  <a:cubicBezTo>
                    <a:pt x="197" y="275"/>
                    <a:pt x="183" y="298"/>
                    <a:pt x="161" y="311"/>
                  </a:cubicBezTo>
                  <a:cubicBezTo>
                    <a:pt x="160" y="312"/>
                    <a:pt x="160" y="312"/>
                    <a:pt x="161" y="312"/>
                  </a:cubicBezTo>
                  <a:cubicBezTo>
                    <a:pt x="201" y="315"/>
                    <a:pt x="238" y="294"/>
                    <a:pt x="240" y="251"/>
                  </a:cubicBezTo>
                  <a:cubicBezTo>
                    <a:pt x="237" y="251"/>
                    <a:pt x="235" y="252"/>
                    <a:pt x="233" y="253"/>
                  </a:cubicBezTo>
                  <a:cubicBezTo>
                    <a:pt x="259" y="280"/>
                    <a:pt x="297" y="273"/>
                    <a:pt x="324" y="251"/>
                  </a:cubicBezTo>
                  <a:cubicBezTo>
                    <a:pt x="322" y="252"/>
                    <a:pt x="320" y="252"/>
                    <a:pt x="318" y="253"/>
                  </a:cubicBezTo>
                  <a:cubicBezTo>
                    <a:pt x="341" y="271"/>
                    <a:pt x="378" y="264"/>
                    <a:pt x="400" y="248"/>
                  </a:cubicBezTo>
                  <a:cubicBezTo>
                    <a:pt x="416" y="236"/>
                    <a:pt x="425" y="221"/>
                    <a:pt x="422" y="201"/>
                  </a:cubicBezTo>
                  <a:cubicBezTo>
                    <a:pt x="420" y="192"/>
                    <a:pt x="415" y="185"/>
                    <a:pt x="409" y="178"/>
                  </a:cubicBezTo>
                  <a:cubicBezTo>
                    <a:pt x="407" y="175"/>
                    <a:pt x="399" y="167"/>
                    <a:pt x="394" y="169"/>
                  </a:cubicBezTo>
                  <a:cubicBezTo>
                    <a:pt x="395" y="169"/>
                    <a:pt x="396" y="168"/>
                    <a:pt x="397" y="167"/>
                  </a:cubicBezTo>
                  <a:cubicBezTo>
                    <a:pt x="426" y="152"/>
                    <a:pt x="438" y="113"/>
                    <a:pt x="410" y="89"/>
                  </a:cubicBezTo>
                  <a:cubicBezTo>
                    <a:pt x="394" y="75"/>
                    <a:pt x="363" y="85"/>
                    <a:pt x="346" y="94"/>
                  </a:cubicBezTo>
                  <a:cubicBezTo>
                    <a:pt x="348" y="94"/>
                    <a:pt x="350" y="94"/>
                    <a:pt x="352" y="94"/>
                  </a:cubicBezTo>
                  <a:cubicBezTo>
                    <a:pt x="359" y="57"/>
                    <a:pt x="330" y="32"/>
                    <a:pt x="295" y="31"/>
                  </a:cubicBezTo>
                  <a:cubicBezTo>
                    <a:pt x="266" y="29"/>
                    <a:pt x="221" y="34"/>
                    <a:pt x="209" y="67"/>
                  </a:cubicBezTo>
                  <a:cubicBezTo>
                    <a:pt x="212" y="67"/>
                    <a:pt x="214" y="66"/>
                    <a:pt x="216" y="66"/>
                  </a:cubicBezTo>
                  <a:cubicBezTo>
                    <a:pt x="194" y="0"/>
                    <a:pt x="74" y="26"/>
                    <a:pt x="83" y="94"/>
                  </a:cubicBezTo>
                  <a:cubicBezTo>
                    <a:pt x="86" y="94"/>
                    <a:pt x="88" y="93"/>
                    <a:pt x="90" y="92"/>
                  </a:cubicBezTo>
                  <a:cubicBezTo>
                    <a:pt x="76" y="74"/>
                    <a:pt x="50" y="75"/>
                    <a:pt x="32" y="88"/>
                  </a:cubicBezTo>
                  <a:cubicBezTo>
                    <a:pt x="16" y="100"/>
                    <a:pt x="1" y="116"/>
                    <a:pt x="10" y="138"/>
                  </a:cubicBezTo>
                  <a:cubicBezTo>
                    <a:pt x="12" y="143"/>
                    <a:pt x="27" y="163"/>
                    <a:pt x="33" y="160"/>
                  </a:cubicBezTo>
                  <a:cubicBezTo>
                    <a:pt x="5" y="177"/>
                    <a:pt x="0" y="217"/>
                    <a:pt x="29" y="236"/>
                  </a:cubicBezTo>
                  <a:cubicBezTo>
                    <a:pt x="48" y="248"/>
                    <a:pt x="79" y="232"/>
                    <a:pt x="94" y="220"/>
                  </a:cubicBezTo>
                  <a:cubicBezTo>
                    <a:pt x="92" y="220"/>
                    <a:pt x="90" y="221"/>
                    <a:pt x="87" y="221"/>
                  </a:cubicBezTo>
                  <a:cubicBezTo>
                    <a:pt x="86" y="251"/>
                    <a:pt x="116" y="266"/>
                    <a:pt x="141" y="269"/>
                  </a:cubicBezTo>
                  <a:cubicBezTo>
                    <a:pt x="156" y="271"/>
                    <a:pt x="180" y="267"/>
                    <a:pt x="186" y="251"/>
                  </a:cubicBezTo>
                  <a:cubicBezTo>
                    <a:pt x="187" y="250"/>
                    <a:pt x="180" y="251"/>
                    <a:pt x="180" y="252"/>
                  </a:cubicBezTo>
                  <a:cubicBezTo>
                    <a:pt x="170" y="278"/>
                    <a:pt x="128" y="266"/>
                    <a:pt x="111" y="254"/>
                  </a:cubicBezTo>
                  <a:cubicBezTo>
                    <a:pt x="101" y="247"/>
                    <a:pt x="94" y="232"/>
                    <a:pt x="94" y="219"/>
                  </a:cubicBezTo>
                  <a:cubicBezTo>
                    <a:pt x="95" y="218"/>
                    <a:pt x="88" y="220"/>
                    <a:pt x="88" y="220"/>
                  </a:cubicBezTo>
                  <a:cubicBezTo>
                    <a:pt x="63" y="240"/>
                    <a:pt x="31" y="243"/>
                    <a:pt x="18" y="209"/>
                  </a:cubicBezTo>
                  <a:cubicBezTo>
                    <a:pt x="11" y="191"/>
                    <a:pt x="22" y="170"/>
                    <a:pt x="38" y="160"/>
                  </a:cubicBezTo>
                  <a:cubicBezTo>
                    <a:pt x="39" y="160"/>
                    <a:pt x="40" y="159"/>
                    <a:pt x="39" y="159"/>
                  </a:cubicBezTo>
                  <a:cubicBezTo>
                    <a:pt x="27" y="151"/>
                    <a:pt x="16" y="140"/>
                    <a:pt x="14" y="125"/>
                  </a:cubicBezTo>
                  <a:cubicBezTo>
                    <a:pt x="9" y="93"/>
                    <a:pt x="62" y="67"/>
                    <a:pt x="83" y="94"/>
                  </a:cubicBezTo>
                  <a:cubicBezTo>
                    <a:pt x="84" y="95"/>
                    <a:pt x="91" y="94"/>
                    <a:pt x="90" y="92"/>
                  </a:cubicBezTo>
                  <a:cubicBezTo>
                    <a:pt x="81" y="28"/>
                    <a:pt x="189" y="6"/>
                    <a:pt x="209" y="68"/>
                  </a:cubicBezTo>
                  <a:cubicBezTo>
                    <a:pt x="210" y="69"/>
                    <a:pt x="216" y="67"/>
                    <a:pt x="216" y="66"/>
                  </a:cubicBezTo>
                  <a:cubicBezTo>
                    <a:pt x="229" y="28"/>
                    <a:pt x="288" y="27"/>
                    <a:pt x="318" y="40"/>
                  </a:cubicBezTo>
                  <a:cubicBezTo>
                    <a:pt x="339" y="49"/>
                    <a:pt x="349" y="73"/>
                    <a:pt x="345" y="95"/>
                  </a:cubicBezTo>
                  <a:cubicBezTo>
                    <a:pt x="345" y="97"/>
                    <a:pt x="351" y="95"/>
                    <a:pt x="351" y="94"/>
                  </a:cubicBezTo>
                  <a:cubicBezTo>
                    <a:pt x="378" y="80"/>
                    <a:pt x="408" y="82"/>
                    <a:pt x="417" y="114"/>
                  </a:cubicBezTo>
                  <a:cubicBezTo>
                    <a:pt x="424" y="136"/>
                    <a:pt x="411" y="160"/>
                    <a:pt x="390" y="169"/>
                  </a:cubicBezTo>
                  <a:cubicBezTo>
                    <a:pt x="389" y="169"/>
                    <a:pt x="387" y="170"/>
                    <a:pt x="388" y="170"/>
                  </a:cubicBezTo>
                  <a:cubicBezTo>
                    <a:pt x="411" y="183"/>
                    <a:pt x="423" y="206"/>
                    <a:pt x="411" y="231"/>
                  </a:cubicBezTo>
                  <a:cubicBezTo>
                    <a:pt x="397" y="260"/>
                    <a:pt x="350" y="270"/>
                    <a:pt x="324" y="251"/>
                  </a:cubicBezTo>
                  <a:cubicBezTo>
                    <a:pt x="323" y="249"/>
                    <a:pt x="319" y="251"/>
                    <a:pt x="318" y="252"/>
                  </a:cubicBezTo>
                  <a:cubicBezTo>
                    <a:pt x="293" y="272"/>
                    <a:pt x="262" y="273"/>
                    <a:pt x="239" y="251"/>
                  </a:cubicBezTo>
                  <a:cubicBezTo>
                    <a:pt x="238" y="250"/>
                    <a:pt x="233" y="251"/>
                    <a:pt x="233" y="253"/>
                  </a:cubicBezTo>
                  <a:cubicBezTo>
                    <a:pt x="232" y="291"/>
                    <a:pt x="203" y="312"/>
                    <a:pt x="166" y="310"/>
                  </a:cubicBezTo>
                  <a:cubicBezTo>
                    <a:pt x="178" y="310"/>
                    <a:pt x="193" y="291"/>
                    <a:pt x="195" y="279"/>
                  </a:cubicBezTo>
                  <a:cubicBezTo>
                    <a:pt x="196" y="269"/>
                    <a:pt x="193" y="259"/>
                    <a:pt x="186" y="251"/>
                  </a:cubicBezTo>
                  <a:cubicBezTo>
                    <a:pt x="185" y="249"/>
                    <a:pt x="179" y="252"/>
                    <a:pt x="180" y="25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3" name="Freeform 477">
              <a:extLst>
                <a:ext uri="{FF2B5EF4-FFF2-40B4-BE49-F238E27FC236}">
                  <a16:creationId xmlns:a16="http://schemas.microsoft.com/office/drawing/2014/main" xmlns="" id="{C964BA8F-47DF-4F09-B828-30323BB8D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7213" y="6167437"/>
              <a:ext cx="74613" cy="88900"/>
            </a:xfrm>
            <a:custGeom>
              <a:avLst/>
              <a:gdLst>
                <a:gd name="T0" fmla="*/ 26 w 33"/>
                <a:gd name="T1" fmla="*/ 20 h 39"/>
                <a:gd name="T2" fmla="*/ 16 w 33"/>
                <a:gd name="T3" fmla="*/ 30 h 39"/>
                <a:gd name="T4" fmla="*/ 8 w 33"/>
                <a:gd name="T5" fmla="*/ 20 h 39"/>
                <a:gd name="T6" fmla="*/ 18 w 33"/>
                <a:gd name="T7" fmla="*/ 10 h 39"/>
                <a:gd name="T8" fmla="*/ 26 w 33"/>
                <a:gd name="T9" fmla="*/ 21 h 39"/>
                <a:gd name="T10" fmla="*/ 33 w 33"/>
                <a:gd name="T11" fmla="*/ 19 h 39"/>
                <a:gd name="T12" fmla="*/ 1 w 33"/>
                <a:gd name="T13" fmla="*/ 20 h 39"/>
                <a:gd name="T14" fmla="*/ 33 w 33"/>
                <a:gd name="T15" fmla="*/ 19 h 39"/>
                <a:gd name="T16" fmla="*/ 26 w 33"/>
                <a:gd name="T17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9">
                  <a:moveTo>
                    <a:pt x="26" y="20"/>
                  </a:moveTo>
                  <a:cubicBezTo>
                    <a:pt x="25" y="26"/>
                    <a:pt x="22" y="32"/>
                    <a:pt x="16" y="30"/>
                  </a:cubicBezTo>
                  <a:cubicBezTo>
                    <a:pt x="11" y="29"/>
                    <a:pt x="9" y="24"/>
                    <a:pt x="8" y="20"/>
                  </a:cubicBezTo>
                  <a:cubicBezTo>
                    <a:pt x="7" y="14"/>
                    <a:pt x="12" y="8"/>
                    <a:pt x="18" y="10"/>
                  </a:cubicBezTo>
                  <a:cubicBezTo>
                    <a:pt x="23" y="11"/>
                    <a:pt x="25" y="16"/>
                    <a:pt x="26" y="21"/>
                  </a:cubicBezTo>
                  <a:cubicBezTo>
                    <a:pt x="26" y="22"/>
                    <a:pt x="33" y="21"/>
                    <a:pt x="33" y="19"/>
                  </a:cubicBezTo>
                  <a:cubicBezTo>
                    <a:pt x="32" y="0"/>
                    <a:pt x="2" y="3"/>
                    <a:pt x="1" y="20"/>
                  </a:cubicBezTo>
                  <a:cubicBezTo>
                    <a:pt x="0" y="39"/>
                    <a:pt x="32" y="37"/>
                    <a:pt x="33" y="19"/>
                  </a:cubicBezTo>
                  <a:cubicBezTo>
                    <a:pt x="33" y="17"/>
                    <a:pt x="26" y="18"/>
                    <a:pt x="26" y="2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4" name="Freeform 478">
              <a:extLst>
                <a:ext uri="{FF2B5EF4-FFF2-40B4-BE49-F238E27FC236}">
                  <a16:creationId xmlns:a16="http://schemas.microsoft.com/office/drawing/2014/main" xmlns="" id="{1F481B76-7F8B-4083-BF58-890C6A9A1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775" y="6167437"/>
              <a:ext cx="76200" cy="80963"/>
            </a:xfrm>
            <a:custGeom>
              <a:avLst/>
              <a:gdLst>
                <a:gd name="T0" fmla="*/ 25 w 33"/>
                <a:gd name="T1" fmla="*/ 21 h 35"/>
                <a:gd name="T2" fmla="*/ 14 w 33"/>
                <a:gd name="T3" fmla="*/ 29 h 35"/>
                <a:gd name="T4" fmla="*/ 8 w 33"/>
                <a:gd name="T5" fmla="*/ 19 h 35"/>
                <a:gd name="T6" fmla="*/ 20 w 33"/>
                <a:gd name="T7" fmla="*/ 10 h 35"/>
                <a:gd name="T8" fmla="*/ 25 w 33"/>
                <a:gd name="T9" fmla="*/ 21 h 35"/>
                <a:gd name="T10" fmla="*/ 32 w 33"/>
                <a:gd name="T11" fmla="*/ 19 h 35"/>
                <a:gd name="T12" fmla="*/ 1 w 33"/>
                <a:gd name="T13" fmla="*/ 21 h 35"/>
                <a:gd name="T14" fmla="*/ 17 w 33"/>
                <a:gd name="T15" fmla="*/ 33 h 35"/>
                <a:gd name="T16" fmla="*/ 32 w 33"/>
                <a:gd name="T17" fmla="*/ 19 h 35"/>
                <a:gd name="T18" fmla="*/ 25 w 33"/>
                <a:gd name="T1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5">
                  <a:moveTo>
                    <a:pt x="25" y="21"/>
                  </a:moveTo>
                  <a:cubicBezTo>
                    <a:pt x="25" y="27"/>
                    <a:pt x="20" y="33"/>
                    <a:pt x="14" y="29"/>
                  </a:cubicBezTo>
                  <a:cubicBezTo>
                    <a:pt x="10" y="27"/>
                    <a:pt x="8" y="23"/>
                    <a:pt x="8" y="19"/>
                  </a:cubicBezTo>
                  <a:cubicBezTo>
                    <a:pt x="8" y="12"/>
                    <a:pt x="14" y="7"/>
                    <a:pt x="20" y="10"/>
                  </a:cubicBezTo>
                  <a:cubicBezTo>
                    <a:pt x="23" y="12"/>
                    <a:pt x="25" y="17"/>
                    <a:pt x="25" y="21"/>
                  </a:cubicBezTo>
                  <a:cubicBezTo>
                    <a:pt x="26" y="22"/>
                    <a:pt x="33" y="21"/>
                    <a:pt x="32" y="19"/>
                  </a:cubicBezTo>
                  <a:cubicBezTo>
                    <a:pt x="31" y="0"/>
                    <a:pt x="2" y="3"/>
                    <a:pt x="1" y="21"/>
                  </a:cubicBezTo>
                  <a:cubicBezTo>
                    <a:pt x="0" y="29"/>
                    <a:pt x="10" y="35"/>
                    <a:pt x="17" y="33"/>
                  </a:cubicBezTo>
                  <a:cubicBezTo>
                    <a:pt x="25" y="32"/>
                    <a:pt x="32" y="27"/>
                    <a:pt x="32" y="19"/>
                  </a:cubicBezTo>
                  <a:cubicBezTo>
                    <a:pt x="33" y="18"/>
                    <a:pt x="26" y="18"/>
                    <a:pt x="25" y="2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5" name="Freeform 479">
              <a:extLst>
                <a:ext uri="{FF2B5EF4-FFF2-40B4-BE49-F238E27FC236}">
                  <a16:creationId xmlns:a16="http://schemas.microsoft.com/office/drawing/2014/main" xmlns="" id="{55E7ED47-D56E-4522-8A22-539DCD5B3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6167437"/>
              <a:ext cx="74613" cy="88900"/>
            </a:xfrm>
            <a:custGeom>
              <a:avLst/>
              <a:gdLst>
                <a:gd name="T0" fmla="*/ 25 w 32"/>
                <a:gd name="T1" fmla="*/ 20 h 39"/>
                <a:gd name="T2" fmla="*/ 16 w 32"/>
                <a:gd name="T3" fmla="*/ 30 h 39"/>
                <a:gd name="T4" fmla="*/ 8 w 32"/>
                <a:gd name="T5" fmla="*/ 20 h 39"/>
                <a:gd name="T6" fmla="*/ 16 w 32"/>
                <a:gd name="T7" fmla="*/ 10 h 39"/>
                <a:gd name="T8" fmla="*/ 25 w 32"/>
                <a:gd name="T9" fmla="*/ 21 h 39"/>
                <a:gd name="T10" fmla="*/ 32 w 32"/>
                <a:gd name="T11" fmla="*/ 19 h 39"/>
                <a:gd name="T12" fmla="*/ 1 w 32"/>
                <a:gd name="T13" fmla="*/ 20 h 39"/>
                <a:gd name="T14" fmla="*/ 32 w 32"/>
                <a:gd name="T15" fmla="*/ 19 h 39"/>
                <a:gd name="T16" fmla="*/ 25 w 32"/>
                <a:gd name="T17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9">
                  <a:moveTo>
                    <a:pt x="25" y="20"/>
                  </a:moveTo>
                  <a:cubicBezTo>
                    <a:pt x="25" y="25"/>
                    <a:pt x="22" y="30"/>
                    <a:pt x="16" y="30"/>
                  </a:cubicBezTo>
                  <a:cubicBezTo>
                    <a:pt x="11" y="29"/>
                    <a:pt x="8" y="24"/>
                    <a:pt x="8" y="20"/>
                  </a:cubicBezTo>
                  <a:cubicBezTo>
                    <a:pt x="7" y="15"/>
                    <a:pt x="11" y="9"/>
                    <a:pt x="16" y="10"/>
                  </a:cubicBezTo>
                  <a:cubicBezTo>
                    <a:pt x="22" y="10"/>
                    <a:pt x="25" y="16"/>
                    <a:pt x="25" y="21"/>
                  </a:cubicBezTo>
                  <a:cubicBezTo>
                    <a:pt x="25" y="23"/>
                    <a:pt x="32" y="22"/>
                    <a:pt x="32" y="19"/>
                  </a:cubicBezTo>
                  <a:cubicBezTo>
                    <a:pt x="31" y="0"/>
                    <a:pt x="2" y="2"/>
                    <a:pt x="1" y="20"/>
                  </a:cubicBezTo>
                  <a:cubicBezTo>
                    <a:pt x="0" y="39"/>
                    <a:pt x="31" y="38"/>
                    <a:pt x="32" y="19"/>
                  </a:cubicBezTo>
                  <a:cubicBezTo>
                    <a:pt x="32" y="16"/>
                    <a:pt x="25" y="17"/>
                    <a:pt x="25" y="2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6" name="Freeform 480">
              <a:extLst>
                <a:ext uri="{FF2B5EF4-FFF2-40B4-BE49-F238E27FC236}">
                  <a16:creationId xmlns:a16="http://schemas.microsoft.com/office/drawing/2014/main" xmlns="" id="{05B697E2-4586-4BA5-8AD5-7554E6470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463" y="4270375"/>
              <a:ext cx="835025" cy="457200"/>
            </a:xfrm>
            <a:custGeom>
              <a:avLst/>
              <a:gdLst>
                <a:gd name="T0" fmla="*/ 355 w 363"/>
                <a:gd name="T1" fmla="*/ 2 h 199"/>
                <a:gd name="T2" fmla="*/ 262 w 363"/>
                <a:gd name="T3" fmla="*/ 44 h 199"/>
                <a:gd name="T4" fmla="*/ 260 w 363"/>
                <a:gd name="T5" fmla="*/ 46 h 199"/>
                <a:gd name="T6" fmla="*/ 260 w 363"/>
                <a:gd name="T7" fmla="*/ 170 h 199"/>
                <a:gd name="T8" fmla="*/ 260 w 363"/>
                <a:gd name="T9" fmla="*/ 193 h 199"/>
                <a:gd name="T10" fmla="*/ 259 w 363"/>
                <a:gd name="T11" fmla="*/ 193 h 199"/>
                <a:gd name="T12" fmla="*/ 194 w 363"/>
                <a:gd name="T13" fmla="*/ 193 h 199"/>
                <a:gd name="T14" fmla="*/ 116 w 363"/>
                <a:gd name="T15" fmla="*/ 193 h 199"/>
                <a:gd name="T16" fmla="*/ 89 w 363"/>
                <a:gd name="T17" fmla="*/ 193 h 199"/>
                <a:gd name="T18" fmla="*/ 83 w 363"/>
                <a:gd name="T19" fmla="*/ 193 h 199"/>
                <a:gd name="T20" fmla="*/ 83 w 363"/>
                <a:gd name="T21" fmla="*/ 192 h 199"/>
                <a:gd name="T22" fmla="*/ 8 w 363"/>
                <a:gd name="T23" fmla="*/ 98 h 199"/>
                <a:gd name="T24" fmla="*/ 4 w 363"/>
                <a:gd name="T25" fmla="*/ 102 h 199"/>
                <a:gd name="T26" fmla="*/ 252 w 363"/>
                <a:gd name="T27" fmla="*/ 102 h 199"/>
                <a:gd name="T28" fmla="*/ 252 w 363"/>
                <a:gd name="T29" fmla="*/ 97 h 199"/>
                <a:gd name="T30" fmla="*/ 5 w 363"/>
                <a:gd name="T31" fmla="*/ 97 h 199"/>
                <a:gd name="T32" fmla="*/ 1 w 363"/>
                <a:gd name="T33" fmla="*/ 101 h 199"/>
                <a:gd name="T34" fmla="*/ 55 w 363"/>
                <a:gd name="T35" fmla="*/ 169 h 199"/>
                <a:gd name="T36" fmla="*/ 78 w 363"/>
                <a:gd name="T37" fmla="*/ 197 h 199"/>
                <a:gd name="T38" fmla="*/ 90 w 363"/>
                <a:gd name="T39" fmla="*/ 198 h 199"/>
                <a:gd name="T40" fmla="*/ 263 w 363"/>
                <a:gd name="T41" fmla="*/ 198 h 199"/>
                <a:gd name="T42" fmla="*/ 267 w 363"/>
                <a:gd name="T43" fmla="*/ 195 h 199"/>
                <a:gd name="T44" fmla="*/ 267 w 363"/>
                <a:gd name="T45" fmla="*/ 58 h 199"/>
                <a:gd name="T46" fmla="*/ 267 w 363"/>
                <a:gd name="T47" fmla="*/ 48 h 199"/>
                <a:gd name="T48" fmla="*/ 267 w 363"/>
                <a:gd name="T49" fmla="*/ 48 h 199"/>
                <a:gd name="T50" fmla="*/ 296 w 363"/>
                <a:gd name="T51" fmla="*/ 34 h 199"/>
                <a:gd name="T52" fmla="*/ 358 w 363"/>
                <a:gd name="T53" fmla="*/ 6 h 199"/>
                <a:gd name="T54" fmla="*/ 355 w 363"/>
                <a:gd name="T55" fmla="*/ 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199">
                  <a:moveTo>
                    <a:pt x="355" y="2"/>
                  </a:moveTo>
                  <a:cubicBezTo>
                    <a:pt x="324" y="16"/>
                    <a:pt x="293" y="30"/>
                    <a:pt x="262" y="44"/>
                  </a:cubicBezTo>
                  <a:cubicBezTo>
                    <a:pt x="261" y="44"/>
                    <a:pt x="260" y="45"/>
                    <a:pt x="260" y="46"/>
                  </a:cubicBezTo>
                  <a:cubicBezTo>
                    <a:pt x="260" y="88"/>
                    <a:pt x="260" y="129"/>
                    <a:pt x="260" y="170"/>
                  </a:cubicBezTo>
                  <a:cubicBezTo>
                    <a:pt x="260" y="178"/>
                    <a:pt x="260" y="185"/>
                    <a:pt x="260" y="193"/>
                  </a:cubicBezTo>
                  <a:cubicBezTo>
                    <a:pt x="260" y="197"/>
                    <a:pt x="267" y="193"/>
                    <a:pt x="259" y="193"/>
                  </a:cubicBezTo>
                  <a:cubicBezTo>
                    <a:pt x="237" y="193"/>
                    <a:pt x="216" y="193"/>
                    <a:pt x="194" y="193"/>
                  </a:cubicBezTo>
                  <a:cubicBezTo>
                    <a:pt x="168" y="193"/>
                    <a:pt x="142" y="193"/>
                    <a:pt x="116" y="193"/>
                  </a:cubicBezTo>
                  <a:cubicBezTo>
                    <a:pt x="107" y="193"/>
                    <a:pt x="98" y="193"/>
                    <a:pt x="89" y="193"/>
                  </a:cubicBezTo>
                  <a:cubicBezTo>
                    <a:pt x="87" y="193"/>
                    <a:pt x="85" y="193"/>
                    <a:pt x="83" y="193"/>
                  </a:cubicBezTo>
                  <a:cubicBezTo>
                    <a:pt x="81" y="193"/>
                    <a:pt x="86" y="196"/>
                    <a:pt x="83" y="192"/>
                  </a:cubicBezTo>
                  <a:cubicBezTo>
                    <a:pt x="58" y="161"/>
                    <a:pt x="33" y="130"/>
                    <a:pt x="8" y="98"/>
                  </a:cubicBezTo>
                  <a:cubicBezTo>
                    <a:pt x="6" y="100"/>
                    <a:pt x="5" y="101"/>
                    <a:pt x="4" y="102"/>
                  </a:cubicBezTo>
                  <a:cubicBezTo>
                    <a:pt x="87" y="102"/>
                    <a:pt x="169" y="102"/>
                    <a:pt x="252" y="102"/>
                  </a:cubicBezTo>
                  <a:cubicBezTo>
                    <a:pt x="256" y="102"/>
                    <a:pt x="257" y="97"/>
                    <a:pt x="252" y="97"/>
                  </a:cubicBezTo>
                  <a:cubicBezTo>
                    <a:pt x="170" y="97"/>
                    <a:pt x="87" y="97"/>
                    <a:pt x="5" y="97"/>
                  </a:cubicBezTo>
                  <a:cubicBezTo>
                    <a:pt x="3" y="97"/>
                    <a:pt x="0" y="99"/>
                    <a:pt x="1" y="101"/>
                  </a:cubicBezTo>
                  <a:cubicBezTo>
                    <a:pt x="19" y="124"/>
                    <a:pt x="37" y="146"/>
                    <a:pt x="55" y="169"/>
                  </a:cubicBezTo>
                  <a:cubicBezTo>
                    <a:pt x="63" y="178"/>
                    <a:pt x="70" y="187"/>
                    <a:pt x="78" y="197"/>
                  </a:cubicBezTo>
                  <a:cubicBezTo>
                    <a:pt x="80" y="199"/>
                    <a:pt x="87" y="198"/>
                    <a:pt x="90" y="198"/>
                  </a:cubicBezTo>
                  <a:cubicBezTo>
                    <a:pt x="148" y="198"/>
                    <a:pt x="205" y="198"/>
                    <a:pt x="263" y="198"/>
                  </a:cubicBezTo>
                  <a:cubicBezTo>
                    <a:pt x="265" y="198"/>
                    <a:pt x="267" y="197"/>
                    <a:pt x="267" y="195"/>
                  </a:cubicBezTo>
                  <a:cubicBezTo>
                    <a:pt x="267" y="150"/>
                    <a:pt x="267" y="104"/>
                    <a:pt x="267" y="58"/>
                  </a:cubicBezTo>
                  <a:cubicBezTo>
                    <a:pt x="267" y="55"/>
                    <a:pt x="267" y="51"/>
                    <a:pt x="267" y="48"/>
                  </a:cubicBezTo>
                  <a:cubicBezTo>
                    <a:pt x="267" y="44"/>
                    <a:pt x="264" y="49"/>
                    <a:pt x="267" y="48"/>
                  </a:cubicBezTo>
                  <a:cubicBezTo>
                    <a:pt x="276" y="43"/>
                    <a:pt x="286" y="39"/>
                    <a:pt x="296" y="34"/>
                  </a:cubicBezTo>
                  <a:cubicBezTo>
                    <a:pt x="317" y="25"/>
                    <a:pt x="338" y="16"/>
                    <a:pt x="358" y="6"/>
                  </a:cubicBezTo>
                  <a:cubicBezTo>
                    <a:pt x="363" y="4"/>
                    <a:pt x="359" y="0"/>
                    <a:pt x="355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7" name="Freeform 481">
              <a:extLst>
                <a:ext uri="{FF2B5EF4-FFF2-40B4-BE49-F238E27FC236}">
                  <a16:creationId xmlns:a16="http://schemas.microsoft.com/office/drawing/2014/main" xmlns="" id="{A4967255-5C3A-45C3-83CC-888C9B42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588" y="4681537"/>
              <a:ext cx="215900" cy="269875"/>
            </a:xfrm>
            <a:custGeom>
              <a:avLst/>
              <a:gdLst>
                <a:gd name="T0" fmla="*/ 87 w 94"/>
                <a:gd name="T1" fmla="*/ 59 h 117"/>
                <a:gd name="T2" fmla="*/ 42 w 94"/>
                <a:gd name="T3" fmla="*/ 98 h 117"/>
                <a:gd name="T4" fmla="*/ 10 w 94"/>
                <a:gd name="T5" fmla="*/ 62 h 117"/>
                <a:gd name="T6" fmla="*/ 56 w 94"/>
                <a:gd name="T7" fmla="*/ 19 h 117"/>
                <a:gd name="T8" fmla="*/ 87 w 94"/>
                <a:gd name="T9" fmla="*/ 60 h 117"/>
                <a:gd name="T10" fmla="*/ 94 w 94"/>
                <a:gd name="T11" fmla="*/ 58 h 117"/>
                <a:gd name="T12" fmla="*/ 3 w 94"/>
                <a:gd name="T13" fmla="*/ 59 h 117"/>
                <a:gd name="T14" fmla="*/ 94 w 94"/>
                <a:gd name="T15" fmla="*/ 58 h 117"/>
                <a:gd name="T16" fmla="*/ 87 w 94"/>
                <a:gd name="T17" fmla="*/ 5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17">
                  <a:moveTo>
                    <a:pt x="87" y="59"/>
                  </a:moveTo>
                  <a:cubicBezTo>
                    <a:pt x="86" y="83"/>
                    <a:pt x="68" y="102"/>
                    <a:pt x="42" y="98"/>
                  </a:cubicBezTo>
                  <a:cubicBezTo>
                    <a:pt x="24" y="95"/>
                    <a:pt x="13" y="79"/>
                    <a:pt x="10" y="62"/>
                  </a:cubicBezTo>
                  <a:cubicBezTo>
                    <a:pt x="6" y="36"/>
                    <a:pt x="31" y="15"/>
                    <a:pt x="56" y="19"/>
                  </a:cubicBezTo>
                  <a:cubicBezTo>
                    <a:pt x="75" y="23"/>
                    <a:pt x="86" y="41"/>
                    <a:pt x="87" y="60"/>
                  </a:cubicBezTo>
                  <a:cubicBezTo>
                    <a:pt x="87" y="62"/>
                    <a:pt x="94" y="60"/>
                    <a:pt x="94" y="58"/>
                  </a:cubicBezTo>
                  <a:cubicBezTo>
                    <a:pt x="91" y="0"/>
                    <a:pt x="6" y="3"/>
                    <a:pt x="3" y="59"/>
                  </a:cubicBezTo>
                  <a:cubicBezTo>
                    <a:pt x="0" y="117"/>
                    <a:pt x="91" y="114"/>
                    <a:pt x="94" y="58"/>
                  </a:cubicBezTo>
                  <a:cubicBezTo>
                    <a:pt x="94" y="55"/>
                    <a:pt x="87" y="57"/>
                    <a:pt x="87" y="5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8" name="Freeform 482">
              <a:extLst>
                <a:ext uri="{FF2B5EF4-FFF2-40B4-BE49-F238E27FC236}">
                  <a16:creationId xmlns:a16="http://schemas.microsoft.com/office/drawing/2014/main" xmlns="" id="{62B0D7F9-383F-46FE-9E9A-F35BF6139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3475" y="4681537"/>
              <a:ext cx="211138" cy="239713"/>
            </a:xfrm>
            <a:custGeom>
              <a:avLst/>
              <a:gdLst>
                <a:gd name="T0" fmla="*/ 85 w 92"/>
                <a:gd name="T1" fmla="*/ 59 h 104"/>
                <a:gd name="T2" fmla="*/ 43 w 92"/>
                <a:gd name="T3" fmla="*/ 98 h 104"/>
                <a:gd name="T4" fmla="*/ 8 w 92"/>
                <a:gd name="T5" fmla="*/ 58 h 104"/>
                <a:gd name="T6" fmla="*/ 50 w 92"/>
                <a:gd name="T7" fmla="*/ 19 h 104"/>
                <a:gd name="T8" fmla="*/ 85 w 92"/>
                <a:gd name="T9" fmla="*/ 59 h 104"/>
                <a:gd name="T10" fmla="*/ 92 w 92"/>
                <a:gd name="T11" fmla="*/ 58 h 104"/>
                <a:gd name="T12" fmla="*/ 1 w 92"/>
                <a:gd name="T13" fmla="*/ 59 h 104"/>
                <a:gd name="T14" fmla="*/ 46 w 92"/>
                <a:gd name="T15" fmla="*/ 103 h 104"/>
                <a:gd name="T16" fmla="*/ 92 w 92"/>
                <a:gd name="T17" fmla="*/ 58 h 104"/>
                <a:gd name="T18" fmla="*/ 85 w 92"/>
                <a:gd name="T1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85" y="59"/>
                  </a:moveTo>
                  <a:cubicBezTo>
                    <a:pt x="84" y="82"/>
                    <a:pt x="67" y="99"/>
                    <a:pt x="43" y="98"/>
                  </a:cubicBezTo>
                  <a:cubicBezTo>
                    <a:pt x="22" y="97"/>
                    <a:pt x="9" y="77"/>
                    <a:pt x="8" y="58"/>
                  </a:cubicBezTo>
                  <a:cubicBezTo>
                    <a:pt x="7" y="35"/>
                    <a:pt x="28" y="18"/>
                    <a:pt x="50" y="19"/>
                  </a:cubicBezTo>
                  <a:cubicBezTo>
                    <a:pt x="70" y="20"/>
                    <a:pt x="84" y="40"/>
                    <a:pt x="85" y="59"/>
                  </a:cubicBezTo>
                  <a:cubicBezTo>
                    <a:pt x="85" y="62"/>
                    <a:pt x="92" y="61"/>
                    <a:pt x="92" y="58"/>
                  </a:cubicBezTo>
                  <a:cubicBezTo>
                    <a:pt x="89" y="0"/>
                    <a:pt x="4" y="2"/>
                    <a:pt x="1" y="59"/>
                  </a:cubicBezTo>
                  <a:cubicBezTo>
                    <a:pt x="0" y="83"/>
                    <a:pt x="23" y="104"/>
                    <a:pt x="46" y="103"/>
                  </a:cubicBezTo>
                  <a:cubicBezTo>
                    <a:pt x="71" y="102"/>
                    <a:pt x="91" y="84"/>
                    <a:pt x="92" y="58"/>
                  </a:cubicBezTo>
                  <a:cubicBezTo>
                    <a:pt x="92" y="55"/>
                    <a:pt x="85" y="56"/>
                    <a:pt x="85" y="5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9" name="Freeform 483">
              <a:extLst>
                <a:ext uri="{FF2B5EF4-FFF2-40B4-BE49-F238E27FC236}">
                  <a16:creationId xmlns:a16="http://schemas.microsoft.com/office/drawing/2014/main" xmlns="" id="{79CCE3AF-9712-4B86-A411-C53FB17E7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5188" y="4491037"/>
              <a:ext cx="87313" cy="236538"/>
            </a:xfrm>
            <a:custGeom>
              <a:avLst/>
              <a:gdLst>
                <a:gd name="T0" fmla="*/ 1 w 38"/>
                <a:gd name="T1" fmla="*/ 5 h 103"/>
                <a:gd name="T2" fmla="*/ 30 w 38"/>
                <a:gd name="T3" fmla="*/ 101 h 103"/>
                <a:gd name="T4" fmla="*/ 37 w 38"/>
                <a:gd name="T5" fmla="*/ 99 h 103"/>
                <a:gd name="T6" fmla="*/ 8 w 38"/>
                <a:gd name="T7" fmla="*/ 3 h 103"/>
                <a:gd name="T8" fmla="*/ 1 w 38"/>
                <a:gd name="T9" fmla="*/ 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03">
                  <a:moveTo>
                    <a:pt x="1" y="5"/>
                  </a:moveTo>
                  <a:cubicBezTo>
                    <a:pt x="11" y="37"/>
                    <a:pt x="21" y="69"/>
                    <a:pt x="30" y="101"/>
                  </a:cubicBezTo>
                  <a:cubicBezTo>
                    <a:pt x="31" y="103"/>
                    <a:pt x="38" y="101"/>
                    <a:pt x="37" y="99"/>
                  </a:cubicBezTo>
                  <a:cubicBezTo>
                    <a:pt x="28" y="67"/>
                    <a:pt x="18" y="35"/>
                    <a:pt x="8" y="3"/>
                  </a:cubicBezTo>
                  <a:cubicBezTo>
                    <a:pt x="7" y="0"/>
                    <a:pt x="0" y="2"/>
                    <a:pt x="1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0" name="Freeform 484">
              <a:extLst>
                <a:ext uri="{FF2B5EF4-FFF2-40B4-BE49-F238E27FC236}">
                  <a16:creationId xmlns:a16="http://schemas.microsoft.com/office/drawing/2014/main" xmlns="" id="{1F18E95D-98FB-4252-A5EC-A972269AF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0" y="4494212"/>
              <a:ext cx="15875" cy="231775"/>
            </a:xfrm>
            <a:custGeom>
              <a:avLst/>
              <a:gdLst>
                <a:gd name="T0" fmla="*/ 0 w 7"/>
                <a:gd name="T1" fmla="*/ 4 h 101"/>
                <a:gd name="T2" fmla="*/ 0 w 7"/>
                <a:gd name="T3" fmla="*/ 100 h 101"/>
                <a:gd name="T4" fmla="*/ 7 w 7"/>
                <a:gd name="T5" fmla="*/ 98 h 101"/>
                <a:gd name="T6" fmla="*/ 7 w 7"/>
                <a:gd name="T7" fmla="*/ 2 h 101"/>
                <a:gd name="T8" fmla="*/ 0 w 7"/>
                <a:gd name="T9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1">
                  <a:moveTo>
                    <a:pt x="0" y="4"/>
                  </a:moveTo>
                  <a:cubicBezTo>
                    <a:pt x="0" y="36"/>
                    <a:pt x="0" y="68"/>
                    <a:pt x="0" y="100"/>
                  </a:cubicBezTo>
                  <a:cubicBezTo>
                    <a:pt x="0" y="101"/>
                    <a:pt x="7" y="100"/>
                    <a:pt x="7" y="98"/>
                  </a:cubicBezTo>
                  <a:cubicBezTo>
                    <a:pt x="7" y="66"/>
                    <a:pt x="7" y="34"/>
                    <a:pt x="7" y="2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1" name="Freeform 485">
              <a:extLst>
                <a:ext uri="{FF2B5EF4-FFF2-40B4-BE49-F238E27FC236}">
                  <a16:creationId xmlns:a16="http://schemas.microsoft.com/office/drawing/2014/main" xmlns="" id="{944FAADC-A0BE-44C4-AEBA-CC1D10C03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8188" y="4605337"/>
              <a:ext cx="534988" cy="9525"/>
            </a:xfrm>
            <a:custGeom>
              <a:avLst/>
              <a:gdLst>
                <a:gd name="T0" fmla="*/ 5 w 233"/>
                <a:gd name="T1" fmla="*/ 4 h 4"/>
                <a:gd name="T2" fmla="*/ 225 w 233"/>
                <a:gd name="T3" fmla="*/ 4 h 4"/>
                <a:gd name="T4" fmla="*/ 228 w 233"/>
                <a:gd name="T5" fmla="*/ 0 h 4"/>
                <a:gd name="T6" fmla="*/ 7 w 233"/>
                <a:gd name="T7" fmla="*/ 0 h 4"/>
                <a:gd name="T8" fmla="*/ 5 w 23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4">
                  <a:moveTo>
                    <a:pt x="5" y="4"/>
                  </a:moveTo>
                  <a:cubicBezTo>
                    <a:pt x="78" y="4"/>
                    <a:pt x="152" y="4"/>
                    <a:pt x="225" y="4"/>
                  </a:cubicBezTo>
                  <a:cubicBezTo>
                    <a:pt x="228" y="4"/>
                    <a:pt x="233" y="0"/>
                    <a:pt x="228" y="0"/>
                  </a:cubicBezTo>
                  <a:cubicBezTo>
                    <a:pt x="154" y="0"/>
                    <a:pt x="81" y="0"/>
                    <a:pt x="7" y="0"/>
                  </a:cubicBezTo>
                  <a:cubicBezTo>
                    <a:pt x="5" y="0"/>
                    <a:pt x="0" y="4"/>
                    <a:pt x="5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2" name="Freeform 486">
              <a:extLst>
                <a:ext uri="{FF2B5EF4-FFF2-40B4-BE49-F238E27FC236}">
                  <a16:creationId xmlns:a16="http://schemas.microsoft.com/office/drawing/2014/main" xmlns="" id="{CD2C0322-0645-415E-8BCC-46F3DDF1A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0" y="2952750"/>
              <a:ext cx="758825" cy="511175"/>
            </a:xfrm>
            <a:custGeom>
              <a:avLst/>
              <a:gdLst>
                <a:gd name="T0" fmla="*/ 9 w 330"/>
                <a:gd name="T1" fmla="*/ 199 h 222"/>
                <a:gd name="T2" fmla="*/ 28 w 330"/>
                <a:gd name="T3" fmla="*/ 166 h 222"/>
                <a:gd name="T4" fmla="*/ 30 w 330"/>
                <a:gd name="T5" fmla="*/ 140 h 222"/>
                <a:gd name="T6" fmla="*/ 38 w 330"/>
                <a:gd name="T7" fmla="*/ 40 h 222"/>
                <a:gd name="T8" fmla="*/ 117 w 330"/>
                <a:gd name="T9" fmla="*/ 11 h 222"/>
                <a:gd name="T10" fmla="*/ 233 w 330"/>
                <a:gd name="T11" fmla="*/ 12 h 222"/>
                <a:gd name="T12" fmla="*/ 306 w 330"/>
                <a:gd name="T13" fmla="*/ 57 h 222"/>
                <a:gd name="T14" fmla="*/ 315 w 330"/>
                <a:gd name="T15" fmla="*/ 162 h 222"/>
                <a:gd name="T16" fmla="*/ 158 w 330"/>
                <a:gd name="T17" fmla="*/ 208 h 222"/>
                <a:gd name="T18" fmla="*/ 59 w 330"/>
                <a:gd name="T19" fmla="*/ 179 h 222"/>
                <a:gd name="T20" fmla="*/ 43 w 330"/>
                <a:gd name="T21" fmla="*/ 183 h 222"/>
                <a:gd name="T22" fmla="*/ 5 w 330"/>
                <a:gd name="T23" fmla="*/ 199 h 222"/>
                <a:gd name="T24" fmla="*/ 7 w 330"/>
                <a:gd name="T25" fmla="*/ 200 h 222"/>
                <a:gd name="T26" fmla="*/ 39 w 330"/>
                <a:gd name="T27" fmla="*/ 188 h 222"/>
                <a:gd name="T28" fmla="*/ 55 w 330"/>
                <a:gd name="T29" fmla="*/ 181 h 222"/>
                <a:gd name="T30" fmla="*/ 56 w 330"/>
                <a:gd name="T31" fmla="*/ 183 h 222"/>
                <a:gd name="T32" fmla="*/ 160 w 330"/>
                <a:gd name="T33" fmla="*/ 212 h 222"/>
                <a:gd name="T34" fmla="*/ 329 w 330"/>
                <a:gd name="T35" fmla="*/ 126 h 222"/>
                <a:gd name="T36" fmla="*/ 301 w 330"/>
                <a:gd name="T37" fmla="*/ 35 h 222"/>
                <a:gd name="T38" fmla="*/ 226 w 330"/>
                <a:gd name="T39" fmla="*/ 7 h 222"/>
                <a:gd name="T40" fmla="*/ 51 w 330"/>
                <a:gd name="T41" fmla="*/ 23 h 222"/>
                <a:gd name="T42" fmla="*/ 21 w 330"/>
                <a:gd name="T43" fmla="*/ 109 h 222"/>
                <a:gd name="T44" fmla="*/ 25 w 330"/>
                <a:gd name="T45" fmla="*/ 154 h 222"/>
                <a:gd name="T46" fmla="*/ 2 w 330"/>
                <a:gd name="T47" fmla="*/ 200 h 222"/>
                <a:gd name="T48" fmla="*/ 9 w 330"/>
                <a:gd name="T49" fmla="*/ 19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0" h="222">
                  <a:moveTo>
                    <a:pt x="9" y="199"/>
                  </a:moveTo>
                  <a:cubicBezTo>
                    <a:pt x="16" y="188"/>
                    <a:pt x="23" y="178"/>
                    <a:pt x="28" y="166"/>
                  </a:cubicBezTo>
                  <a:cubicBezTo>
                    <a:pt x="33" y="157"/>
                    <a:pt x="32" y="150"/>
                    <a:pt x="30" y="140"/>
                  </a:cubicBezTo>
                  <a:cubicBezTo>
                    <a:pt x="27" y="108"/>
                    <a:pt x="24" y="69"/>
                    <a:pt x="38" y="40"/>
                  </a:cubicBezTo>
                  <a:cubicBezTo>
                    <a:pt x="50" y="16"/>
                    <a:pt x="94" y="14"/>
                    <a:pt x="117" y="11"/>
                  </a:cubicBezTo>
                  <a:cubicBezTo>
                    <a:pt x="155" y="7"/>
                    <a:pt x="195" y="6"/>
                    <a:pt x="233" y="12"/>
                  </a:cubicBezTo>
                  <a:cubicBezTo>
                    <a:pt x="264" y="17"/>
                    <a:pt x="292" y="27"/>
                    <a:pt x="306" y="57"/>
                  </a:cubicBezTo>
                  <a:cubicBezTo>
                    <a:pt x="321" y="89"/>
                    <a:pt x="329" y="128"/>
                    <a:pt x="315" y="162"/>
                  </a:cubicBezTo>
                  <a:cubicBezTo>
                    <a:pt x="291" y="219"/>
                    <a:pt x="208" y="215"/>
                    <a:pt x="158" y="208"/>
                  </a:cubicBezTo>
                  <a:cubicBezTo>
                    <a:pt x="124" y="204"/>
                    <a:pt x="89" y="194"/>
                    <a:pt x="59" y="179"/>
                  </a:cubicBezTo>
                  <a:cubicBezTo>
                    <a:pt x="55" y="177"/>
                    <a:pt x="47" y="182"/>
                    <a:pt x="43" y="183"/>
                  </a:cubicBezTo>
                  <a:cubicBezTo>
                    <a:pt x="30" y="188"/>
                    <a:pt x="17" y="193"/>
                    <a:pt x="5" y="199"/>
                  </a:cubicBezTo>
                  <a:cubicBezTo>
                    <a:pt x="0" y="200"/>
                    <a:pt x="4" y="201"/>
                    <a:pt x="7" y="200"/>
                  </a:cubicBezTo>
                  <a:cubicBezTo>
                    <a:pt x="18" y="196"/>
                    <a:pt x="28" y="192"/>
                    <a:pt x="39" y="188"/>
                  </a:cubicBezTo>
                  <a:cubicBezTo>
                    <a:pt x="44" y="186"/>
                    <a:pt x="50" y="184"/>
                    <a:pt x="55" y="181"/>
                  </a:cubicBezTo>
                  <a:cubicBezTo>
                    <a:pt x="54" y="182"/>
                    <a:pt x="50" y="181"/>
                    <a:pt x="56" y="183"/>
                  </a:cubicBezTo>
                  <a:cubicBezTo>
                    <a:pt x="89" y="198"/>
                    <a:pt x="124" y="207"/>
                    <a:pt x="160" y="212"/>
                  </a:cubicBezTo>
                  <a:cubicBezTo>
                    <a:pt x="227" y="222"/>
                    <a:pt x="325" y="211"/>
                    <a:pt x="329" y="126"/>
                  </a:cubicBezTo>
                  <a:cubicBezTo>
                    <a:pt x="330" y="97"/>
                    <a:pt x="321" y="57"/>
                    <a:pt x="301" y="35"/>
                  </a:cubicBezTo>
                  <a:cubicBezTo>
                    <a:pt x="283" y="16"/>
                    <a:pt x="251" y="11"/>
                    <a:pt x="226" y="7"/>
                  </a:cubicBezTo>
                  <a:cubicBezTo>
                    <a:pt x="171" y="0"/>
                    <a:pt x="103" y="2"/>
                    <a:pt x="51" y="23"/>
                  </a:cubicBezTo>
                  <a:cubicBezTo>
                    <a:pt x="19" y="36"/>
                    <a:pt x="21" y="81"/>
                    <a:pt x="21" y="109"/>
                  </a:cubicBezTo>
                  <a:cubicBezTo>
                    <a:pt x="22" y="124"/>
                    <a:pt x="22" y="140"/>
                    <a:pt x="25" y="154"/>
                  </a:cubicBezTo>
                  <a:cubicBezTo>
                    <a:pt x="28" y="168"/>
                    <a:pt x="9" y="190"/>
                    <a:pt x="2" y="200"/>
                  </a:cubicBezTo>
                  <a:cubicBezTo>
                    <a:pt x="2" y="201"/>
                    <a:pt x="8" y="201"/>
                    <a:pt x="9" y="19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3" name="Freeform 487">
              <a:extLst>
                <a:ext uri="{FF2B5EF4-FFF2-40B4-BE49-F238E27FC236}">
                  <a16:creationId xmlns:a16="http://schemas.microsoft.com/office/drawing/2014/main" xmlns="" id="{98A40B11-42CC-48D8-BDEA-8FE6BFA82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3155950"/>
              <a:ext cx="77788" cy="95250"/>
            </a:xfrm>
            <a:custGeom>
              <a:avLst/>
              <a:gdLst>
                <a:gd name="T0" fmla="*/ 27 w 34"/>
                <a:gd name="T1" fmla="*/ 22 h 42"/>
                <a:gd name="T2" fmla="*/ 17 w 34"/>
                <a:gd name="T3" fmla="*/ 32 h 42"/>
                <a:gd name="T4" fmla="*/ 8 w 34"/>
                <a:gd name="T5" fmla="*/ 22 h 42"/>
                <a:gd name="T6" fmla="*/ 18 w 34"/>
                <a:gd name="T7" fmla="*/ 10 h 42"/>
                <a:gd name="T8" fmla="*/ 27 w 34"/>
                <a:gd name="T9" fmla="*/ 22 h 42"/>
                <a:gd name="T10" fmla="*/ 34 w 34"/>
                <a:gd name="T11" fmla="*/ 20 h 42"/>
                <a:gd name="T12" fmla="*/ 1 w 34"/>
                <a:gd name="T13" fmla="*/ 22 h 42"/>
                <a:gd name="T14" fmla="*/ 34 w 34"/>
                <a:gd name="T15" fmla="*/ 21 h 42"/>
                <a:gd name="T16" fmla="*/ 27 w 34"/>
                <a:gd name="T1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2">
                  <a:moveTo>
                    <a:pt x="27" y="22"/>
                  </a:moveTo>
                  <a:cubicBezTo>
                    <a:pt x="27" y="27"/>
                    <a:pt x="23" y="33"/>
                    <a:pt x="17" y="32"/>
                  </a:cubicBezTo>
                  <a:cubicBezTo>
                    <a:pt x="12" y="31"/>
                    <a:pt x="9" y="26"/>
                    <a:pt x="8" y="22"/>
                  </a:cubicBezTo>
                  <a:cubicBezTo>
                    <a:pt x="7" y="16"/>
                    <a:pt x="12" y="9"/>
                    <a:pt x="18" y="10"/>
                  </a:cubicBezTo>
                  <a:cubicBezTo>
                    <a:pt x="24" y="11"/>
                    <a:pt x="27" y="17"/>
                    <a:pt x="27" y="22"/>
                  </a:cubicBezTo>
                  <a:cubicBezTo>
                    <a:pt x="27" y="24"/>
                    <a:pt x="34" y="23"/>
                    <a:pt x="34" y="20"/>
                  </a:cubicBezTo>
                  <a:cubicBezTo>
                    <a:pt x="33" y="0"/>
                    <a:pt x="2" y="3"/>
                    <a:pt x="1" y="22"/>
                  </a:cubicBezTo>
                  <a:cubicBezTo>
                    <a:pt x="0" y="42"/>
                    <a:pt x="33" y="40"/>
                    <a:pt x="34" y="21"/>
                  </a:cubicBezTo>
                  <a:cubicBezTo>
                    <a:pt x="34" y="18"/>
                    <a:pt x="27" y="19"/>
                    <a:pt x="27" y="2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4" name="Freeform 488">
              <a:extLst>
                <a:ext uri="{FF2B5EF4-FFF2-40B4-BE49-F238E27FC236}">
                  <a16:creationId xmlns:a16="http://schemas.microsoft.com/office/drawing/2014/main" xmlns="" id="{0A26C87C-BF15-4BE9-8DC3-F418425C4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3613" y="3155950"/>
              <a:ext cx="79375" cy="95250"/>
            </a:xfrm>
            <a:custGeom>
              <a:avLst/>
              <a:gdLst>
                <a:gd name="T0" fmla="*/ 28 w 35"/>
                <a:gd name="T1" fmla="*/ 22 h 42"/>
                <a:gd name="T2" fmla="*/ 17 w 35"/>
                <a:gd name="T3" fmla="*/ 32 h 42"/>
                <a:gd name="T4" fmla="*/ 8 w 35"/>
                <a:gd name="T5" fmla="*/ 22 h 42"/>
                <a:gd name="T6" fmla="*/ 19 w 35"/>
                <a:gd name="T7" fmla="*/ 10 h 42"/>
                <a:gd name="T8" fmla="*/ 28 w 35"/>
                <a:gd name="T9" fmla="*/ 22 h 42"/>
                <a:gd name="T10" fmla="*/ 35 w 35"/>
                <a:gd name="T11" fmla="*/ 20 h 42"/>
                <a:gd name="T12" fmla="*/ 1 w 35"/>
                <a:gd name="T13" fmla="*/ 22 h 42"/>
                <a:gd name="T14" fmla="*/ 35 w 35"/>
                <a:gd name="T15" fmla="*/ 21 h 42"/>
                <a:gd name="T16" fmla="*/ 28 w 35"/>
                <a:gd name="T1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2">
                  <a:moveTo>
                    <a:pt x="28" y="22"/>
                  </a:moveTo>
                  <a:cubicBezTo>
                    <a:pt x="27" y="27"/>
                    <a:pt x="24" y="33"/>
                    <a:pt x="17" y="32"/>
                  </a:cubicBezTo>
                  <a:cubicBezTo>
                    <a:pt x="12" y="31"/>
                    <a:pt x="9" y="26"/>
                    <a:pt x="8" y="22"/>
                  </a:cubicBezTo>
                  <a:cubicBezTo>
                    <a:pt x="7" y="16"/>
                    <a:pt x="12" y="9"/>
                    <a:pt x="19" y="10"/>
                  </a:cubicBezTo>
                  <a:cubicBezTo>
                    <a:pt x="24" y="11"/>
                    <a:pt x="27" y="17"/>
                    <a:pt x="28" y="22"/>
                  </a:cubicBezTo>
                  <a:cubicBezTo>
                    <a:pt x="28" y="24"/>
                    <a:pt x="35" y="23"/>
                    <a:pt x="35" y="20"/>
                  </a:cubicBezTo>
                  <a:cubicBezTo>
                    <a:pt x="34" y="0"/>
                    <a:pt x="2" y="3"/>
                    <a:pt x="1" y="22"/>
                  </a:cubicBezTo>
                  <a:cubicBezTo>
                    <a:pt x="0" y="42"/>
                    <a:pt x="34" y="39"/>
                    <a:pt x="35" y="21"/>
                  </a:cubicBezTo>
                  <a:cubicBezTo>
                    <a:pt x="35" y="18"/>
                    <a:pt x="28" y="19"/>
                    <a:pt x="28" y="2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5" name="Freeform 489">
              <a:extLst>
                <a:ext uri="{FF2B5EF4-FFF2-40B4-BE49-F238E27FC236}">
                  <a16:creationId xmlns:a16="http://schemas.microsoft.com/office/drawing/2014/main" xmlns="" id="{E4F63A4B-2123-4B32-8C60-B8349A65C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7125" y="3155950"/>
              <a:ext cx="77788" cy="84138"/>
            </a:xfrm>
            <a:custGeom>
              <a:avLst/>
              <a:gdLst>
                <a:gd name="T0" fmla="*/ 27 w 34"/>
                <a:gd name="T1" fmla="*/ 22 h 37"/>
                <a:gd name="T2" fmla="*/ 14 w 34"/>
                <a:gd name="T3" fmla="*/ 31 h 37"/>
                <a:gd name="T4" fmla="*/ 8 w 34"/>
                <a:gd name="T5" fmla="*/ 20 h 37"/>
                <a:gd name="T6" fmla="*/ 21 w 34"/>
                <a:gd name="T7" fmla="*/ 11 h 37"/>
                <a:gd name="T8" fmla="*/ 27 w 34"/>
                <a:gd name="T9" fmla="*/ 22 h 37"/>
                <a:gd name="T10" fmla="*/ 34 w 34"/>
                <a:gd name="T11" fmla="*/ 20 h 37"/>
                <a:gd name="T12" fmla="*/ 1 w 34"/>
                <a:gd name="T13" fmla="*/ 22 h 37"/>
                <a:gd name="T14" fmla="*/ 18 w 34"/>
                <a:gd name="T15" fmla="*/ 36 h 37"/>
                <a:gd name="T16" fmla="*/ 34 w 34"/>
                <a:gd name="T17" fmla="*/ 20 h 37"/>
                <a:gd name="T18" fmla="*/ 27 w 34"/>
                <a:gd name="T19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7">
                  <a:moveTo>
                    <a:pt x="27" y="22"/>
                  </a:moveTo>
                  <a:cubicBezTo>
                    <a:pt x="27" y="29"/>
                    <a:pt x="22" y="35"/>
                    <a:pt x="14" y="31"/>
                  </a:cubicBezTo>
                  <a:cubicBezTo>
                    <a:pt x="10" y="29"/>
                    <a:pt x="8" y="25"/>
                    <a:pt x="8" y="20"/>
                  </a:cubicBezTo>
                  <a:cubicBezTo>
                    <a:pt x="8" y="13"/>
                    <a:pt x="14" y="8"/>
                    <a:pt x="21" y="11"/>
                  </a:cubicBezTo>
                  <a:cubicBezTo>
                    <a:pt x="25" y="13"/>
                    <a:pt x="27" y="18"/>
                    <a:pt x="27" y="22"/>
                  </a:cubicBezTo>
                  <a:cubicBezTo>
                    <a:pt x="27" y="23"/>
                    <a:pt x="34" y="22"/>
                    <a:pt x="34" y="20"/>
                  </a:cubicBezTo>
                  <a:cubicBezTo>
                    <a:pt x="33" y="0"/>
                    <a:pt x="2" y="4"/>
                    <a:pt x="1" y="22"/>
                  </a:cubicBezTo>
                  <a:cubicBezTo>
                    <a:pt x="0" y="31"/>
                    <a:pt x="10" y="37"/>
                    <a:pt x="18" y="36"/>
                  </a:cubicBezTo>
                  <a:cubicBezTo>
                    <a:pt x="27" y="34"/>
                    <a:pt x="34" y="29"/>
                    <a:pt x="34" y="20"/>
                  </a:cubicBezTo>
                  <a:cubicBezTo>
                    <a:pt x="34" y="19"/>
                    <a:pt x="27" y="20"/>
                    <a:pt x="27" y="2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6" name="Freeform 490">
              <a:extLst>
                <a:ext uri="{FF2B5EF4-FFF2-40B4-BE49-F238E27FC236}">
                  <a16:creationId xmlns:a16="http://schemas.microsoft.com/office/drawing/2014/main" xmlns="" id="{82448AAD-819A-46F6-9881-F156C8A61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488" y="2187575"/>
              <a:ext cx="785813" cy="601663"/>
            </a:xfrm>
            <a:custGeom>
              <a:avLst/>
              <a:gdLst>
                <a:gd name="T0" fmla="*/ 20 w 342"/>
                <a:gd name="T1" fmla="*/ 6 h 262"/>
                <a:gd name="T2" fmla="*/ 26 w 342"/>
                <a:gd name="T3" fmla="*/ 234 h 262"/>
                <a:gd name="T4" fmla="*/ 29 w 342"/>
                <a:gd name="T5" fmla="*/ 236 h 262"/>
                <a:gd name="T6" fmla="*/ 322 w 342"/>
                <a:gd name="T7" fmla="*/ 234 h 262"/>
                <a:gd name="T8" fmla="*/ 332 w 342"/>
                <a:gd name="T9" fmla="*/ 249 h 262"/>
                <a:gd name="T10" fmla="*/ 334 w 342"/>
                <a:gd name="T11" fmla="*/ 253 h 262"/>
                <a:gd name="T12" fmla="*/ 328 w 342"/>
                <a:gd name="T13" fmla="*/ 254 h 262"/>
                <a:gd name="T14" fmla="*/ 266 w 342"/>
                <a:gd name="T15" fmla="*/ 254 h 262"/>
                <a:gd name="T16" fmla="*/ 78 w 342"/>
                <a:gd name="T17" fmla="*/ 256 h 262"/>
                <a:gd name="T18" fmla="*/ 16 w 342"/>
                <a:gd name="T19" fmla="*/ 254 h 262"/>
                <a:gd name="T20" fmla="*/ 13 w 342"/>
                <a:gd name="T21" fmla="*/ 187 h 262"/>
                <a:gd name="T22" fmla="*/ 8 w 342"/>
                <a:gd name="T23" fmla="*/ 70 h 262"/>
                <a:gd name="T24" fmla="*/ 8 w 342"/>
                <a:gd name="T25" fmla="*/ 25 h 262"/>
                <a:gd name="T26" fmla="*/ 8 w 342"/>
                <a:gd name="T27" fmla="*/ 12 h 262"/>
                <a:gd name="T28" fmla="*/ 21 w 342"/>
                <a:gd name="T29" fmla="*/ 8 h 262"/>
                <a:gd name="T30" fmla="*/ 25 w 342"/>
                <a:gd name="T31" fmla="*/ 4 h 262"/>
                <a:gd name="T32" fmla="*/ 1 w 342"/>
                <a:gd name="T33" fmla="*/ 17 h 262"/>
                <a:gd name="T34" fmla="*/ 2 w 342"/>
                <a:gd name="T35" fmla="*/ 93 h 262"/>
                <a:gd name="T36" fmla="*/ 9 w 342"/>
                <a:gd name="T37" fmla="*/ 253 h 262"/>
                <a:gd name="T38" fmla="*/ 27 w 342"/>
                <a:gd name="T39" fmla="*/ 260 h 262"/>
                <a:gd name="T40" fmla="*/ 94 w 342"/>
                <a:gd name="T41" fmla="*/ 261 h 262"/>
                <a:gd name="T42" fmla="*/ 282 w 342"/>
                <a:gd name="T43" fmla="*/ 259 h 262"/>
                <a:gd name="T44" fmla="*/ 334 w 342"/>
                <a:gd name="T45" fmla="*/ 258 h 262"/>
                <a:gd name="T46" fmla="*/ 338 w 342"/>
                <a:gd name="T47" fmla="*/ 256 h 262"/>
                <a:gd name="T48" fmla="*/ 324 w 342"/>
                <a:gd name="T49" fmla="*/ 230 h 262"/>
                <a:gd name="T50" fmla="*/ 258 w 342"/>
                <a:gd name="T51" fmla="*/ 228 h 262"/>
                <a:gd name="T52" fmla="*/ 72 w 342"/>
                <a:gd name="T53" fmla="*/ 230 h 262"/>
                <a:gd name="T54" fmla="*/ 30 w 342"/>
                <a:gd name="T55" fmla="*/ 231 h 262"/>
                <a:gd name="T56" fmla="*/ 33 w 342"/>
                <a:gd name="T57" fmla="*/ 231 h 262"/>
                <a:gd name="T58" fmla="*/ 32 w 342"/>
                <a:gd name="T59" fmla="*/ 223 h 262"/>
                <a:gd name="T60" fmla="*/ 31 w 342"/>
                <a:gd name="T61" fmla="*/ 190 h 262"/>
                <a:gd name="T62" fmla="*/ 27 w 342"/>
                <a:gd name="T63" fmla="*/ 18 h 262"/>
                <a:gd name="T64" fmla="*/ 27 w 342"/>
                <a:gd name="T65" fmla="*/ 6 h 262"/>
                <a:gd name="T66" fmla="*/ 20 w 342"/>
                <a:gd name="T67" fmla="*/ 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2" h="262">
                  <a:moveTo>
                    <a:pt x="20" y="6"/>
                  </a:moveTo>
                  <a:cubicBezTo>
                    <a:pt x="22" y="82"/>
                    <a:pt x="24" y="158"/>
                    <a:pt x="26" y="234"/>
                  </a:cubicBezTo>
                  <a:cubicBezTo>
                    <a:pt x="26" y="236"/>
                    <a:pt x="27" y="236"/>
                    <a:pt x="29" y="236"/>
                  </a:cubicBezTo>
                  <a:cubicBezTo>
                    <a:pt x="126" y="234"/>
                    <a:pt x="225" y="229"/>
                    <a:pt x="322" y="234"/>
                  </a:cubicBezTo>
                  <a:cubicBezTo>
                    <a:pt x="334" y="235"/>
                    <a:pt x="333" y="236"/>
                    <a:pt x="332" y="249"/>
                  </a:cubicBezTo>
                  <a:cubicBezTo>
                    <a:pt x="332" y="257"/>
                    <a:pt x="333" y="253"/>
                    <a:pt x="334" y="253"/>
                  </a:cubicBezTo>
                  <a:cubicBezTo>
                    <a:pt x="332" y="253"/>
                    <a:pt x="330" y="254"/>
                    <a:pt x="328" y="254"/>
                  </a:cubicBezTo>
                  <a:cubicBezTo>
                    <a:pt x="307" y="254"/>
                    <a:pt x="287" y="254"/>
                    <a:pt x="266" y="254"/>
                  </a:cubicBezTo>
                  <a:cubicBezTo>
                    <a:pt x="203" y="255"/>
                    <a:pt x="140" y="256"/>
                    <a:pt x="78" y="256"/>
                  </a:cubicBezTo>
                  <a:cubicBezTo>
                    <a:pt x="58" y="256"/>
                    <a:pt x="35" y="258"/>
                    <a:pt x="16" y="254"/>
                  </a:cubicBezTo>
                  <a:cubicBezTo>
                    <a:pt x="14" y="253"/>
                    <a:pt x="13" y="194"/>
                    <a:pt x="13" y="187"/>
                  </a:cubicBezTo>
                  <a:cubicBezTo>
                    <a:pt x="11" y="148"/>
                    <a:pt x="9" y="109"/>
                    <a:pt x="8" y="70"/>
                  </a:cubicBezTo>
                  <a:cubicBezTo>
                    <a:pt x="8" y="55"/>
                    <a:pt x="8" y="40"/>
                    <a:pt x="8" y="25"/>
                  </a:cubicBezTo>
                  <a:cubicBezTo>
                    <a:pt x="8" y="20"/>
                    <a:pt x="8" y="16"/>
                    <a:pt x="8" y="12"/>
                  </a:cubicBezTo>
                  <a:cubicBezTo>
                    <a:pt x="8" y="4"/>
                    <a:pt x="14" y="7"/>
                    <a:pt x="21" y="8"/>
                  </a:cubicBezTo>
                  <a:cubicBezTo>
                    <a:pt x="24" y="9"/>
                    <a:pt x="29" y="5"/>
                    <a:pt x="25" y="4"/>
                  </a:cubicBezTo>
                  <a:cubicBezTo>
                    <a:pt x="9" y="0"/>
                    <a:pt x="1" y="1"/>
                    <a:pt x="1" y="17"/>
                  </a:cubicBezTo>
                  <a:cubicBezTo>
                    <a:pt x="0" y="42"/>
                    <a:pt x="1" y="68"/>
                    <a:pt x="2" y="93"/>
                  </a:cubicBezTo>
                  <a:cubicBezTo>
                    <a:pt x="4" y="146"/>
                    <a:pt x="5" y="200"/>
                    <a:pt x="9" y="253"/>
                  </a:cubicBezTo>
                  <a:cubicBezTo>
                    <a:pt x="10" y="262"/>
                    <a:pt x="20" y="260"/>
                    <a:pt x="27" y="260"/>
                  </a:cubicBezTo>
                  <a:cubicBezTo>
                    <a:pt x="49" y="261"/>
                    <a:pt x="72" y="261"/>
                    <a:pt x="94" y="261"/>
                  </a:cubicBezTo>
                  <a:cubicBezTo>
                    <a:pt x="156" y="261"/>
                    <a:pt x="219" y="260"/>
                    <a:pt x="282" y="259"/>
                  </a:cubicBezTo>
                  <a:cubicBezTo>
                    <a:pt x="299" y="259"/>
                    <a:pt x="317" y="259"/>
                    <a:pt x="334" y="258"/>
                  </a:cubicBezTo>
                  <a:cubicBezTo>
                    <a:pt x="336" y="258"/>
                    <a:pt x="338" y="257"/>
                    <a:pt x="338" y="256"/>
                  </a:cubicBezTo>
                  <a:cubicBezTo>
                    <a:pt x="341" y="238"/>
                    <a:pt x="342" y="231"/>
                    <a:pt x="324" y="230"/>
                  </a:cubicBezTo>
                  <a:cubicBezTo>
                    <a:pt x="302" y="228"/>
                    <a:pt x="280" y="229"/>
                    <a:pt x="258" y="228"/>
                  </a:cubicBezTo>
                  <a:cubicBezTo>
                    <a:pt x="196" y="228"/>
                    <a:pt x="134" y="229"/>
                    <a:pt x="72" y="230"/>
                  </a:cubicBezTo>
                  <a:cubicBezTo>
                    <a:pt x="58" y="231"/>
                    <a:pt x="44" y="231"/>
                    <a:pt x="30" y="231"/>
                  </a:cubicBezTo>
                  <a:cubicBezTo>
                    <a:pt x="33" y="231"/>
                    <a:pt x="33" y="235"/>
                    <a:pt x="33" y="231"/>
                  </a:cubicBezTo>
                  <a:cubicBezTo>
                    <a:pt x="33" y="228"/>
                    <a:pt x="32" y="226"/>
                    <a:pt x="32" y="223"/>
                  </a:cubicBezTo>
                  <a:cubicBezTo>
                    <a:pt x="32" y="212"/>
                    <a:pt x="32" y="201"/>
                    <a:pt x="31" y="190"/>
                  </a:cubicBezTo>
                  <a:cubicBezTo>
                    <a:pt x="30" y="133"/>
                    <a:pt x="28" y="75"/>
                    <a:pt x="27" y="18"/>
                  </a:cubicBezTo>
                  <a:cubicBezTo>
                    <a:pt x="27" y="14"/>
                    <a:pt x="27" y="10"/>
                    <a:pt x="27" y="6"/>
                  </a:cubicBezTo>
                  <a:cubicBezTo>
                    <a:pt x="27" y="2"/>
                    <a:pt x="20" y="3"/>
                    <a:pt x="20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7" name="Freeform 491">
              <a:extLst>
                <a:ext uri="{FF2B5EF4-FFF2-40B4-BE49-F238E27FC236}">
                  <a16:creationId xmlns:a16="http://schemas.microsoft.com/office/drawing/2014/main" xmlns="" id="{E2E4ADA8-094E-4080-A607-7160B2879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3975" y="2343150"/>
              <a:ext cx="803275" cy="306388"/>
            </a:xfrm>
            <a:custGeom>
              <a:avLst/>
              <a:gdLst>
                <a:gd name="T0" fmla="*/ 8 w 350"/>
                <a:gd name="T1" fmla="*/ 131 h 133"/>
                <a:gd name="T2" fmla="*/ 89 w 350"/>
                <a:gd name="T3" fmla="*/ 75 h 133"/>
                <a:gd name="T4" fmla="*/ 83 w 350"/>
                <a:gd name="T5" fmla="*/ 76 h 133"/>
                <a:gd name="T6" fmla="*/ 117 w 350"/>
                <a:gd name="T7" fmla="*/ 114 h 133"/>
                <a:gd name="T8" fmla="*/ 123 w 350"/>
                <a:gd name="T9" fmla="*/ 114 h 133"/>
                <a:gd name="T10" fmla="*/ 229 w 350"/>
                <a:gd name="T11" fmla="*/ 32 h 133"/>
                <a:gd name="T12" fmla="*/ 223 w 350"/>
                <a:gd name="T13" fmla="*/ 32 h 133"/>
                <a:gd name="T14" fmla="*/ 235 w 350"/>
                <a:gd name="T15" fmla="*/ 81 h 133"/>
                <a:gd name="T16" fmla="*/ 241 w 350"/>
                <a:gd name="T17" fmla="*/ 82 h 133"/>
                <a:gd name="T18" fmla="*/ 346 w 350"/>
                <a:gd name="T19" fmla="*/ 5 h 133"/>
                <a:gd name="T20" fmla="*/ 341 w 350"/>
                <a:gd name="T21" fmla="*/ 2 h 133"/>
                <a:gd name="T22" fmla="*/ 237 w 350"/>
                <a:gd name="T23" fmla="*/ 79 h 133"/>
                <a:gd name="T24" fmla="*/ 242 w 350"/>
                <a:gd name="T25" fmla="*/ 79 h 133"/>
                <a:gd name="T26" fmla="*/ 230 w 350"/>
                <a:gd name="T27" fmla="*/ 30 h 133"/>
                <a:gd name="T28" fmla="*/ 224 w 350"/>
                <a:gd name="T29" fmla="*/ 29 h 133"/>
                <a:gd name="T30" fmla="*/ 118 w 350"/>
                <a:gd name="T31" fmla="*/ 111 h 133"/>
                <a:gd name="T32" fmla="*/ 124 w 350"/>
                <a:gd name="T33" fmla="*/ 111 h 133"/>
                <a:gd name="T34" fmla="*/ 90 w 350"/>
                <a:gd name="T35" fmla="*/ 73 h 133"/>
                <a:gd name="T36" fmla="*/ 84 w 350"/>
                <a:gd name="T37" fmla="*/ 73 h 133"/>
                <a:gd name="T38" fmla="*/ 4 w 350"/>
                <a:gd name="T39" fmla="*/ 129 h 133"/>
                <a:gd name="T40" fmla="*/ 8 w 350"/>
                <a:gd name="T41" fmla="*/ 13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0" h="133">
                  <a:moveTo>
                    <a:pt x="8" y="131"/>
                  </a:moveTo>
                  <a:cubicBezTo>
                    <a:pt x="35" y="113"/>
                    <a:pt x="62" y="94"/>
                    <a:pt x="89" y="75"/>
                  </a:cubicBezTo>
                  <a:cubicBezTo>
                    <a:pt x="87" y="76"/>
                    <a:pt x="85" y="76"/>
                    <a:pt x="83" y="76"/>
                  </a:cubicBezTo>
                  <a:cubicBezTo>
                    <a:pt x="94" y="88"/>
                    <a:pt x="106" y="101"/>
                    <a:pt x="117" y="114"/>
                  </a:cubicBezTo>
                  <a:cubicBezTo>
                    <a:pt x="118" y="115"/>
                    <a:pt x="121" y="115"/>
                    <a:pt x="123" y="114"/>
                  </a:cubicBezTo>
                  <a:cubicBezTo>
                    <a:pt x="158" y="86"/>
                    <a:pt x="193" y="59"/>
                    <a:pt x="229" y="32"/>
                  </a:cubicBezTo>
                  <a:cubicBezTo>
                    <a:pt x="227" y="32"/>
                    <a:pt x="225" y="32"/>
                    <a:pt x="223" y="32"/>
                  </a:cubicBezTo>
                  <a:cubicBezTo>
                    <a:pt x="227" y="48"/>
                    <a:pt x="231" y="65"/>
                    <a:pt x="235" y="81"/>
                  </a:cubicBezTo>
                  <a:cubicBezTo>
                    <a:pt x="236" y="83"/>
                    <a:pt x="240" y="82"/>
                    <a:pt x="241" y="82"/>
                  </a:cubicBezTo>
                  <a:cubicBezTo>
                    <a:pt x="276" y="56"/>
                    <a:pt x="311" y="30"/>
                    <a:pt x="346" y="5"/>
                  </a:cubicBezTo>
                  <a:cubicBezTo>
                    <a:pt x="350" y="2"/>
                    <a:pt x="344" y="0"/>
                    <a:pt x="341" y="2"/>
                  </a:cubicBezTo>
                  <a:cubicBezTo>
                    <a:pt x="306" y="28"/>
                    <a:pt x="272" y="53"/>
                    <a:pt x="237" y="79"/>
                  </a:cubicBezTo>
                  <a:cubicBezTo>
                    <a:pt x="238" y="79"/>
                    <a:pt x="240" y="79"/>
                    <a:pt x="242" y="79"/>
                  </a:cubicBezTo>
                  <a:cubicBezTo>
                    <a:pt x="238" y="63"/>
                    <a:pt x="234" y="46"/>
                    <a:pt x="230" y="30"/>
                  </a:cubicBezTo>
                  <a:cubicBezTo>
                    <a:pt x="229" y="28"/>
                    <a:pt x="226" y="28"/>
                    <a:pt x="224" y="29"/>
                  </a:cubicBezTo>
                  <a:cubicBezTo>
                    <a:pt x="189" y="57"/>
                    <a:pt x="154" y="84"/>
                    <a:pt x="118" y="111"/>
                  </a:cubicBezTo>
                  <a:cubicBezTo>
                    <a:pt x="120" y="111"/>
                    <a:pt x="122" y="111"/>
                    <a:pt x="124" y="111"/>
                  </a:cubicBezTo>
                  <a:cubicBezTo>
                    <a:pt x="112" y="98"/>
                    <a:pt x="101" y="85"/>
                    <a:pt x="90" y="73"/>
                  </a:cubicBezTo>
                  <a:cubicBezTo>
                    <a:pt x="88" y="71"/>
                    <a:pt x="85" y="72"/>
                    <a:pt x="84" y="73"/>
                  </a:cubicBezTo>
                  <a:cubicBezTo>
                    <a:pt x="57" y="92"/>
                    <a:pt x="31" y="110"/>
                    <a:pt x="4" y="129"/>
                  </a:cubicBezTo>
                  <a:cubicBezTo>
                    <a:pt x="0" y="131"/>
                    <a:pt x="6" y="133"/>
                    <a:pt x="8" y="1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8" name="Freeform 492">
              <a:extLst>
                <a:ext uri="{FF2B5EF4-FFF2-40B4-BE49-F238E27FC236}">
                  <a16:creationId xmlns:a16="http://schemas.microsoft.com/office/drawing/2014/main" xmlns="" id="{A2F2C621-823B-4C93-BD04-E09B5B582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8025" y="2332037"/>
              <a:ext cx="158750" cy="117475"/>
            </a:xfrm>
            <a:custGeom>
              <a:avLst/>
              <a:gdLst>
                <a:gd name="T0" fmla="*/ 5 w 69"/>
                <a:gd name="T1" fmla="*/ 16 h 51"/>
                <a:gd name="T2" fmla="*/ 65 w 69"/>
                <a:gd name="T3" fmla="*/ 3 h 51"/>
                <a:gd name="T4" fmla="*/ 62 w 69"/>
                <a:gd name="T5" fmla="*/ 2 h 51"/>
                <a:gd name="T6" fmla="*/ 44 w 69"/>
                <a:gd name="T7" fmla="*/ 50 h 51"/>
                <a:gd name="T8" fmla="*/ 51 w 69"/>
                <a:gd name="T9" fmla="*/ 49 h 51"/>
                <a:gd name="T10" fmla="*/ 69 w 69"/>
                <a:gd name="T11" fmla="*/ 1 h 51"/>
                <a:gd name="T12" fmla="*/ 66 w 69"/>
                <a:gd name="T13" fmla="*/ 0 h 51"/>
                <a:gd name="T14" fmla="*/ 6 w 69"/>
                <a:gd name="T15" fmla="*/ 14 h 51"/>
                <a:gd name="T16" fmla="*/ 5 w 69"/>
                <a:gd name="T17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51">
                  <a:moveTo>
                    <a:pt x="5" y="16"/>
                  </a:moveTo>
                  <a:cubicBezTo>
                    <a:pt x="25" y="12"/>
                    <a:pt x="45" y="7"/>
                    <a:pt x="65" y="3"/>
                  </a:cubicBezTo>
                  <a:cubicBezTo>
                    <a:pt x="64" y="3"/>
                    <a:pt x="63" y="2"/>
                    <a:pt x="62" y="2"/>
                  </a:cubicBezTo>
                  <a:cubicBezTo>
                    <a:pt x="56" y="18"/>
                    <a:pt x="50" y="34"/>
                    <a:pt x="44" y="50"/>
                  </a:cubicBezTo>
                  <a:cubicBezTo>
                    <a:pt x="44" y="51"/>
                    <a:pt x="51" y="50"/>
                    <a:pt x="51" y="49"/>
                  </a:cubicBezTo>
                  <a:cubicBezTo>
                    <a:pt x="57" y="33"/>
                    <a:pt x="63" y="17"/>
                    <a:pt x="69" y="1"/>
                  </a:cubicBezTo>
                  <a:cubicBezTo>
                    <a:pt x="69" y="0"/>
                    <a:pt x="67" y="0"/>
                    <a:pt x="66" y="0"/>
                  </a:cubicBezTo>
                  <a:cubicBezTo>
                    <a:pt x="46" y="5"/>
                    <a:pt x="26" y="9"/>
                    <a:pt x="6" y="14"/>
                  </a:cubicBezTo>
                  <a:cubicBezTo>
                    <a:pt x="4" y="15"/>
                    <a:pt x="0" y="17"/>
                    <a:pt x="5" y="1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9" name="Freeform 493">
              <a:extLst>
                <a:ext uri="{FF2B5EF4-FFF2-40B4-BE49-F238E27FC236}">
                  <a16:creationId xmlns:a16="http://schemas.microsoft.com/office/drawing/2014/main" xmlns="" id="{50CCBE7C-97C6-4570-BAA9-8C28C8A29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5550" y="2989262"/>
              <a:ext cx="439738" cy="557213"/>
            </a:xfrm>
            <a:custGeom>
              <a:avLst/>
              <a:gdLst>
                <a:gd name="T0" fmla="*/ 150 w 192"/>
                <a:gd name="T1" fmla="*/ 4 h 242"/>
                <a:gd name="T2" fmla="*/ 78 w 192"/>
                <a:gd name="T3" fmla="*/ 4 h 242"/>
                <a:gd name="T4" fmla="*/ 14 w 192"/>
                <a:gd name="T5" fmla="*/ 17 h 242"/>
                <a:gd name="T6" fmla="*/ 5 w 192"/>
                <a:gd name="T7" fmla="*/ 76 h 242"/>
                <a:gd name="T8" fmla="*/ 5 w 192"/>
                <a:gd name="T9" fmla="*/ 169 h 242"/>
                <a:gd name="T10" fmla="*/ 17 w 192"/>
                <a:gd name="T11" fmla="*/ 228 h 242"/>
                <a:gd name="T12" fmla="*/ 81 w 192"/>
                <a:gd name="T13" fmla="*/ 237 h 242"/>
                <a:gd name="T14" fmla="*/ 155 w 192"/>
                <a:gd name="T15" fmla="*/ 237 h 242"/>
                <a:gd name="T16" fmla="*/ 189 w 192"/>
                <a:gd name="T17" fmla="*/ 189 h 242"/>
                <a:gd name="T18" fmla="*/ 189 w 192"/>
                <a:gd name="T19" fmla="*/ 76 h 242"/>
                <a:gd name="T20" fmla="*/ 151 w 192"/>
                <a:gd name="T21" fmla="*/ 4 h 242"/>
                <a:gd name="T22" fmla="*/ 149 w 192"/>
                <a:gd name="T23" fmla="*/ 9 h 242"/>
                <a:gd name="T24" fmla="*/ 182 w 192"/>
                <a:gd name="T25" fmla="*/ 79 h 242"/>
                <a:gd name="T26" fmla="*/ 182 w 192"/>
                <a:gd name="T27" fmla="*/ 172 h 242"/>
                <a:gd name="T28" fmla="*/ 147 w 192"/>
                <a:gd name="T29" fmla="*/ 232 h 242"/>
                <a:gd name="T30" fmla="*/ 64 w 192"/>
                <a:gd name="T31" fmla="*/ 232 h 242"/>
                <a:gd name="T32" fmla="*/ 27 w 192"/>
                <a:gd name="T33" fmla="*/ 227 h 242"/>
                <a:gd name="T34" fmla="*/ 12 w 192"/>
                <a:gd name="T35" fmla="*/ 189 h 242"/>
                <a:gd name="T36" fmla="*/ 12 w 192"/>
                <a:gd name="T37" fmla="*/ 105 h 242"/>
                <a:gd name="T38" fmla="*/ 12 w 192"/>
                <a:gd name="T39" fmla="*/ 42 h 242"/>
                <a:gd name="T40" fmla="*/ 93 w 192"/>
                <a:gd name="T41" fmla="*/ 9 h 242"/>
                <a:gd name="T42" fmla="*/ 150 w 192"/>
                <a:gd name="T43" fmla="*/ 9 h 242"/>
                <a:gd name="T44" fmla="*/ 150 w 192"/>
                <a:gd name="T45" fmla="*/ 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242">
                  <a:moveTo>
                    <a:pt x="150" y="4"/>
                  </a:moveTo>
                  <a:cubicBezTo>
                    <a:pt x="126" y="4"/>
                    <a:pt x="102" y="4"/>
                    <a:pt x="78" y="4"/>
                  </a:cubicBezTo>
                  <a:cubicBezTo>
                    <a:pt x="55" y="4"/>
                    <a:pt x="32" y="0"/>
                    <a:pt x="14" y="17"/>
                  </a:cubicBezTo>
                  <a:cubicBezTo>
                    <a:pt x="0" y="31"/>
                    <a:pt x="5" y="58"/>
                    <a:pt x="5" y="76"/>
                  </a:cubicBezTo>
                  <a:cubicBezTo>
                    <a:pt x="5" y="107"/>
                    <a:pt x="5" y="138"/>
                    <a:pt x="5" y="169"/>
                  </a:cubicBezTo>
                  <a:cubicBezTo>
                    <a:pt x="5" y="190"/>
                    <a:pt x="1" y="211"/>
                    <a:pt x="17" y="228"/>
                  </a:cubicBezTo>
                  <a:cubicBezTo>
                    <a:pt x="32" y="242"/>
                    <a:pt x="62" y="237"/>
                    <a:pt x="81" y="237"/>
                  </a:cubicBezTo>
                  <a:cubicBezTo>
                    <a:pt x="106" y="237"/>
                    <a:pt x="131" y="239"/>
                    <a:pt x="155" y="237"/>
                  </a:cubicBezTo>
                  <a:cubicBezTo>
                    <a:pt x="180" y="235"/>
                    <a:pt x="189" y="211"/>
                    <a:pt x="189" y="189"/>
                  </a:cubicBezTo>
                  <a:cubicBezTo>
                    <a:pt x="189" y="152"/>
                    <a:pt x="189" y="114"/>
                    <a:pt x="189" y="76"/>
                  </a:cubicBezTo>
                  <a:cubicBezTo>
                    <a:pt x="189" y="45"/>
                    <a:pt x="192" y="7"/>
                    <a:pt x="151" y="4"/>
                  </a:cubicBezTo>
                  <a:cubicBezTo>
                    <a:pt x="148" y="3"/>
                    <a:pt x="144" y="9"/>
                    <a:pt x="149" y="9"/>
                  </a:cubicBezTo>
                  <a:cubicBezTo>
                    <a:pt x="188" y="12"/>
                    <a:pt x="182" y="52"/>
                    <a:pt x="182" y="79"/>
                  </a:cubicBezTo>
                  <a:cubicBezTo>
                    <a:pt x="182" y="110"/>
                    <a:pt x="182" y="141"/>
                    <a:pt x="182" y="172"/>
                  </a:cubicBezTo>
                  <a:cubicBezTo>
                    <a:pt x="182" y="198"/>
                    <a:pt x="185" y="232"/>
                    <a:pt x="147" y="232"/>
                  </a:cubicBezTo>
                  <a:cubicBezTo>
                    <a:pt x="120" y="232"/>
                    <a:pt x="92" y="232"/>
                    <a:pt x="64" y="232"/>
                  </a:cubicBezTo>
                  <a:cubicBezTo>
                    <a:pt x="51" y="232"/>
                    <a:pt x="39" y="233"/>
                    <a:pt x="27" y="227"/>
                  </a:cubicBezTo>
                  <a:cubicBezTo>
                    <a:pt x="13" y="219"/>
                    <a:pt x="12" y="204"/>
                    <a:pt x="12" y="189"/>
                  </a:cubicBezTo>
                  <a:cubicBezTo>
                    <a:pt x="12" y="161"/>
                    <a:pt x="12" y="133"/>
                    <a:pt x="12" y="105"/>
                  </a:cubicBezTo>
                  <a:cubicBezTo>
                    <a:pt x="12" y="84"/>
                    <a:pt x="12" y="63"/>
                    <a:pt x="12" y="42"/>
                  </a:cubicBezTo>
                  <a:cubicBezTo>
                    <a:pt x="12" y="0"/>
                    <a:pt x="66" y="9"/>
                    <a:pt x="93" y="9"/>
                  </a:cubicBezTo>
                  <a:cubicBezTo>
                    <a:pt x="112" y="9"/>
                    <a:pt x="131" y="9"/>
                    <a:pt x="150" y="9"/>
                  </a:cubicBezTo>
                  <a:cubicBezTo>
                    <a:pt x="154" y="9"/>
                    <a:pt x="155" y="4"/>
                    <a:pt x="15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0" name="Freeform 494">
              <a:extLst>
                <a:ext uri="{FF2B5EF4-FFF2-40B4-BE49-F238E27FC236}">
                  <a16:creationId xmlns:a16="http://schemas.microsoft.com/office/drawing/2014/main" xmlns="" id="{48D0E485-D9D9-48F8-8352-A6E1626CD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5400" y="3389312"/>
              <a:ext cx="90488" cy="87313"/>
            </a:xfrm>
            <a:custGeom>
              <a:avLst/>
              <a:gdLst>
                <a:gd name="T0" fmla="*/ 34 w 39"/>
                <a:gd name="T1" fmla="*/ 31 h 38"/>
                <a:gd name="T2" fmla="*/ 4 w 39"/>
                <a:gd name="T3" fmla="*/ 31 h 38"/>
                <a:gd name="T4" fmla="*/ 7 w 39"/>
                <a:gd name="T5" fmla="*/ 33 h 38"/>
                <a:gd name="T6" fmla="*/ 7 w 39"/>
                <a:gd name="T7" fmla="*/ 3 h 38"/>
                <a:gd name="T8" fmla="*/ 3 w 39"/>
                <a:gd name="T9" fmla="*/ 6 h 38"/>
                <a:gd name="T10" fmla="*/ 34 w 39"/>
                <a:gd name="T11" fmla="*/ 6 h 38"/>
                <a:gd name="T12" fmla="*/ 31 w 39"/>
                <a:gd name="T13" fmla="*/ 3 h 38"/>
                <a:gd name="T14" fmla="*/ 31 w 39"/>
                <a:gd name="T15" fmla="*/ 34 h 38"/>
                <a:gd name="T16" fmla="*/ 38 w 39"/>
                <a:gd name="T17" fmla="*/ 33 h 38"/>
                <a:gd name="T18" fmla="*/ 38 w 39"/>
                <a:gd name="T19" fmla="*/ 3 h 38"/>
                <a:gd name="T20" fmla="*/ 34 w 39"/>
                <a:gd name="T21" fmla="*/ 0 h 38"/>
                <a:gd name="T22" fmla="*/ 4 w 39"/>
                <a:gd name="T23" fmla="*/ 0 h 38"/>
                <a:gd name="T24" fmla="*/ 0 w 39"/>
                <a:gd name="T25" fmla="*/ 3 h 38"/>
                <a:gd name="T26" fmla="*/ 0 w 39"/>
                <a:gd name="T27" fmla="*/ 34 h 38"/>
                <a:gd name="T28" fmla="*/ 3 w 39"/>
                <a:gd name="T29" fmla="*/ 36 h 38"/>
                <a:gd name="T30" fmla="*/ 34 w 39"/>
                <a:gd name="T31" fmla="*/ 36 h 38"/>
                <a:gd name="T32" fmla="*/ 34 w 39"/>
                <a:gd name="T33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8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3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5"/>
                    <a:pt x="3" y="6"/>
                  </a:cubicBezTo>
                  <a:cubicBezTo>
                    <a:pt x="13" y="6"/>
                    <a:pt x="24" y="6"/>
                    <a:pt x="34" y="6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4"/>
                    <a:pt x="31" y="24"/>
                    <a:pt x="31" y="34"/>
                  </a:cubicBezTo>
                  <a:cubicBezTo>
                    <a:pt x="31" y="38"/>
                    <a:pt x="38" y="37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14"/>
                    <a:pt x="0" y="24"/>
                    <a:pt x="0" y="34"/>
                  </a:cubicBezTo>
                  <a:cubicBezTo>
                    <a:pt x="0" y="36"/>
                    <a:pt x="2" y="36"/>
                    <a:pt x="3" y="36"/>
                  </a:cubicBezTo>
                  <a:cubicBezTo>
                    <a:pt x="13" y="36"/>
                    <a:pt x="24" y="36"/>
                    <a:pt x="34" y="36"/>
                  </a:cubicBezTo>
                  <a:cubicBezTo>
                    <a:pt x="38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1" name="Freeform 495">
              <a:extLst>
                <a:ext uri="{FF2B5EF4-FFF2-40B4-BE49-F238E27FC236}">
                  <a16:creationId xmlns:a16="http://schemas.microsoft.com/office/drawing/2014/main" xmlns="" id="{8C578832-2D9C-4FF6-B349-A12B7270B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5400" y="3281362"/>
              <a:ext cx="90488" cy="85725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6 h 37"/>
                <a:gd name="T10" fmla="*/ 34 w 39"/>
                <a:gd name="T11" fmla="*/ 6 h 37"/>
                <a:gd name="T12" fmla="*/ 31 w 39"/>
                <a:gd name="T13" fmla="*/ 3 h 37"/>
                <a:gd name="T14" fmla="*/ 31 w 39"/>
                <a:gd name="T15" fmla="*/ 34 h 37"/>
                <a:gd name="T16" fmla="*/ 38 w 39"/>
                <a:gd name="T17" fmla="*/ 33 h 37"/>
                <a:gd name="T18" fmla="*/ 38 w 39"/>
                <a:gd name="T19" fmla="*/ 3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4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5"/>
                    <a:pt x="3" y="6"/>
                  </a:cubicBezTo>
                  <a:cubicBezTo>
                    <a:pt x="13" y="6"/>
                    <a:pt x="24" y="6"/>
                    <a:pt x="34" y="6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3" y="36"/>
                    <a:pt x="24" y="36"/>
                    <a:pt x="34" y="36"/>
                  </a:cubicBezTo>
                  <a:cubicBezTo>
                    <a:pt x="38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2" name="Freeform 496">
              <a:extLst>
                <a:ext uri="{FF2B5EF4-FFF2-40B4-BE49-F238E27FC236}">
                  <a16:creationId xmlns:a16="http://schemas.microsoft.com/office/drawing/2014/main" xmlns="" id="{37B55237-7F5D-44B5-B2FA-E96C5D0F6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5400" y="3173412"/>
              <a:ext cx="90488" cy="85725"/>
            </a:xfrm>
            <a:custGeom>
              <a:avLst/>
              <a:gdLst>
                <a:gd name="T0" fmla="*/ 34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4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3" y="5"/>
                    <a:pt x="24" y="5"/>
                    <a:pt x="34" y="5"/>
                  </a:cubicBezTo>
                  <a:cubicBezTo>
                    <a:pt x="33" y="4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3" y="36"/>
                    <a:pt x="24" y="36"/>
                    <a:pt x="34" y="36"/>
                  </a:cubicBezTo>
                  <a:cubicBezTo>
                    <a:pt x="38" y="36"/>
                    <a:pt x="39" y="30"/>
                    <a:pt x="34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3" name="Freeform 497">
              <a:extLst>
                <a:ext uri="{FF2B5EF4-FFF2-40B4-BE49-F238E27FC236}">
                  <a16:creationId xmlns:a16="http://schemas.microsoft.com/office/drawing/2014/main" xmlns="" id="{002F3F85-6197-4245-B641-87D1484A6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3350" y="3389312"/>
              <a:ext cx="90488" cy="87313"/>
            </a:xfrm>
            <a:custGeom>
              <a:avLst/>
              <a:gdLst>
                <a:gd name="T0" fmla="*/ 35 w 39"/>
                <a:gd name="T1" fmla="*/ 31 h 38"/>
                <a:gd name="T2" fmla="*/ 4 w 39"/>
                <a:gd name="T3" fmla="*/ 31 h 38"/>
                <a:gd name="T4" fmla="*/ 7 w 39"/>
                <a:gd name="T5" fmla="*/ 33 h 38"/>
                <a:gd name="T6" fmla="*/ 7 w 39"/>
                <a:gd name="T7" fmla="*/ 3 h 38"/>
                <a:gd name="T8" fmla="*/ 3 w 39"/>
                <a:gd name="T9" fmla="*/ 6 h 38"/>
                <a:gd name="T10" fmla="*/ 34 w 39"/>
                <a:gd name="T11" fmla="*/ 6 h 38"/>
                <a:gd name="T12" fmla="*/ 31 w 39"/>
                <a:gd name="T13" fmla="*/ 3 h 38"/>
                <a:gd name="T14" fmla="*/ 31 w 39"/>
                <a:gd name="T15" fmla="*/ 34 h 38"/>
                <a:gd name="T16" fmla="*/ 38 w 39"/>
                <a:gd name="T17" fmla="*/ 33 h 38"/>
                <a:gd name="T18" fmla="*/ 38 w 39"/>
                <a:gd name="T19" fmla="*/ 3 h 38"/>
                <a:gd name="T20" fmla="*/ 35 w 39"/>
                <a:gd name="T21" fmla="*/ 0 h 38"/>
                <a:gd name="T22" fmla="*/ 4 w 39"/>
                <a:gd name="T23" fmla="*/ 0 h 38"/>
                <a:gd name="T24" fmla="*/ 0 w 39"/>
                <a:gd name="T25" fmla="*/ 3 h 38"/>
                <a:gd name="T26" fmla="*/ 0 w 39"/>
                <a:gd name="T27" fmla="*/ 34 h 38"/>
                <a:gd name="T28" fmla="*/ 3 w 39"/>
                <a:gd name="T29" fmla="*/ 36 h 38"/>
                <a:gd name="T30" fmla="*/ 34 w 39"/>
                <a:gd name="T31" fmla="*/ 36 h 38"/>
                <a:gd name="T32" fmla="*/ 35 w 39"/>
                <a:gd name="T33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8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3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5"/>
                    <a:pt x="3" y="6"/>
                  </a:cubicBezTo>
                  <a:cubicBezTo>
                    <a:pt x="14" y="6"/>
                    <a:pt x="24" y="6"/>
                    <a:pt x="34" y="6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4"/>
                    <a:pt x="31" y="24"/>
                    <a:pt x="31" y="34"/>
                  </a:cubicBezTo>
                  <a:cubicBezTo>
                    <a:pt x="31" y="38"/>
                    <a:pt x="38" y="37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2"/>
                    <a:pt x="0" y="3"/>
                  </a:cubicBezTo>
                  <a:cubicBezTo>
                    <a:pt x="0" y="14"/>
                    <a:pt x="0" y="24"/>
                    <a:pt x="0" y="34"/>
                  </a:cubicBezTo>
                  <a:cubicBezTo>
                    <a:pt x="0" y="36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4" name="Freeform 498">
              <a:extLst>
                <a:ext uri="{FF2B5EF4-FFF2-40B4-BE49-F238E27FC236}">
                  <a16:creationId xmlns:a16="http://schemas.microsoft.com/office/drawing/2014/main" xmlns="" id="{0146365E-D66B-4EEF-AEF7-A0F31C3B7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3350" y="3281362"/>
              <a:ext cx="90488" cy="85725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6 h 37"/>
                <a:gd name="T10" fmla="*/ 34 w 39"/>
                <a:gd name="T11" fmla="*/ 6 h 37"/>
                <a:gd name="T12" fmla="*/ 31 w 39"/>
                <a:gd name="T13" fmla="*/ 3 h 37"/>
                <a:gd name="T14" fmla="*/ 31 w 39"/>
                <a:gd name="T15" fmla="*/ 34 h 37"/>
                <a:gd name="T16" fmla="*/ 38 w 39"/>
                <a:gd name="T17" fmla="*/ 33 h 37"/>
                <a:gd name="T18" fmla="*/ 38 w 39"/>
                <a:gd name="T19" fmla="*/ 3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5"/>
                    <a:pt x="3" y="6"/>
                  </a:cubicBezTo>
                  <a:cubicBezTo>
                    <a:pt x="14" y="6"/>
                    <a:pt x="24" y="6"/>
                    <a:pt x="34" y="6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5" name="Freeform 499">
              <a:extLst>
                <a:ext uri="{FF2B5EF4-FFF2-40B4-BE49-F238E27FC236}">
                  <a16:creationId xmlns:a16="http://schemas.microsoft.com/office/drawing/2014/main" xmlns="" id="{A6BEA5A3-60E8-4484-BEF8-DEE96F72D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3350" y="3173412"/>
              <a:ext cx="90488" cy="85725"/>
            </a:xfrm>
            <a:custGeom>
              <a:avLst/>
              <a:gdLst>
                <a:gd name="T0" fmla="*/ 35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6" name="Freeform 500">
              <a:extLst>
                <a:ext uri="{FF2B5EF4-FFF2-40B4-BE49-F238E27FC236}">
                  <a16:creationId xmlns:a16="http://schemas.microsoft.com/office/drawing/2014/main" xmlns="" id="{9BEC5F6F-A9F6-431B-BA75-FFE8F35E6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300" y="3389312"/>
              <a:ext cx="92075" cy="87313"/>
            </a:xfrm>
            <a:custGeom>
              <a:avLst/>
              <a:gdLst>
                <a:gd name="T0" fmla="*/ 35 w 40"/>
                <a:gd name="T1" fmla="*/ 31 h 38"/>
                <a:gd name="T2" fmla="*/ 4 w 40"/>
                <a:gd name="T3" fmla="*/ 31 h 38"/>
                <a:gd name="T4" fmla="*/ 8 w 40"/>
                <a:gd name="T5" fmla="*/ 33 h 38"/>
                <a:gd name="T6" fmla="*/ 8 w 40"/>
                <a:gd name="T7" fmla="*/ 3 h 38"/>
                <a:gd name="T8" fmla="*/ 4 w 40"/>
                <a:gd name="T9" fmla="*/ 6 h 38"/>
                <a:gd name="T10" fmla="*/ 34 w 40"/>
                <a:gd name="T11" fmla="*/ 6 h 38"/>
                <a:gd name="T12" fmla="*/ 31 w 40"/>
                <a:gd name="T13" fmla="*/ 3 h 38"/>
                <a:gd name="T14" fmla="*/ 31 w 40"/>
                <a:gd name="T15" fmla="*/ 34 h 38"/>
                <a:gd name="T16" fmla="*/ 38 w 40"/>
                <a:gd name="T17" fmla="*/ 33 h 38"/>
                <a:gd name="T18" fmla="*/ 38 w 40"/>
                <a:gd name="T19" fmla="*/ 3 h 38"/>
                <a:gd name="T20" fmla="*/ 35 w 40"/>
                <a:gd name="T21" fmla="*/ 0 h 38"/>
                <a:gd name="T22" fmla="*/ 4 w 40"/>
                <a:gd name="T23" fmla="*/ 0 h 38"/>
                <a:gd name="T24" fmla="*/ 0 w 40"/>
                <a:gd name="T25" fmla="*/ 3 h 38"/>
                <a:gd name="T26" fmla="*/ 0 w 40"/>
                <a:gd name="T27" fmla="*/ 34 h 38"/>
                <a:gd name="T28" fmla="*/ 4 w 40"/>
                <a:gd name="T29" fmla="*/ 36 h 38"/>
                <a:gd name="T30" fmla="*/ 34 w 40"/>
                <a:gd name="T31" fmla="*/ 36 h 38"/>
                <a:gd name="T32" fmla="*/ 35 w 40"/>
                <a:gd name="T33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8">
                  <a:moveTo>
                    <a:pt x="35" y="31"/>
                  </a:moveTo>
                  <a:cubicBezTo>
                    <a:pt x="25" y="31"/>
                    <a:pt x="14" y="31"/>
                    <a:pt x="4" y="31"/>
                  </a:cubicBezTo>
                  <a:cubicBezTo>
                    <a:pt x="5" y="32"/>
                    <a:pt x="6" y="33"/>
                    <a:pt x="8" y="33"/>
                  </a:cubicBezTo>
                  <a:cubicBezTo>
                    <a:pt x="8" y="23"/>
                    <a:pt x="8" y="13"/>
                    <a:pt x="8" y="3"/>
                  </a:cubicBezTo>
                  <a:cubicBezTo>
                    <a:pt x="6" y="4"/>
                    <a:pt x="5" y="5"/>
                    <a:pt x="4" y="6"/>
                  </a:cubicBezTo>
                  <a:cubicBezTo>
                    <a:pt x="14" y="6"/>
                    <a:pt x="24" y="6"/>
                    <a:pt x="34" y="6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4"/>
                    <a:pt x="31" y="24"/>
                    <a:pt x="31" y="34"/>
                  </a:cubicBezTo>
                  <a:cubicBezTo>
                    <a:pt x="31" y="38"/>
                    <a:pt x="38" y="37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2"/>
                    <a:pt x="0" y="3"/>
                  </a:cubicBezTo>
                  <a:cubicBezTo>
                    <a:pt x="0" y="14"/>
                    <a:pt x="0" y="24"/>
                    <a:pt x="0" y="34"/>
                  </a:cubicBezTo>
                  <a:cubicBezTo>
                    <a:pt x="0" y="36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40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7" name="Freeform 501">
              <a:extLst>
                <a:ext uri="{FF2B5EF4-FFF2-40B4-BE49-F238E27FC236}">
                  <a16:creationId xmlns:a16="http://schemas.microsoft.com/office/drawing/2014/main" xmlns="" id="{8F8FC0F4-C5AD-41FF-A988-76D84D755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300" y="3281362"/>
              <a:ext cx="92075" cy="85725"/>
            </a:xfrm>
            <a:custGeom>
              <a:avLst/>
              <a:gdLst>
                <a:gd name="T0" fmla="*/ 35 w 40"/>
                <a:gd name="T1" fmla="*/ 31 h 37"/>
                <a:gd name="T2" fmla="*/ 4 w 40"/>
                <a:gd name="T3" fmla="*/ 31 h 37"/>
                <a:gd name="T4" fmla="*/ 8 w 40"/>
                <a:gd name="T5" fmla="*/ 33 h 37"/>
                <a:gd name="T6" fmla="*/ 8 w 40"/>
                <a:gd name="T7" fmla="*/ 3 h 37"/>
                <a:gd name="T8" fmla="*/ 4 w 40"/>
                <a:gd name="T9" fmla="*/ 6 h 37"/>
                <a:gd name="T10" fmla="*/ 34 w 40"/>
                <a:gd name="T11" fmla="*/ 6 h 37"/>
                <a:gd name="T12" fmla="*/ 31 w 40"/>
                <a:gd name="T13" fmla="*/ 3 h 37"/>
                <a:gd name="T14" fmla="*/ 31 w 40"/>
                <a:gd name="T15" fmla="*/ 34 h 37"/>
                <a:gd name="T16" fmla="*/ 38 w 40"/>
                <a:gd name="T17" fmla="*/ 33 h 37"/>
                <a:gd name="T18" fmla="*/ 38 w 40"/>
                <a:gd name="T19" fmla="*/ 3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4 h 37"/>
                <a:gd name="T28" fmla="*/ 4 w 40"/>
                <a:gd name="T29" fmla="*/ 36 h 37"/>
                <a:gd name="T30" fmla="*/ 34 w 40"/>
                <a:gd name="T31" fmla="*/ 36 h 37"/>
                <a:gd name="T32" fmla="*/ 35 w 40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1"/>
                  </a:moveTo>
                  <a:cubicBezTo>
                    <a:pt x="25" y="31"/>
                    <a:pt x="14" y="31"/>
                    <a:pt x="4" y="31"/>
                  </a:cubicBezTo>
                  <a:cubicBezTo>
                    <a:pt x="5" y="32"/>
                    <a:pt x="6" y="32"/>
                    <a:pt x="8" y="33"/>
                  </a:cubicBezTo>
                  <a:cubicBezTo>
                    <a:pt x="8" y="23"/>
                    <a:pt x="8" y="13"/>
                    <a:pt x="8" y="3"/>
                  </a:cubicBezTo>
                  <a:cubicBezTo>
                    <a:pt x="6" y="4"/>
                    <a:pt x="5" y="5"/>
                    <a:pt x="4" y="6"/>
                  </a:cubicBezTo>
                  <a:cubicBezTo>
                    <a:pt x="14" y="6"/>
                    <a:pt x="24" y="6"/>
                    <a:pt x="34" y="6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40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8" name="Freeform 502">
              <a:extLst>
                <a:ext uri="{FF2B5EF4-FFF2-40B4-BE49-F238E27FC236}">
                  <a16:creationId xmlns:a16="http://schemas.microsoft.com/office/drawing/2014/main" xmlns="" id="{46F8943E-CFA9-4959-8D70-78920A0AE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300" y="3173412"/>
              <a:ext cx="92075" cy="85725"/>
            </a:xfrm>
            <a:custGeom>
              <a:avLst/>
              <a:gdLst>
                <a:gd name="T0" fmla="*/ 35 w 40"/>
                <a:gd name="T1" fmla="*/ 30 h 37"/>
                <a:gd name="T2" fmla="*/ 4 w 40"/>
                <a:gd name="T3" fmla="*/ 30 h 37"/>
                <a:gd name="T4" fmla="*/ 8 w 40"/>
                <a:gd name="T5" fmla="*/ 33 h 37"/>
                <a:gd name="T6" fmla="*/ 8 w 40"/>
                <a:gd name="T7" fmla="*/ 2 h 37"/>
                <a:gd name="T8" fmla="*/ 4 w 40"/>
                <a:gd name="T9" fmla="*/ 5 h 37"/>
                <a:gd name="T10" fmla="*/ 34 w 40"/>
                <a:gd name="T11" fmla="*/ 5 h 37"/>
                <a:gd name="T12" fmla="*/ 31 w 40"/>
                <a:gd name="T13" fmla="*/ 3 h 37"/>
                <a:gd name="T14" fmla="*/ 31 w 40"/>
                <a:gd name="T15" fmla="*/ 33 h 37"/>
                <a:gd name="T16" fmla="*/ 38 w 40"/>
                <a:gd name="T17" fmla="*/ 33 h 37"/>
                <a:gd name="T18" fmla="*/ 38 w 40"/>
                <a:gd name="T19" fmla="*/ 2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3 h 37"/>
                <a:gd name="T28" fmla="*/ 4 w 40"/>
                <a:gd name="T29" fmla="*/ 36 h 37"/>
                <a:gd name="T30" fmla="*/ 34 w 40"/>
                <a:gd name="T31" fmla="*/ 36 h 37"/>
                <a:gd name="T32" fmla="*/ 35 w 40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0"/>
                  </a:moveTo>
                  <a:cubicBezTo>
                    <a:pt x="25" y="30"/>
                    <a:pt x="14" y="30"/>
                    <a:pt x="4" y="30"/>
                  </a:cubicBezTo>
                  <a:cubicBezTo>
                    <a:pt x="5" y="31"/>
                    <a:pt x="6" y="32"/>
                    <a:pt x="8" y="33"/>
                  </a:cubicBezTo>
                  <a:cubicBezTo>
                    <a:pt x="8" y="23"/>
                    <a:pt x="8" y="13"/>
                    <a:pt x="8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40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9" name="Freeform 503">
              <a:extLst>
                <a:ext uri="{FF2B5EF4-FFF2-40B4-BE49-F238E27FC236}">
                  <a16:creationId xmlns:a16="http://schemas.microsoft.com/office/drawing/2014/main" xmlns="" id="{950227B7-CB05-4DFC-BDB4-8B4292E20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5400" y="3044825"/>
              <a:ext cx="307975" cy="106363"/>
            </a:xfrm>
            <a:custGeom>
              <a:avLst/>
              <a:gdLst>
                <a:gd name="T0" fmla="*/ 129 w 134"/>
                <a:gd name="T1" fmla="*/ 39 h 46"/>
                <a:gd name="T2" fmla="*/ 41 w 134"/>
                <a:gd name="T3" fmla="*/ 39 h 46"/>
                <a:gd name="T4" fmla="*/ 4 w 134"/>
                <a:gd name="T5" fmla="*/ 39 h 46"/>
                <a:gd name="T6" fmla="*/ 7 w 134"/>
                <a:gd name="T7" fmla="*/ 40 h 46"/>
                <a:gd name="T8" fmla="*/ 7 w 134"/>
                <a:gd name="T9" fmla="*/ 28 h 46"/>
                <a:gd name="T10" fmla="*/ 7 w 134"/>
                <a:gd name="T11" fmla="*/ 3 h 46"/>
                <a:gd name="T12" fmla="*/ 11 w 134"/>
                <a:gd name="T13" fmla="*/ 5 h 46"/>
                <a:gd name="T14" fmla="*/ 33 w 134"/>
                <a:gd name="T15" fmla="*/ 5 h 46"/>
                <a:gd name="T16" fmla="*/ 91 w 134"/>
                <a:gd name="T17" fmla="*/ 5 h 46"/>
                <a:gd name="T18" fmla="*/ 128 w 134"/>
                <a:gd name="T19" fmla="*/ 5 h 46"/>
                <a:gd name="T20" fmla="*/ 125 w 134"/>
                <a:gd name="T21" fmla="*/ 7 h 46"/>
                <a:gd name="T22" fmla="*/ 125 w 134"/>
                <a:gd name="T23" fmla="*/ 20 h 46"/>
                <a:gd name="T24" fmla="*/ 125 w 134"/>
                <a:gd name="T25" fmla="*/ 42 h 46"/>
                <a:gd name="T26" fmla="*/ 132 w 134"/>
                <a:gd name="T27" fmla="*/ 41 h 46"/>
                <a:gd name="T28" fmla="*/ 132 w 134"/>
                <a:gd name="T29" fmla="*/ 2 h 46"/>
                <a:gd name="T30" fmla="*/ 129 w 134"/>
                <a:gd name="T31" fmla="*/ 0 h 46"/>
                <a:gd name="T32" fmla="*/ 4 w 134"/>
                <a:gd name="T33" fmla="*/ 0 h 46"/>
                <a:gd name="T34" fmla="*/ 0 w 134"/>
                <a:gd name="T35" fmla="*/ 3 h 46"/>
                <a:gd name="T36" fmla="*/ 0 w 134"/>
                <a:gd name="T37" fmla="*/ 42 h 46"/>
                <a:gd name="T38" fmla="*/ 3 w 134"/>
                <a:gd name="T39" fmla="*/ 44 h 46"/>
                <a:gd name="T40" fmla="*/ 128 w 134"/>
                <a:gd name="T41" fmla="*/ 44 h 46"/>
                <a:gd name="T42" fmla="*/ 129 w 134"/>
                <a:gd name="T43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46">
                  <a:moveTo>
                    <a:pt x="129" y="39"/>
                  </a:moveTo>
                  <a:cubicBezTo>
                    <a:pt x="100" y="39"/>
                    <a:pt x="70" y="39"/>
                    <a:pt x="41" y="39"/>
                  </a:cubicBezTo>
                  <a:cubicBezTo>
                    <a:pt x="29" y="39"/>
                    <a:pt x="17" y="39"/>
                    <a:pt x="4" y="39"/>
                  </a:cubicBezTo>
                  <a:cubicBezTo>
                    <a:pt x="4" y="39"/>
                    <a:pt x="7" y="43"/>
                    <a:pt x="7" y="40"/>
                  </a:cubicBezTo>
                  <a:cubicBezTo>
                    <a:pt x="7" y="36"/>
                    <a:pt x="7" y="32"/>
                    <a:pt x="7" y="28"/>
                  </a:cubicBezTo>
                  <a:cubicBezTo>
                    <a:pt x="7" y="19"/>
                    <a:pt x="7" y="11"/>
                    <a:pt x="7" y="3"/>
                  </a:cubicBezTo>
                  <a:cubicBezTo>
                    <a:pt x="7" y="6"/>
                    <a:pt x="1" y="5"/>
                    <a:pt x="11" y="5"/>
                  </a:cubicBezTo>
                  <a:cubicBezTo>
                    <a:pt x="18" y="5"/>
                    <a:pt x="26" y="5"/>
                    <a:pt x="33" y="5"/>
                  </a:cubicBezTo>
                  <a:cubicBezTo>
                    <a:pt x="53" y="5"/>
                    <a:pt x="72" y="5"/>
                    <a:pt x="91" y="5"/>
                  </a:cubicBezTo>
                  <a:cubicBezTo>
                    <a:pt x="103" y="5"/>
                    <a:pt x="115" y="5"/>
                    <a:pt x="128" y="5"/>
                  </a:cubicBezTo>
                  <a:cubicBezTo>
                    <a:pt x="125" y="5"/>
                    <a:pt x="125" y="1"/>
                    <a:pt x="125" y="7"/>
                  </a:cubicBezTo>
                  <a:cubicBezTo>
                    <a:pt x="125" y="11"/>
                    <a:pt x="125" y="16"/>
                    <a:pt x="125" y="20"/>
                  </a:cubicBezTo>
                  <a:cubicBezTo>
                    <a:pt x="125" y="27"/>
                    <a:pt x="125" y="35"/>
                    <a:pt x="125" y="42"/>
                  </a:cubicBezTo>
                  <a:cubicBezTo>
                    <a:pt x="125" y="46"/>
                    <a:pt x="132" y="45"/>
                    <a:pt x="132" y="41"/>
                  </a:cubicBezTo>
                  <a:cubicBezTo>
                    <a:pt x="132" y="28"/>
                    <a:pt x="132" y="15"/>
                    <a:pt x="132" y="2"/>
                  </a:cubicBezTo>
                  <a:cubicBezTo>
                    <a:pt x="132" y="0"/>
                    <a:pt x="130" y="0"/>
                    <a:pt x="129" y="0"/>
                  </a:cubicBezTo>
                  <a:cubicBezTo>
                    <a:pt x="87" y="0"/>
                    <a:pt x="45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29"/>
                    <a:pt x="0" y="42"/>
                  </a:cubicBezTo>
                  <a:cubicBezTo>
                    <a:pt x="0" y="44"/>
                    <a:pt x="2" y="44"/>
                    <a:pt x="3" y="44"/>
                  </a:cubicBezTo>
                  <a:cubicBezTo>
                    <a:pt x="45" y="44"/>
                    <a:pt x="87" y="44"/>
                    <a:pt x="128" y="44"/>
                  </a:cubicBezTo>
                  <a:cubicBezTo>
                    <a:pt x="132" y="44"/>
                    <a:pt x="134" y="39"/>
                    <a:pt x="129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0" name="Freeform 504">
              <a:extLst>
                <a:ext uri="{FF2B5EF4-FFF2-40B4-BE49-F238E27FC236}">
                  <a16:creationId xmlns:a16="http://schemas.microsoft.com/office/drawing/2014/main" xmlns="" id="{1DE0B924-5D40-4CDD-9D90-1CFDCDAD0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7075" y="1073150"/>
              <a:ext cx="627063" cy="728663"/>
            </a:xfrm>
            <a:custGeom>
              <a:avLst/>
              <a:gdLst>
                <a:gd name="T0" fmla="*/ 9 w 273"/>
                <a:gd name="T1" fmla="*/ 19 h 317"/>
                <a:gd name="T2" fmla="*/ 147 w 273"/>
                <a:gd name="T3" fmla="*/ 11 h 317"/>
                <a:gd name="T4" fmla="*/ 235 w 273"/>
                <a:gd name="T5" fmla="*/ 7 h 317"/>
                <a:gd name="T6" fmla="*/ 255 w 273"/>
                <a:gd name="T7" fmla="*/ 8 h 317"/>
                <a:gd name="T8" fmla="*/ 257 w 273"/>
                <a:gd name="T9" fmla="*/ 24 h 317"/>
                <a:gd name="T10" fmla="*/ 259 w 273"/>
                <a:gd name="T11" fmla="*/ 220 h 317"/>
                <a:gd name="T12" fmla="*/ 266 w 273"/>
                <a:gd name="T13" fmla="*/ 300 h 317"/>
                <a:gd name="T14" fmla="*/ 268 w 273"/>
                <a:gd name="T15" fmla="*/ 301 h 317"/>
                <a:gd name="T16" fmla="*/ 260 w 273"/>
                <a:gd name="T17" fmla="*/ 301 h 317"/>
                <a:gd name="T18" fmla="*/ 228 w 273"/>
                <a:gd name="T19" fmla="*/ 303 h 317"/>
                <a:gd name="T20" fmla="*/ 73 w 273"/>
                <a:gd name="T21" fmla="*/ 312 h 317"/>
                <a:gd name="T22" fmla="*/ 29 w 273"/>
                <a:gd name="T23" fmla="*/ 313 h 317"/>
                <a:gd name="T24" fmla="*/ 23 w 273"/>
                <a:gd name="T25" fmla="*/ 280 h 317"/>
                <a:gd name="T26" fmla="*/ 12 w 273"/>
                <a:gd name="T27" fmla="*/ 129 h 317"/>
                <a:gd name="T28" fmla="*/ 10 w 273"/>
                <a:gd name="T29" fmla="*/ 54 h 317"/>
                <a:gd name="T30" fmla="*/ 12 w 273"/>
                <a:gd name="T31" fmla="*/ 18 h 317"/>
                <a:gd name="T32" fmla="*/ 7 w 273"/>
                <a:gd name="T33" fmla="*/ 16 h 317"/>
                <a:gd name="T34" fmla="*/ 4 w 273"/>
                <a:gd name="T35" fmla="*/ 54 h 317"/>
                <a:gd name="T36" fmla="*/ 7 w 273"/>
                <a:gd name="T37" fmla="*/ 139 h 317"/>
                <a:gd name="T38" fmla="*/ 21 w 273"/>
                <a:gd name="T39" fmla="*/ 306 h 317"/>
                <a:gd name="T40" fmla="*/ 35 w 273"/>
                <a:gd name="T41" fmla="*/ 317 h 317"/>
                <a:gd name="T42" fmla="*/ 108 w 273"/>
                <a:gd name="T43" fmla="*/ 314 h 317"/>
                <a:gd name="T44" fmla="*/ 268 w 273"/>
                <a:gd name="T45" fmla="*/ 305 h 317"/>
                <a:gd name="T46" fmla="*/ 270 w 273"/>
                <a:gd name="T47" fmla="*/ 305 h 317"/>
                <a:gd name="T48" fmla="*/ 273 w 273"/>
                <a:gd name="T49" fmla="*/ 302 h 317"/>
                <a:gd name="T50" fmla="*/ 266 w 273"/>
                <a:gd name="T51" fmla="*/ 228 h 317"/>
                <a:gd name="T52" fmla="*/ 263 w 273"/>
                <a:gd name="T53" fmla="*/ 126 h 317"/>
                <a:gd name="T54" fmla="*/ 263 w 273"/>
                <a:gd name="T55" fmla="*/ 38 h 317"/>
                <a:gd name="T56" fmla="*/ 261 w 273"/>
                <a:gd name="T57" fmla="*/ 5 h 317"/>
                <a:gd name="T58" fmla="*/ 223 w 273"/>
                <a:gd name="T59" fmla="*/ 4 h 317"/>
                <a:gd name="T60" fmla="*/ 135 w 273"/>
                <a:gd name="T61" fmla="*/ 8 h 317"/>
                <a:gd name="T62" fmla="*/ 10 w 273"/>
                <a:gd name="T63" fmla="*/ 15 h 317"/>
                <a:gd name="T64" fmla="*/ 9 w 273"/>
                <a:gd name="T65" fmla="*/ 1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317">
                  <a:moveTo>
                    <a:pt x="9" y="19"/>
                  </a:moveTo>
                  <a:cubicBezTo>
                    <a:pt x="55" y="16"/>
                    <a:pt x="101" y="13"/>
                    <a:pt x="147" y="11"/>
                  </a:cubicBezTo>
                  <a:cubicBezTo>
                    <a:pt x="176" y="9"/>
                    <a:pt x="205" y="8"/>
                    <a:pt x="235" y="7"/>
                  </a:cubicBezTo>
                  <a:cubicBezTo>
                    <a:pt x="242" y="7"/>
                    <a:pt x="249" y="7"/>
                    <a:pt x="255" y="8"/>
                  </a:cubicBezTo>
                  <a:cubicBezTo>
                    <a:pt x="258" y="8"/>
                    <a:pt x="257" y="21"/>
                    <a:pt x="257" y="24"/>
                  </a:cubicBezTo>
                  <a:cubicBezTo>
                    <a:pt x="258" y="89"/>
                    <a:pt x="257" y="155"/>
                    <a:pt x="259" y="220"/>
                  </a:cubicBezTo>
                  <a:cubicBezTo>
                    <a:pt x="260" y="247"/>
                    <a:pt x="261" y="274"/>
                    <a:pt x="266" y="300"/>
                  </a:cubicBezTo>
                  <a:cubicBezTo>
                    <a:pt x="267" y="303"/>
                    <a:pt x="273" y="301"/>
                    <a:pt x="268" y="301"/>
                  </a:cubicBezTo>
                  <a:cubicBezTo>
                    <a:pt x="266" y="301"/>
                    <a:pt x="263" y="301"/>
                    <a:pt x="260" y="301"/>
                  </a:cubicBezTo>
                  <a:cubicBezTo>
                    <a:pt x="249" y="302"/>
                    <a:pt x="239" y="303"/>
                    <a:pt x="228" y="303"/>
                  </a:cubicBezTo>
                  <a:cubicBezTo>
                    <a:pt x="176" y="306"/>
                    <a:pt x="125" y="309"/>
                    <a:pt x="73" y="312"/>
                  </a:cubicBezTo>
                  <a:cubicBezTo>
                    <a:pt x="58" y="312"/>
                    <a:pt x="43" y="314"/>
                    <a:pt x="29" y="313"/>
                  </a:cubicBezTo>
                  <a:cubicBezTo>
                    <a:pt x="27" y="313"/>
                    <a:pt x="24" y="284"/>
                    <a:pt x="23" y="280"/>
                  </a:cubicBezTo>
                  <a:cubicBezTo>
                    <a:pt x="17" y="230"/>
                    <a:pt x="14" y="180"/>
                    <a:pt x="12" y="129"/>
                  </a:cubicBezTo>
                  <a:cubicBezTo>
                    <a:pt x="11" y="104"/>
                    <a:pt x="10" y="79"/>
                    <a:pt x="10" y="54"/>
                  </a:cubicBezTo>
                  <a:cubicBezTo>
                    <a:pt x="10" y="47"/>
                    <a:pt x="6" y="24"/>
                    <a:pt x="12" y="18"/>
                  </a:cubicBezTo>
                  <a:cubicBezTo>
                    <a:pt x="14" y="15"/>
                    <a:pt x="9" y="15"/>
                    <a:pt x="7" y="16"/>
                  </a:cubicBezTo>
                  <a:cubicBezTo>
                    <a:pt x="0" y="24"/>
                    <a:pt x="4" y="46"/>
                    <a:pt x="4" y="54"/>
                  </a:cubicBezTo>
                  <a:cubicBezTo>
                    <a:pt x="4" y="82"/>
                    <a:pt x="5" y="111"/>
                    <a:pt x="7" y="139"/>
                  </a:cubicBezTo>
                  <a:cubicBezTo>
                    <a:pt x="9" y="194"/>
                    <a:pt x="11" y="251"/>
                    <a:pt x="21" y="306"/>
                  </a:cubicBezTo>
                  <a:cubicBezTo>
                    <a:pt x="23" y="316"/>
                    <a:pt x="25" y="317"/>
                    <a:pt x="35" y="317"/>
                  </a:cubicBezTo>
                  <a:cubicBezTo>
                    <a:pt x="59" y="316"/>
                    <a:pt x="84" y="315"/>
                    <a:pt x="108" y="314"/>
                  </a:cubicBezTo>
                  <a:cubicBezTo>
                    <a:pt x="161" y="311"/>
                    <a:pt x="214" y="308"/>
                    <a:pt x="268" y="305"/>
                  </a:cubicBezTo>
                  <a:cubicBezTo>
                    <a:pt x="268" y="305"/>
                    <a:pt x="269" y="305"/>
                    <a:pt x="270" y="305"/>
                  </a:cubicBezTo>
                  <a:cubicBezTo>
                    <a:pt x="271" y="305"/>
                    <a:pt x="273" y="304"/>
                    <a:pt x="273" y="302"/>
                  </a:cubicBezTo>
                  <a:cubicBezTo>
                    <a:pt x="267" y="278"/>
                    <a:pt x="267" y="252"/>
                    <a:pt x="266" y="228"/>
                  </a:cubicBezTo>
                  <a:cubicBezTo>
                    <a:pt x="264" y="194"/>
                    <a:pt x="264" y="160"/>
                    <a:pt x="263" y="126"/>
                  </a:cubicBezTo>
                  <a:cubicBezTo>
                    <a:pt x="263" y="97"/>
                    <a:pt x="263" y="68"/>
                    <a:pt x="263" y="38"/>
                  </a:cubicBezTo>
                  <a:cubicBezTo>
                    <a:pt x="263" y="34"/>
                    <a:pt x="266" y="8"/>
                    <a:pt x="261" y="5"/>
                  </a:cubicBezTo>
                  <a:cubicBezTo>
                    <a:pt x="251" y="0"/>
                    <a:pt x="233" y="4"/>
                    <a:pt x="223" y="4"/>
                  </a:cubicBezTo>
                  <a:cubicBezTo>
                    <a:pt x="193" y="4"/>
                    <a:pt x="164" y="6"/>
                    <a:pt x="135" y="8"/>
                  </a:cubicBezTo>
                  <a:cubicBezTo>
                    <a:pt x="93" y="10"/>
                    <a:pt x="52" y="12"/>
                    <a:pt x="10" y="15"/>
                  </a:cubicBezTo>
                  <a:cubicBezTo>
                    <a:pt x="7" y="15"/>
                    <a:pt x="5" y="19"/>
                    <a:pt x="9" y="1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1" name="Freeform 505">
              <a:extLst>
                <a:ext uri="{FF2B5EF4-FFF2-40B4-BE49-F238E27FC236}">
                  <a16:creationId xmlns:a16="http://schemas.microsoft.com/office/drawing/2014/main" xmlns="" id="{832466FF-B3A8-49F5-BB1E-327274701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0100" y="1203325"/>
              <a:ext cx="111125" cy="101600"/>
            </a:xfrm>
            <a:custGeom>
              <a:avLst/>
              <a:gdLst>
                <a:gd name="T0" fmla="*/ 44 w 48"/>
                <a:gd name="T1" fmla="*/ 39 h 44"/>
                <a:gd name="T2" fmla="*/ 4 w 48"/>
                <a:gd name="T3" fmla="*/ 39 h 44"/>
                <a:gd name="T4" fmla="*/ 6 w 48"/>
                <a:gd name="T5" fmla="*/ 41 h 44"/>
                <a:gd name="T6" fmla="*/ 6 w 48"/>
                <a:gd name="T7" fmla="*/ 1 h 44"/>
                <a:gd name="T8" fmla="*/ 2 w 48"/>
                <a:gd name="T9" fmla="*/ 4 h 44"/>
                <a:gd name="T10" fmla="*/ 41 w 48"/>
                <a:gd name="T11" fmla="*/ 4 h 44"/>
                <a:gd name="T12" fmla="*/ 40 w 48"/>
                <a:gd name="T13" fmla="*/ 2 h 44"/>
                <a:gd name="T14" fmla="*/ 40 w 48"/>
                <a:gd name="T15" fmla="*/ 41 h 44"/>
                <a:gd name="T16" fmla="*/ 45 w 48"/>
                <a:gd name="T17" fmla="*/ 41 h 44"/>
                <a:gd name="T18" fmla="*/ 45 w 48"/>
                <a:gd name="T19" fmla="*/ 1 h 44"/>
                <a:gd name="T20" fmla="*/ 44 w 48"/>
                <a:gd name="T21" fmla="*/ 0 h 44"/>
                <a:gd name="T22" fmla="*/ 4 w 48"/>
                <a:gd name="T23" fmla="*/ 0 h 44"/>
                <a:gd name="T24" fmla="*/ 0 w 48"/>
                <a:gd name="T25" fmla="*/ 2 h 44"/>
                <a:gd name="T26" fmla="*/ 0 w 48"/>
                <a:gd name="T27" fmla="*/ 41 h 44"/>
                <a:gd name="T28" fmla="*/ 2 w 48"/>
                <a:gd name="T29" fmla="*/ 43 h 44"/>
                <a:gd name="T30" fmla="*/ 41 w 48"/>
                <a:gd name="T31" fmla="*/ 43 h 44"/>
                <a:gd name="T32" fmla="*/ 44 w 48"/>
                <a:gd name="T33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4">
                  <a:moveTo>
                    <a:pt x="44" y="39"/>
                  </a:moveTo>
                  <a:cubicBezTo>
                    <a:pt x="31" y="39"/>
                    <a:pt x="17" y="39"/>
                    <a:pt x="4" y="39"/>
                  </a:cubicBezTo>
                  <a:cubicBezTo>
                    <a:pt x="5" y="40"/>
                    <a:pt x="6" y="40"/>
                    <a:pt x="6" y="41"/>
                  </a:cubicBezTo>
                  <a:cubicBezTo>
                    <a:pt x="6" y="28"/>
                    <a:pt x="6" y="15"/>
                    <a:pt x="6" y="1"/>
                  </a:cubicBezTo>
                  <a:cubicBezTo>
                    <a:pt x="5" y="2"/>
                    <a:pt x="3" y="3"/>
                    <a:pt x="2" y="4"/>
                  </a:cubicBezTo>
                  <a:cubicBezTo>
                    <a:pt x="15" y="4"/>
                    <a:pt x="28" y="4"/>
                    <a:pt x="41" y="4"/>
                  </a:cubicBezTo>
                  <a:cubicBezTo>
                    <a:pt x="41" y="3"/>
                    <a:pt x="40" y="3"/>
                    <a:pt x="40" y="2"/>
                  </a:cubicBezTo>
                  <a:cubicBezTo>
                    <a:pt x="40" y="15"/>
                    <a:pt x="40" y="28"/>
                    <a:pt x="40" y="41"/>
                  </a:cubicBezTo>
                  <a:cubicBezTo>
                    <a:pt x="40" y="44"/>
                    <a:pt x="45" y="43"/>
                    <a:pt x="45" y="41"/>
                  </a:cubicBezTo>
                  <a:cubicBezTo>
                    <a:pt x="45" y="28"/>
                    <a:pt x="45" y="15"/>
                    <a:pt x="45" y="1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31" y="0"/>
                    <a:pt x="17" y="0"/>
                    <a:pt x="4" y="0"/>
                  </a:cubicBezTo>
                  <a:cubicBezTo>
                    <a:pt x="3" y="0"/>
                    <a:pt x="0" y="1"/>
                    <a:pt x="0" y="2"/>
                  </a:cubicBezTo>
                  <a:cubicBezTo>
                    <a:pt x="0" y="15"/>
                    <a:pt x="0" y="28"/>
                    <a:pt x="0" y="41"/>
                  </a:cubicBezTo>
                  <a:cubicBezTo>
                    <a:pt x="0" y="42"/>
                    <a:pt x="1" y="43"/>
                    <a:pt x="2" y="43"/>
                  </a:cubicBezTo>
                  <a:cubicBezTo>
                    <a:pt x="15" y="43"/>
                    <a:pt x="28" y="43"/>
                    <a:pt x="41" y="43"/>
                  </a:cubicBezTo>
                  <a:cubicBezTo>
                    <a:pt x="44" y="43"/>
                    <a:pt x="48" y="39"/>
                    <a:pt x="44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2" name="Freeform 506">
              <a:extLst>
                <a:ext uri="{FF2B5EF4-FFF2-40B4-BE49-F238E27FC236}">
                  <a16:creationId xmlns:a16="http://schemas.microsoft.com/office/drawing/2014/main" xmlns="" id="{BA3A45F5-6E39-4EF8-B9B5-E3589B416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5675" y="1247775"/>
              <a:ext cx="285750" cy="7938"/>
            </a:xfrm>
            <a:custGeom>
              <a:avLst/>
              <a:gdLst>
                <a:gd name="T0" fmla="*/ 4 w 124"/>
                <a:gd name="T1" fmla="*/ 4 h 4"/>
                <a:gd name="T2" fmla="*/ 117 w 124"/>
                <a:gd name="T3" fmla="*/ 4 h 4"/>
                <a:gd name="T4" fmla="*/ 120 w 124"/>
                <a:gd name="T5" fmla="*/ 1 h 4"/>
                <a:gd name="T6" fmla="*/ 6 w 124"/>
                <a:gd name="T7" fmla="*/ 1 h 4"/>
                <a:gd name="T8" fmla="*/ 4 w 1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4">
                  <a:moveTo>
                    <a:pt x="4" y="4"/>
                  </a:moveTo>
                  <a:cubicBezTo>
                    <a:pt x="42" y="4"/>
                    <a:pt x="80" y="3"/>
                    <a:pt x="117" y="4"/>
                  </a:cubicBezTo>
                  <a:cubicBezTo>
                    <a:pt x="120" y="4"/>
                    <a:pt x="124" y="1"/>
                    <a:pt x="120" y="1"/>
                  </a:cubicBezTo>
                  <a:cubicBezTo>
                    <a:pt x="82" y="0"/>
                    <a:pt x="44" y="0"/>
                    <a:pt x="6" y="1"/>
                  </a:cubicBezTo>
                  <a:cubicBezTo>
                    <a:pt x="4" y="1"/>
                    <a:pt x="0" y="4"/>
                    <a:pt x="4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3" name="Freeform 507">
              <a:extLst>
                <a:ext uri="{FF2B5EF4-FFF2-40B4-BE49-F238E27FC236}">
                  <a16:creationId xmlns:a16="http://schemas.microsoft.com/office/drawing/2014/main" xmlns="" id="{7CE7206A-0365-4100-BB30-4D296A5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9625" y="1384300"/>
              <a:ext cx="112713" cy="101600"/>
            </a:xfrm>
            <a:custGeom>
              <a:avLst/>
              <a:gdLst>
                <a:gd name="T0" fmla="*/ 45 w 49"/>
                <a:gd name="T1" fmla="*/ 40 h 44"/>
                <a:gd name="T2" fmla="*/ 6 w 49"/>
                <a:gd name="T3" fmla="*/ 42 h 44"/>
                <a:gd name="T4" fmla="*/ 8 w 49"/>
                <a:gd name="T5" fmla="*/ 41 h 44"/>
                <a:gd name="T6" fmla="*/ 7 w 49"/>
                <a:gd name="T7" fmla="*/ 36 h 44"/>
                <a:gd name="T8" fmla="*/ 7 w 49"/>
                <a:gd name="T9" fmla="*/ 23 h 44"/>
                <a:gd name="T10" fmla="*/ 6 w 49"/>
                <a:gd name="T11" fmla="*/ 3 h 44"/>
                <a:gd name="T12" fmla="*/ 2 w 49"/>
                <a:gd name="T13" fmla="*/ 5 h 44"/>
                <a:gd name="T14" fmla="*/ 41 w 49"/>
                <a:gd name="T15" fmla="*/ 3 h 44"/>
                <a:gd name="T16" fmla="*/ 39 w 49"/>
                <a:gd name="T17" fmla="*/ 4 h 44"/>
                <a:gd name="T18" fmla="*/ 40 w 49"/>
                <a:gd name="T19" fmla="*/ 9 h 44"/>
                <a:gd name="T20" fmla="*/ 40 w 49"/>
                <a:gd name="T21" fmla="*/ 22 h 44"/>
                <a:gd name="T22" fmla="*/ 41 w 49"/>
                <a:gd name="T23" fmla="*/ 42 h 44"/>
                <a:gd name="T24" fmla="*/ 47 w 49"/>
                <a:gd name="T25" fmla="*/ 40 h 44"/>
                <a:gd name="T26" fmla="*/ 45 w 49"/>
                <a:gd name="T27" fmla="*/ 1 h 44"/>
                <a:gd name="T28" fmla="*/ 43 w 49"/>
                <a:gd name="T29" fmla="*/ 0 h 44"/>
                <a:gd name="T30" fmla="*/ 4 w 49"/>
                <a:gd name="T31" fmla="*/ 2 h 44"/>
                <a:gd name="T32" fmla="*/ 0 w 49"/>
                <a:gd name="T33" fmla="*/ 4 h 44"/>
                <a:gd name="T34" fmla="*/ 2 w 49"/>
                <a:gd name="T35" fmla="*/ 44 h 44"/>
                <a:gd name="T36" fmla="*/ 4 w 49"/>
                <a:gd name="T37" fmla="*/ 44 h 44"/>
                <a:gd name="T38" fmla="*/ 43 w 49"/>
                <a:gd name="T39" fmla="*/ 42 h 44"/>
                <a:gd name="T40" fmla="*/ 45 w 49"/>
                <a:gd name="T4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4">
                  <a:moveTo>
                    <a:pt x="45" y="40"/>
                  </a:moveTo>
                  <a:cubicBezTo>
                    <a:pt x="32" y="40"/>
                    <a:pt x="19" y="41"/>
                    <a:pt x="6" y="42"/>
                  </a:cubicBezTo>
                  <a:cubicBezTo>
                    <a:pt x="8" y="42"/>
                    <a:pt x="8" y="43"/>
                    <a:pt x="8" y="41"/>
                  </a:cubicBezTo>
                  <a:cubicBezTo>
                    <a:pt x="8" y="39"/>
                    <a:pt x="7" y="38"/>
                    <a:pt x="7" y="36"/>
                  </a:cubicBezTo>
                  <a:cubicBezTo>
                    <a:pt x="7" y="32"/>
                    <a:pt x="7" y="27"/>
                    <a:pt x="7" y="23"/>
                  </a:cubicBezTo>
                  <a:cubicBezTo>
                    <a:pt x="6" y="16"/>
                    <a:pt x="6" y="9"/>
                    <a:pt x="6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15" y="4"/>
                    <a:pt x="28" y="4"/>
                    <a:pt x="41" y="3"/>
                  </a:cubicBezTo>
                  <a:cubicBezTo>
                    <a:pt x="39" y="3"/>
                    <a:pt x="39" y="2"/>
                    <a:pt x="39" y="4"/>
                  </a:cubicBezTo>
                  <a:cubicBezTo>
                    <a:pt x="39" y="5"/>
                    <a:pt x="40" y="7"/>
                    <a:pt x="40" y="9"/>
                  </a:cubicBezTo>
                  <a:cubicBezTo>
                    <a:pt x="40" y="13"/>
                    <a:pt x="40" y="18"/>
                    <a:pt x="40" y="22"/>
                  </a:cubicBezTo>
                  <a:cubicBezTo>
                    <a:pt x="41" y="29"/>
                    <a:pt x="41" y="35"/>
                    <a:pt x="41" y="42"/>
                  </a:cubicBezTo>
                  <a:cubicBezTo>
                    <a:pt x="41" y="43"/>
                    <a:pt x="47" y="42"/>
                    <a:pt x="47" y="40"/>
                  </a:cubicBezTo>
                  <a:cubicBezTo>
                    <a:pt x="46" y="27"/>
                    <a:pt x="46" y="14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30" y="1"/>
                    <a:pt x="17" y="2"/>
                    <a:pt x="4" y="2"/>
                  </a:cubicBezTo>
                  <a:cubicBezTo>
                    <a:pt x="3" y="2"/>
                    <a:pt x="0" y="3"/>
                    <a:pt x="0" y="4"/>
                  </a:cubicBezTo>
                  <a:cubicBezTo>
                    <a:pt x="1" y="18"/>
                    <a:pt x="1" y="31"/>
                    <a:pt x="2" y="44"/>
                  </a:cubicBezTo>
                  <a:cubicBezTo>
                    <a:pt x="2" y="44"/>
                    <a:pt x="3" y="44"/>
                    <a:pt x="4" y="44"/>
                  </a:cubicBezTo>
                  <a:cubicBezTo>
                    <a:pt x="17" y="44"/>
                    <a:pt x="30" y="43"/>
                    <a:pt x="43" y="42"/>
                  </a:cubicBezTo>
                  <a:cubicBezTo>
                    <a:pt x="45" y="42"/>
                    <a:pt x="49" y="40"/>
                    <a:pt x="45" y="4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4" name="Freeform 508">
              <a:extLst>
                <a:ext uri="{FF2B5EF4-FFF2-40B4-BE49-F238E27FC236}">
                  <a16:creationId xmlns:a16="http://schemas.microsoft.com/office/drawing/2014/main" xmlns="" id="{62EFBA04-FE4F-43CD-81AE-84CB2D1F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8375" y="1412875"/>
              <a:ext cx="279400" cy="22225"/>
            </a:xfrm>
            <a:custGeom>
              <a:avLst/>
              <a:gdLst>
                <a:gd name="T0" fmla="*/ 4 w 122"/>
                <a:gd name="T1" fmla="*/ 10 h 10"/>
                <a:gd name="T2" fmla="*/ 118 w 122"/>
                <a:gd name="T3" fmla="*/ 5 h 10"/>
                <a:gd name="T4" fmla="*/ 118 w 122"/>
                <a:gd name="T5" fmla="*/ 0 h 10"/>
                <a:gd name="T6" fmla="*/ 5 w 122"/>
                <a:gd name="T7" fmla="*/ 6 h 10"/>
                <a:gd name="T8" fmla="*/ 4 w 12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0">
                  <a:moveTo>
                    <a:pt x="4" y="10"/>
                  </a:moveTo>
                  <a:cubicBezTo>
                    <a:pt x="42" y="8"/>
                    <a:pt x="80" y="5"/>
                    <a:pt x="118" y="5"/>
                  </a:cubicBezTo>
                  <a:cubicBezTo>
                    <a:pt x="121" y="5"/>
                    <a:pt x="122" y="0"/>
                    <a:pt x="118" y="0"/>
                  </a:cubicBezTo>
                  <a:cubicBezTo>
                    <a:pt x="80" y="1"/>
                    <a:pt x="42" y="4"/>
                    <a:pt x="5" y="6"/>
                  </a:cubicBezTo>
                  <a:cubicBezTo>
                    <a:pt x="1" y="6"/>
                    <a:pt x="0" y="10"/>
                    <a:pt x="4" y="1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5" name="Freeform 509">
              <a:extLst>
                <a:ext uri="{FF2B5EF4-FFF2-40B4-BE49-F238E27FC236}">
                  <a16:creationId xmlns:a16="http://schemas.microsoft.com/office/drawing/2014/main" xmlns="" id="{C3A51CF5-014D-447D-833B-64DE56420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6138" y="1573212"/>
              <a:ext cx="112713" cy="101600"/>
            </a:xfrm>
            <a:custGeom>
              <a:avLst/>
              <a:gdLst>
                <a:gd name="T0" fmla="*/ 45 w 49"/>
                <a:gd name="T1" fmla="*/ 39 h 44"/>
                <a:gd name="T2" fmla="*/ 6 w 49"/>
                <a:gd name="T3" fmla="*/ 41 h 44"/>
                <a:gd name="T4" fmla="*/ 8 w 49"/>
                <a:gd name="T5" fmla="*/ 40 h 44"/>
                <a:gd name="T6" fmla="*/ 7 w 49"/>
                <a:gd name="T7" fmla="*/ 36 h 44"/>
                <a:gd name="T8" fmla="*/ 7 w 49"/>
                <a:gd name="T9" fmla="*/ 22 h 44"/>
                <a:gd name="T10" fmla="*/ 6 w 49"/>
                <a:gd name="T11" fmla="*/ 2 h 44"/>
                <a:gd name="T12" fmla="*/ 2 w 49"/>
                <a:gd name="T13" fmla="*/ 5 h 44"/>
                <a:gd name="T14" fmla="*/ 41 w 49"/>
                <a:gd name="T15" fmla="*/ 3 h 44"/>
                <a:gd name="T16" fmla="*/ 39 w 49"/>
                <a:gd name="T17" fmla="*/ 4 h 44"/>
                <a:gd name="T18" fmla="*/ 40 w 49"/>
                <a:gd name="T19" fmla="*/ 8 h 44"/>
                <a:gd name="T20" fmla="*/ 40 w 49"/>
                <a:gd name="T21" fmla="*/ 22 h 44"/>
                <a:gd name="T22" fmla="*/ 41 w 49"/>
                <a:gd name="T23" fmla="*/ 41 h 44"/>
                <a:gd name="T24" fmla="*/ 47 w 49"/>
                <a:gd name="T25" fmla="*/ 40 h 44"/>
                <a:gd name="T26" fmla="*/ 45 w 49"/>
                <a:gd name="T27" fmla="*/ 1 h 44"/>
                <a:gd name="T28" fmla="*/ 43 w 49"/>
                <a:gd name="T29" fmla="*/ 0 h 44"/>
                <a:gd name="T30" fmla="*/ 4 w 49"/>
                <a:gd name="T31" fmla="*/ 2 h 44"/>
                <a:gd name="T32" fmla="*/ 0 w 49"/>
                <a:gd name="T33" fmla="*/ 4 h 44"/>
                <a:gd name="T34" fmla="*/ 2 w 49"/>
                <a:gd name="T35" fmla="*/ 43 h 44"/>
                <a:gd name="T36" fmla="*/ 4 w 49"/>
                <a:gd name="T37" fmla="*/ 44 h 44"/>
                <a:gd name="T38" fmla="*/ 43 w 49"/>
                <a:gd name="T39" fmla="*/ 42 h 44"/>
                <a:gd name="T40" fmla="*/ 45 w 49"/>
                <a:gd name="T41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4">
                  <a:moveTo>
                    <a:pt x="45" y="39"/>
                  </a:moveTo>
                  <a:cubicBezTo>
                    <a:pt x="32" y="40"/>
                    <a:pt x="19" y="41"/>
                    <a:pt x="6" y="41"/>
                  </a:cubicBezTo>
                  <a:cubicBezTo>
                    <a:pt x="8" y="41"/>
                    <a:pt x="8" y="42"/>
                    <a:pt x="8" y="40"/>
                  </a:cubicBezTo>
                  <a:cubicBezTo>
                    <a:pt x="8" y="39"/>
                    <a:pt x="7" y="37"/>
                    <a:pt x="7" y="36"/>
                  </a:cubicBezTo>
                  <a:cubicBezTo>
                    <a:pt x="7" y="31"/>
                    <a:pt x="7" y="27"/>
                    <a:pt x="7" y="22"/>
                  </a:cubicBezTo>
                  <a:cubicBezTo>
                    <a:pt x="6" y="16"/>
                    <a:pt x="6" y="9"/>
                    <a:pt x="6" y="2"/>
                  </a:cubicBezTo>
                  <a:cubicBezTo>
                    <a:pt x="4" y="3"/>
                    <a:pt x="3" y="4"/>
                    <a:pt x="2" y="5"/>
                  </a:cubicBezTo>
                  <a:cubicBezTo>
                    <a:pt x="15" y="4"/>
                    <a:pt x="28" y="3"/>
                    <a:pt x="41" y="3"/>
                  </a:cubicBezTo>
                  <a:cubicBezTo>
                    <a:pt x="39" y="3"/>
                    <a:pt x="39" y="2"/>
                    <a:pt x="39" y="4"/>
                  </a:cubicBezTo>
                  <a:cubicBezTo>
                    <a:pt x="39" y="5"/>
                    <a:pt x="40" y="7"/>
                    <a:pt x="40" y="8"/>
                  </a:cubicBezTo>
                  <a:cubicBezTo>
                    <a:pt x="40" y="13"/>
                    <a:pt x="40" y="17"/>
                    <a:pt x="40" y="22"/>
                  </a:cubicBezTo>
                  <a:cubicBezTo>
                    <a:pt x="41" y="28"/>
                    <a:pt x="41" y="35"/>
                    <a:pt x="41" y="41"/>
                  </a:cubicBezTo>
                  <a:cubicBezTo>
                    <a:pt x="41" y="43"/>
                    <a:pt x="47" y="42"/>
                    <a:pt x="47" y="40"/>
                  </a:cubicBezTo>
                  <a:cubicBezTo>
                    <a:pt x="46" y="27"/>
                    <a:pt x="46" y="14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30" y="1"/>
                    <a:pt x="17" y="1"/>
                    <a:pt x="4" y="2"/>
                  </a:cubicBezTo>
                  <a:cubicBezTo>
                    <a:pt x="3" y="2"/>
                    <a:pt x="0" y="3"/>
                    <a:pt x="0" y="4"/>
                  </a:cubicBezTo>
                  <a:cubicBezTo>
                    <a:pt x="1" y="17"/>
                    <a:pt x="1" y="30"/>
                    <a:pt x="2" y="43"/>
                  </a:cubicBezTo>
                  <a:cubicBezTo>
                    <a:pt x="2" y="44"/>
                    <a:pt x="3" y="44"/>
                    <a:pt x="4" y="44"/>
                  </a:cubicBezTo>
                  <a:cubicBezTo>
                    <a:pt x="17" y="43"/>
                    <a:pt x="30" y="43"/>
                    <a:pt x="43" y="42"/>
                  </a:cubicBezTo>
                  <a:cubicBezTo>
                    <a:pt x="45" y="42"/>
                    <a:pt x="49" y="39"/>
                    <a:pt x="45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6" name="Freeform 510">
              <a:extLst>
                <a:ext uri="{FF2B5EF4-FFF2-40B4-BE49-F238E27FC236}">
                  <a16:creationId xmlns:a16="http://schemas.microsoft.com/office/drawing/2014/main" xmlns="" id="{D498BD7D-CC5E-4DB2-9D6A-8A6460B47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4888" y="1601787"/>
              <a:ext cx="279400" cy="22225"/>
            </a:xfrm>
            <a:custGeom>
              <a:avLst/>
              <a:gdLst>
                <a:gd name="T0" fmla="*/ 4 w 122"/>
                <a:gd name="T1" fmla="*/ 10 h 10"/>
                <a:gd name="T2" fmla="*/ 118 w 122"/>
                <a:gd name="T3" fmla="*/ 4 h 10"/>
                <a:gd name="T4" fmla="*/ 118 w 122"/>
                <a:gd name="T5" fmla="*/ 0 h 10"/>
                <a:gd name="T6" fmla="*/ 5 w 122"/>
                <a:gd name="T7" fmla="*/ 6 h 10"/>
                <a:gd name="T8" fmla="*/ 4 w 12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0">
                  <a:moveTo>
                    <a:pt x="4" y="10"/>
                  </a:moveTo>
                  <a:cubicBezTo>
                    <a:pt x="42" y="8"/>
                    <a:pt x="80" y="5"/>
                    <a:pt x="118" y="4"/>
                  </a:cubicBezTo>
                  <a:cubicBezTo>
                    <a:pt x="121" y="4"/>
                    <a:pt x="122" y="0"/>
                    <a:pt x="118" y="0"/>
                  </a:cubicBezTo>
                  <a:cubicBezTo>
                    <a:pt x="80" y="1"/>
                    <a:pt x="43" y="4"/>
                    <a:pt x="5" y="6"/>
                  </a:cubicBezTo>
                  <a:cubicBezTo>
                    <a:pt x="2" y="6"/>
                    <a:pt x="0" y="10"/>
                    <a:pt x="4" y="1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7" name="Freeform 511">
              <a:extLst>
                <a:ext uri="{FF2B5EF4-FFF2-40B4-BE49-F238E27FC236}">
                  <a16:creationId xmlns:a16="http://schemas.microsoft.com/office/drawing/2014/main" xmlns="" id="{A402CEE9-91ED-4A96-9BE6-64FF92933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1213" y="1192212"/>
              <a:ext cx="147638" cy="87313"/>
            </a:xfrm>
            <a:custGeom>
              <a:avLst/>
              <a:gdLst>
                <a:gd name="T0" fmla="*/ 1 w 64"/>
                <a:gd name="T1" fmla="*/ 28 h 38"/>
                <a:gd name="T2" fmla="*/ 12 w 64"/>
                <a:gd name="T3" fmla="*/ 37 h 38"/>
                <a:gd name="T4" fmla="*/ 18 w 64"/>
                <a:gd name="T5" fmla="*/ 35 h 38"/>
                <a:gd name="T6" fmla="*/ 60 w 64"/>
                <a:gd name="T7" fmla="*/ 4 h 38"/>
                <a:gd name="T8" fmla="*/ 59 w 64"/>
                <a:gd name="T9" fmla="*/ 1 h 38"/>
                <a:gd name="T10" fmla="*/ 11 w 64"/>
                <a:gd name="T11" fmla="*/ 36 h 38"/>
                <a:gd name="T12" fmla="*/ 18 w 64"/>
                <a:gd name="T13" fmla="*/ 34 h 38"/>
                <a:gd name="T14" fmla="*/ 8 w 64"/>
                <a:gd name="T15" fmla="*/ 25 h 38"/>
                <a:gd name="T16" fmla="*/ 1 w 64"/>
                <a:gd name="T1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38">
                  <a:moveTo>
                    <a:pt x="1" y="28"/>
                  </a:moveTo>
                  <a:cubicBezTo>
                    <a:pt x="5" y="31"/>
                    <a:pt x="8" y="34"/>
                    <a:pt x="12" y="37"/>
                  </a:cubicBezTo>
                  <a:cubicBezTo>
                    <a:pt x="13" y="38"/>
                    <a:pt x="18" y="37"/>
                    <a:pt x="18" y="35"/>
                  </a:cubicBezTo>
                  <a:cubicBezTo>
                    <a:pt x="24" y="19"/>
                    <a:pt x="44" y="9"/>
                    <a:pt x="60" y="4"/>
                  </a:cubicBezTo>
                  <a:cubicBezTo>
                    <a:pt x="64" y="3"/>
                    <a:pt x="63" y="0"/>
                    <a:pt x="59" y="1"/>
                  </a:cubicBezTo>
                  <a:cubicBezTo>
                    <a:pt x="41" y="7"/>
                    <a:pt x="18" y="17"/>
                    <a:pt x="11" y="36"/>
                  </a:cubicBezTo>
                  <a:cubicBezTo>
                    <a:pt x="14" y="36"/>
                    <a:pt x="16" y="35"/>
                    <a:pt x="18" y="34"/>
                  </a:cubicBezTo>
                  <a:cubicBezTo>
                    <a:pt x="15" y="31"/>
                    <a:pt x="11" y="28"/>
                    <a:pt x="8" y="25"/>
                  </a:cubicBezTo>
                  <a:cubicBezTo>
                    <a:pt x="6" y="23"/>
                    <a:pt x="0" y="26"/>
                    <a:pt x="1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8" name="Freeform 512">
              <a:extLst>
                <a:ext uri="{FF2B5EF4-FFF2-40B4-BE49-F238E27FC236}">
                  <a16:creationId xmlns:a16="http://schemas.microsoft.com/office/drawing/2014/main" xmlns="" id="{6B49F50C-1575-49D6-99BA-F9AC87771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9625" y="1398587"/>
              <a:ext cx="119063" cy="111125"/>
            </a:xfrm>
            <a:custGeom>
              <a:avLst/>
              <a:gdLst>
                <a:gd name="T0" fmla="*/ 3 w 52"/>
                <a:gd name="T1" fmla="*/ 6 h 48"/>
                <a:gd name="T2" fmla="*/ 44 w 52"/>
                <a:gd name="T3" fmla="*/ 45 h 48"/>
                <a:gd name="T4" fmla="*/ 50 w 52"/>
                <a:gd name="T5" fmla="*/ 42 h 48"/>
                <a:gd name="T6" fmla="*/ 8 w 52"/>
                <a:gd name="T7" fmla="*/ 2 h 48"/>
                <a:gd name="T8" fmla="*/ 3 w 52"/>
                <a:gd name="T9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8">
                  <a:moveTo>
                    <a:pt x="3" y="6"/>
                  </a:moveTo>
                  <a:cubicBezTo>
                    <a:pt x="18" y="17"/>
                    <a:pt x="33" y="30"/>
                    <a:pt x="44" y="45"/>
                  </a:cubicBezTo>
                  <a:cubicBezTo>
                    <a:pt x="45" y="48"/>
                    <a:pt x="52" y="45"/>
                    <a:pt x="50" y="42"/>
                  </a:cubicBezTo>
                  <a:cubicBezTo>
                    <a:pt x="39" y="26"/>
                    <a:pt x="23" y="13"/>
                    <a:pt x="8" y="2"/>
                  </a:cubicBezTo>
                  <a:cubicBezTo>
                    <a:pt x="6" y="0"/>
                    <a:pt x="0" y="3"/>
                    <a:pt x="3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9" name="Freeform 513">
              <a:extLst>
                <a:ext uri="{FF2B5EF4-FFF2-40B4-BE49-F238E27FC236}">
                  <a16:creationId xmlns:a16="http://schemas.microsoft.com/office/drawing/2014/main" xmlns="" id="{B725F28F-6FBD-4E7D-81C8-B9DC9655D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9625" y="1350962"/>
              <a:ext cx="158750" cy="144463"/>
            </a:xfrm>
            <a:custGeom>
              <a:avLst/>
              <a:gdLst>
                <a:gd name="T0" fmla="*/ 9 w 69"/>
                <a:gd name="T1" fmla="*/ 61 h 63"/>
                <a:gd name="T2" fmla="*/ 65 w 69"/>
                <a:gd name="T3" fmla="*/ 6 h 63"/>
                <a:gd name="T4" fmla="*/ 62 w 69"/>
                <a:gd name="T5" fmla="*/ 2 h 63"/>
                <a:gd name="T6" fmla="*/ 2 w 69"/>
                <a:gd name="T7" fmla="*/ 60 h 63"/>
                <a:gd name="T8" fmla="*/ 9 w 69"/>
                <a:gd name="T9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3">
                  <a:moveTo>
                    <a:pt x="9" y="61"/>
                  </a:moveTo>
                  <a:cubicBezTo>
                    <a:pt x="23" y="39"/>
                    <a:pt x="42" y="17"/>
                    <a:pt x="65" y="6"/>
                  </a:cubicBezTo>
                  <a:cubicBezTo>
                    <a:pt x="69" y="4"/>
                    <a:pt x="66" y="0"/>
                    <a:pt x="62" y="2"/>
                  </a:cubicBezTo>
                  <a:cubicBezTo>
                    <a:pt x="37" y="14"/>
                    <a:pt x="17" y="37"/>
                    <a:pt x="2" y="60"/>
                  </a:cubicBezTo>
                  <a:cubicBezTo>
                    <a:pt x="0" y="63"/>
                    <a:pt x="7" y="63"/>
                    <a:pt x="9" y="6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0" name="Freeform 514">
              <a:extLst>
                <a:ext uri="{FF2B5EF4-FFF2-40B4-BE49-F238E27FC236}">
                  <a16:creationId xmlns:a16="http://schemas.microsoft.com/office/drawing/2014/main" xmlns="" id="{5111FAF4-AFAA-4218-AD66-608EB0AA4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9150" y="1517650"/>
              <a:ext cx="203200" cy="155575"/>
            </a:xfrm>
            <a:custGeom>
              <a:avLst/>
              <a:gdLst>
                <a:gd name="T0" fmla="*/ 2 w 89"/>
                <a:gd name="T1" fmla="*/ 45 h 67"/>
                <a:gd name="T2" fmla="*/ 27 w 89"/>
                <a:gd name="T3" fmla="*/ 64 h 67"/>
                <a:gd name="T4" fmla="*/ 35 w 89"/>
                <a:gd name="T5" fmla="*/ 63 h 67"/>
                <a:gd name="T6" fmla="*/ 85 w 89"/>
                <a:gd name="T7" fmla="*/ 2 h 67"/>
                <a:gd name="T8" fmla="*/ 81 w 89"/>
                <a:gd name="T9" fmla="*/ 1 h 67"/>
                <a:gd name="T10" fmla="*/ 38 w 89"/>
                <a:gd name="T11" fmla="*/ 50 h 67"/>
                <a:gd name="T12" fmla="*/ 31 w 89"/>
                <a:gd name="T13" fmla="*/ 60 h 67"/>
                <a:gd name="T14" fmla="*/ 33 w 89"/>
                <a:gd name="T15" fmla="*/ 61 h 67"/>
                <a:gd name="T16" fmla="*/ 30 w 89"/>
                <a:gd name="T17" fmla="*/ 57 h 67"/>
                <a:gd name="T18" fmla="*/ 8 w 89"/>
                <a:gd name="T19" fmla="*/ 42 h 67"/>
                <a:gd name="T20" fmla="*/ 2 w 89"/>
                <a:gd name="T21" fmla="*/ 4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67">
                  <a:moveTo>
                    <a:pt x="2" y="45"/>
                  </a:moveTo>
                  <a:cubicBezTo>
                    <a:pt x="10" y="50"/>
                    <a:pt x="22" y="55"/>
                    <a:pt x="27" y="64"/>
                  </a:cubicBezTo>
                  <a:cubicBezTo>
                    <a:pt x="29" y="67"/>
                    <a:pt x="34" y="64"/>
                    <a:pt x="35" y="63"/>
                  </a:cubicBezTo>
                  <a:cubicBezTo>
                    <a:pt x="53" y="45"/>
                    <a:pt x="60" y="14"/>
                    <a:pt x="85" y="2"/>
                  </a:cubicBezTo>
                  <a:cubicBezTo>
                    <a:pt x="89" y="0"/>
                    <a:pt x="83" y="0"/>
                    <a:pt x="81" y="1"/>
                  </a:cubicBezTo>
                  <a:cubicBezTo>
                    <a:pt x="61" y="10"/>
                    <a:pt x="49" y="33"/>
                    <a:pt x="38" y="50"/>
                  </a:cubicBezTo>
                  <a:cubicBezTo>
                    <a:pt x="36" y="53"/>
                    <a:pt x="34" y="57"/>
                    <a:pt x="31" y="60"/>
                  </a:cubicBezTo>
                  <a:cubicBezTo>
                    <a:pt x="27" y="65"/>
                    <a:pt x="32" y="58"/>
                    <a:pt x="33" y="61"/>
                  </a:cubicBezTo>
                  <a:cubicBezTo>
                    <a:pt x="33" y="59"/>
                    <a:pt x="31" y="58"/>
                    <a:pt x="30" y="57"/>
                  </a:cubicBezTo>
                  <a:cubicBezTo>
                    <a:pt x="24" y="51"/>
                    <a:pt x="16" y="47"/>
                    <a:pt x="8" y="42"/>
                  </a:cubicBezTo>
                  <a:cubicBezTo>
                    <a:pt x="6" y="41"/>
                    <a:pt x="0" y="44"/>
                    <a:pt x="2" y="4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1" name="Freeform 515">
              <a:extLst>
                <a:ext uri="{FF2B5EF4-FFF2-40B4-BE49-F238E27FC236}">
                  <a16:creationId xmlns:a16="http://schemas.microsoft.com/office/drawing/2014/main" xmlns="" id="{437A74D4-AA6B-4988-BFB0-BC915F3F9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3263" y="3781425"/>
              <a:ext cx="406400" cy="400050"/>
            </a:xfrm>
            <a:custGeom>
              <a:avLst/>
              <a:gdLst>
                <a:gd name="T0" fmla="*/ 170 w 177"/>
                <a:gd name="T1" fmla="*/ 88 h 174"/>
                <a:gd name="T2" fmla="*/ 80 w 177"/>
                <a:gd name="T3" fmla="*/ 169 h 174"/>
                <a:gd name="T4" fmla="*/ 9 w 177"/>
                <a:gd name="T5" fmla="*/ 92 h 174"/>
                <a:gd name="T6" fmla="*/ 98 w 177"/>
                <a:gd name="T7" fmla="*/ 5 h 174"/>
                <a:gd name="T8" fmla="*/ 170 w 177"/>
                <a:gd name="T9" fmla="*/ 88 h 174"/>
                <a:gd name="T10" fmla="*/ 177 w 177"/>
                <a:gd name="T11" fmla="*/ 86 h 174"/>
                <a:gd name="T12" fmla="*/ 85 w 177"/>
                <a:gd name="T13" fmla="*/ 1 h 174"/>
                <a:gd name="T14" fmla="*/ 2 w 177"/>
                <a:gd name="T15" fmla="*/ 88 h 174"/>
                <a:gd name="T16" fmla="*/ 93 w 177"/>
                <a:gd name="T17" fmla="*/ 173 h 174"/>
                <a:gd name="T18" fmla="*/ 177 w 177"/>
                <a:gd name="T19" fmla="*/ 87 h 174"/>
                <a:gd name="T20" fmla="*/ 170 w 177"/>
                <a:gd name="T21" fmla="*/ 8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74">
                  <a:moveTo>
                    <a:pt x="170" y="88"/>
                  </a:moveTo>
                  <a:cubicBezTo>
                    <a:pt x="168" y="136"/>
                    <a:pt x="130" y="174"/>
                    <a:pt x="80" y="169"/>
                  </a:cubicBezTo>
                  <a:cubicBezTo>
                    <a:pt x="41" y="165"/>
                    <a:pt x="12" y="130"/>
                    <a:pt x="9" y="92"/>
                  </a:cubicBezTo>
                  <a:cubicBezTo>
                    <a:pt x="4" y="41"/>
                    <a:pt x="49" y="1"/>
                    <a:pt x="98" y="5"/>
                  </a:cubicBezTo>
                  <a:cubicBezTo>
                    <a:pt x="140" y="10"/>
                    <a:pt x="169" y="48"/>
                    <a:pt x="170" y="88"/>
                  </a:cubicBezTo>
                  <a:cubicBezTo>
                    <a:pt x="170" y="90"/>
                    <a:pt x="177" y="89"/>
                    <a:pt x="177" y="86"/>
                  </a:cubicBezTo>
                  <a:cubicBezTo>
                    <a:pt x="175" y="36"/>
                    <a:pt x="135" y="0"/>
                    <a:pt x="85" y="1"/>
                  </a:cubicBezTo>
                  <a:cubicBezTo>
                    <a:pt x="39" y="3"/>
                    <a:pt x="3" y="43"/>
                    <a:pt x="2" y="88"/>
                  </a:cubicBezTo>
                  <a:cubicBezTo>
                    <a:pt x="0" y="138"/>
                    <a:pt x="46" y="174"/>
                    <a:pt x="93" y="173"/>
                  </a:cubicBezTo>
                  <a:cubicBezTo>
                    <a:pt x="140" y="171"/>
                    <a:pt x="175" y="132"/>
                    <a:pt x="177" y="87"/>
                  </a:cubicBezTo>
                  <a:cubicBezTo>
                    <a:pt x="177" y="84"/>
                    <a:pt x="170" y="86"/>
                    <a:pt x="170" y="8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2" name="Freeform 516">
              <a:extLst>
                <a:ext uri="{FF2B5EF4-FFF2-40B4-BE49-F238E27FC236}">
                  <a16:creationId xmlns:a16="http://schemas.microsoft.com/office/drawing/2014/main" xmlns="" id="{EB9C20CE-94B8-4795-AE8C-95C0DDB02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7225" y="3727450"/>
              <a:ext cx="498475" cy="506413"/>
            </a:xfrm>
            <a:custGeom>
              <a:avLst/>
              <a:gdLst>
                <a:gd name="T0" fmla="*/ 210 w 217"/>
                <a:gd name="T1" fmla="*/ 111 h 220"/>
                <a:gd name="T2" fmla="*/ 95 w 217"/>
                <a:gd name="T3" fmla="*/ 212 h 220"/>
                <a:gd name="T4" fmla="*/ 8 w 217"/>
                <a:gd name="T5" fmla="*/ 109 h 220"/>
                <a:gd name="T6" fmla="*/ 123 w 217"/>
                <a:gd name="T7" fmla="*/ 9 h 220"/>
                <a:gd name="T8" fmla="*/ 210 w 217"/>
                <a:gd name="T9" fmla="*/ 111 h 220"/>
                <a:gd name="T10" fmla="*/ 217 w 217"/>
                <a:gd name="T11" fmla="*/ 109 h 220"/>
                <a:gd name="T12" fmla="*/ 100 w 217"/>
                <a:gd name="T13" fmla="*/ 5 h 220"/>
                <a:gd name="T14" fmla="*/ 2 w 217"/>
                <a:gd name="T15" fmla="*/ 111 h 220"/>
                <a:gd name="T16" fmla="*/ 119 w 217"/>
                <a:gd name="T17" fmla="*/ 215 h 220"/>
                <a:gd name="T18" fmla="*/ 217 w 217"/>
                <a:gd name="T19" fmla="*/ 109 h 220"/>
                <a:gd name="T20" fmla="*/ 210 w 217"/>
                <a:gd name="T21" fmla="*/ 11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" h="220">
                  <a:moveTo>
                    <a:pt x="210" y="111"/>
                  </a:moveTo>
                  <a:cubicBezTo>
                    <a:pt x="208" y="172"/>
                    <a:pt x="157" y="220"/>
                    <a:pt x="95" y="212"/>
                  </a:cubicBezTo>
                  <a:cubicBezTo>
                    <a:pt x="44" y="205"/>
                    <a:pt x="10" y="158"/>
                    <a:pt x="8" y="109"/>
                  </a:cubicBezTo>
                  <a:cubicBezTo>
                    <a:pt x="7" y="48"/>
                    <a:pt x="64" y="1"/>
                    <a:pt x="123" y="9"/>
                  </a:cubicBezTo>
                  <a:cubicBezTo>
                    <a:pt x="174" y="15"/>
                    <a:pt x="209" y="62"/>
                    <a:pt x="210" y="111"/>
                  </a:cubicBezTo>
                  <a:cubicBezTo>
                    <a:pt x="210" y="113"/>
                    <a:pt x="217" y="111"/>
                    <a:pt x="217" y="109"/>
                  </a:cubicBezTo>
                  <a:cubicBezTo>
                    <a:pt x="215" y="46"/>
                    <a:pt x="162" y="0"/>
                    <a:pt x="100" y="5"/>
                  </a:cubicBezTo>
                  <a:cubicBezTo>
                    <a:pt x="44" y="9"/>
                    <a:pt x="3" y="57"/>
                    <a:pt x="2" y="111"/>
                  </a:cubicBezTo>
                  <a:cubicBezTo>
                    <a:pt x="0" y="175"/>
                    <a:pt x="59" y="220"/>
                    <a:pt x="119" y="215"/>
                  </a:cubicBezTo>
                  <a:cubicBezTo>
                    <a:pt x="174" y="211"/>
                    <a:pt x="216" y="164"/>
                    <a:pt x="217" y="109"/>
                  </a:cubicBezTo>
                  <a:cubicBezTo>
                    <a:pt x="217" y="108"/>
                    <a:pt x="210" y="109"/>
                    <a:pt x="210" y="1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3" name="Freeform 517">
              <a:extLst>
                <a:ext uri="{FF2B5EF4-FFF2-40B4-BE49-F238E27FC236}">
                  <a16:creationId xmlns:a16="http://schemas.microsoft.com/office/drawing/2014/main" xmlns="" id="{BB698C41-8299-497E-9A79-35DC3A105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263" y="3838575"/>
              <a:ext cx="160338" cy="268288"/>
            </a:xfrm>
            <a:custGeom>
              <a:avLst/>
              <a:gdLst>
                <a:gd name="T0" fmla="*/ 68 w 70"/>
                <a:gd name="T1" fmla="*/ 29 h 117"/>
                <a:gd name="T2" fmla="*/ 8 w 70"/>
                <a:gd name="T3" fmla="*/ 27 h 117"/>
                <a:gd name="T4" fmla="*/ 41 w 70"/>
                <a:gd name="T5" fmla="*/ 60 h 117"/>
                <a:gd name="T6" fmla="*/ 39 w 70"/>
                <a:gd name="T7" fmla="*/ 100 h 117"/>
                <a:gd name="T8" fmla="*/ 7 w 70"/>
                <a:gd name="T9" fmla="*/ 79 h 117"/>
                <a:gd name="T10" fmla="*/ 0 w 70"/>
                <a:gd name="T11" fmla="*/ 81 h 117"/>
                <a:gd name="T12" fmla="*/ 60 w 70"/>
                <a:gd name="T13" fmla="*/ 91 h 117"/>
                <a:gd name="T14" fmla="*/ 39 w 70"/>
                <a:gd name="T15" fmla="*/ 51 h 117"/>
                <a:gd name="T16" fmla="*/ 23 w 70"/>
                <a:gd name="T17" fmla="*/ 40 h 117"/>
                <a:gd name="T18" fmla="*/ 24 w 70"/>
                <a:gd name="T19" fmla="*/ 19 h 117"/>
                <a:gd name="T20" fmla="*/ 44 w 70"/>
                <a:gd name="T21" fmla="*/ 19 h 117"/>
                <a:gd name="T22" fmla="*/ 62 w 70"/>
                <a:gd name="T23" fmla="*/ 32 h 117"/>
                <a:gd name="T24" fmla="*/ 68 w 70"/>
                <a:gd name="T25" fmla="*/ 2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17">
                  <a:moveTo>
                    <a:pt x="68" y="29"/>
                  </a:moveTo>
                  <a:cubicBezTo>
                    <a:pt x="55" y="13"/>
                    <a:pt x="17" y="0"/>
                    <a:pt x="8" y="27"/>
                  </a:cubicBezTo>
                  <a:cubicBezTo>
                    <a:pt x="4" y="41"/>
                    <a:pt x="33" y="54"/>
                    <a:pt x="41" y="60"/>
                  </a:cubicBezTo>
                  <a:cubicBezTo>
                    <a:pt x="52" y="70"/>
                    <a:pt x="65" y="96"/>
                    <a:pt x="39" y="100"/>
                  </a:cubicBezTo>
                  <a:cubicBezTo>
                    <a:pt x="29" y="102"/>
                    <a:pt x="8" y="91"/>
                    <a:pt x="7" y="79"/>
                  </a:cubicBezTo>
                  <a:cubicBezTo>
                    <a:pt x="7" y="76"/>
                    <a:pt x="0" y="77"/>
                    <a:pt x="0" y="81"/>
                  </a:cubicBezTo>
                  <a:cubicBezTo>
                    <a:pt x="2" y="104"/>
                    <a:pt x="53" y="117"/>
                    <a:pt x="60" y="91"/>
                  </a:cubicBezTo>
                  <a:cubicBezTo>
                    <a:pt x="65" y="74"/>
                    <a:pt x="52" y="60"/>
                    <a:pt x="39" y="51"/>
                  </a:cubicBezTo>
                  <a:cubicBezTo>
                    <a:pt x="34" y="47"/>
                    <a:pt x="28" y="44"/>
                    <a:pt x="23" y="40"/>
                  </a:cubicBezTo>
                  <a:cubicBezTo>
                    <a:pt x="15" y="35"/>
                    <a:pt x="15" y="28"/>
                    <a:pt x="24" y="19"/>
                  </a:cubicBezTo>
                  <a:cubicBezTo>
                    <a:pt x="31" y="16"/>
                    <a:pt x="38" y="16"/>
                    <a:pt x="44" y="19"/>
                  </a:cubicBezTo>
                  <a:cubicBezTo>
                    <a:pt x="51" y="21"/>
                    <a:pt x="57" y="26"/>
                    <a:pt x="62" y="32"/>
                  </a:cubicBezTo>
                  <a:cubicBezTo>
                    <a:pt x="64" y="34"/>
                    <a:pt x="70" y="31"/>
                    <a:pt x="68" y="2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4" name="Freeform 518">
              <a:extLst>
                <a:ext uri="{FF2B5EF4-FFF2-40B4-BE49-F238E27FC236}">
                  <a16:creationId xmlns:a16="http://schemas.microsoft.com/office/drawing/2014/main" xmlns="" id="{46AABE74-0EFE-4F4A-B3D8-8555830B5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7888" y="3843337"/>
              <a:ext cx="15875" cy="274638"/>
            </a:xfrm>
            <a:custGeom>
              <a:avLst/>
              <a:gdLst>
                <a:gd name="T0" fmla="*/ 0 w 7"/>
                <a:gd name="T1" fmla="*/ 3 h 120"/>
                <a:gd name="T2" fmla="*/ 0 w 7"/>
                <a:gd name="T3" fmla="*/ 119 h 120"/>
                <a:gd name="T4" fmla="*/ 7 w 7"/>
                <a:gd name="T5" fmla="*/ 118 h 120"/>
                <a:gd name="T6" fmla="*/ 7 w 7"/>
                <a:gd name="T7" fmla="*/ 1 h 120"/>
                <a:gd name="T8" fmla="*/ 0 w 7"/>
                <a:gd name="T9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0">
                  <a:moveTo>
                    <a:pt x="0" y="3"/>
                  </a:moveTo>
                  <a:cubicBezTo>
                    <a:pt x="0" y="42"/>
                    <a:pt x="0" y="81"/>
                    <a:pt x="0" y="119"/>
                  </a:cubicBezTo>
                  <a:cubicBezTo>
                    <a:pt x="0" y="120"/>
                    <a:pt x="7" y="119"/>
                    <a:pt x="7" y="118"/>
                  </a:cubicBezTo>
                  <a:cubicBezTo>
                    <a:pt x="7" y="79"/>
                    <a:pt x="7" y="40"/>
                    <a:pt x="7" y="1"/>
                  </a:cubicBezTo>
                  <a:cubicBezTo>
                    <a:pt x="7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5" name="Freeform 519">
              <a:extLst>
                <a:ext uri="{FF2B5EF4-FFF2-40B4-BE49-F238E27FC236}">
                  <a16:creationId xmlns:a16="http://schemas.microsoft.com/office/drawing/2014/main" xmlns="" id="{D630E664-7074-4AA1-9DA2-48F075887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2813" y="3843337"/>
              <a:ext cx="15875" cy="277813"/>
            </a:xfrm>
            <a:custGeom>
              <a:avLst/>
              <a:gdLst>
                <a:gd name="T0" fmla="*/ 0 w 7"/>
                <a:gd name="T1" fmla="*/ 3 h 121"/>
                <a:gd name="T2" fmla="*/ 0 w 7"/>
                <a:gd name="T3" fmla="*/ 119 h 121"/>
                <a:gd name="T4" fmla="*/ 7 w 7"/>
                <a:gd name="T5" fmla="*/ 118 h 121"/>
                <a:gd name="T6" fmla="*/ 7 w 7"/>
                <a:gd name="T7" fmla="*/ 1 h 121"/>
                <a:gd name="T8" fmla="*/ 0 w 7"/>
                <a:gd name="T9" fmla="*/ 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1">
                  <a:moveTo>
                    <a:pt x="0" y="3"/>
                  </a:moveTo>
                  <a:cubicBezTo>
                    <a:pt x="0" y="42"/>
                    <a:pt x="0" y="81"/>
                    <a:pt x="0" y="119"/>
                  </a:cubicBezTo>
                  <a:cubicBezTo>
                    <a:pt x="0" y="121"/>
                    <a:pt x="7" y="120"/>
                    <a:pt x="7" y="118"/>
                  </a:cubicBezTo>
                  <a:cubicBezTo>
                    <a:pt x="7" y="79"/>
                    <a:pt x="7" y="40"/>
                    <a:pt x="7" y="1"/>
                  </a:cubicBezTo>
                  <a:cubicBezTo>
                    <a:pt x="7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6" name="Freeform 520">
              <a:extLst>
                <a:ext uri="{FF2B5EF4-FFF2-40B4-BE49-F238E27FC236}">
                  <a16:creationId xmlns:a16="http://schemas.microsoft.com/office/drawing/2014/main" xmlns="" id="{08562839-A4C9-4AD3-8844-CBC590A45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1038" y="5543550"/>
              <a:ext cx="134938" cy="152400"/>
            </a:xfrm>
            <a:custGeom>
              <a:avLst/>
              <a:gdLst>
                <a:gd name="T0" fmla="*/ 52 w 59"/>
                <a:gd name="T1" fmla="*/ 37 h 66"/>
                <a:gd name="T2" fmla="*/ 28 w 59"/>
                <a:gd name="T3" fmla="*/ 60 h 66"/>
                <a:gd name="T4" fmla="*/ 8 w 59"/>
                <a:gd name="T5" fmla="*/ 37 h 66"/>
                <a:gd name="T6" fmla="*/ 31 w 59"/>
                <a:gd name="T7" fmla="*/ 14 h 66"/>
                <a:gd name="T8" fmla="*/ 52 w 59"/>
                <a:gd name="T9" fmla="*/ 37 h 66"/>
                <a:gd name="T10" fmla="*/ 59 w 59"/>
                <a:gd name="T11" fmla="*/ 37 h 66"/>
                <a:gd name="T12" fmla="*/ 1 w 59"/>
                <a:gd name="T13" fmla="*/ 37 h 66"/>
                <a:gd name="T14" fmla="*/ 29 w 59"/>
                <a:gd name="T15" fmla="*/ 65 h 66"/>
                <a:gd name="T16" fmla="*/ 59 w 59"/>
                <a:gd name="T17" fmla="*/ 37 h 66"/>
                <a:gd name="T18" fmla="*/ 52 w 59"/>
                <a:gd name="T19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66">
                  <a:moveTo>
                    <a:pt x="52" y="37"/>
                  </a:moveTo>
                  <a:cubicBezTo>
                    <a:pt x="51" y="51"/>
                    <a:pt x="42" y="61"/>
                    <a:pt x="28" y="60"/>
                  </a:cubicBezTo>
                  <a:cubicBezTo>
                    <a:pt x="16" y="59"/>
                    <a:pt x="8" y="48"/>
                    <a:pt x="8" y="37"/>
                  </a:cubicBezTo>
                  <a:cubicBezTo>
                    <a:pt x="7" y="23"/>
                    <a:pt x="19" y="13"/>
                    <a:pt x="31" y="14"/>
                  </a:cubicBezTo>
                  <a:cubicBezTo>
                    <a:pt x="43" y="15"/>
                    <a:pt x="51" y="26"/>
                    <a:pt x="52" y="37"/>
                  </a:cubicBezTo>
                  <a:cubicBezTo>
                    <a:pt x="52" y="41"/>
                    <a:pt x="59" y="40"/>
                    <a:pt x="59" y="37"/>
                  </a:cubicBezTo>
                  <a:cubicBezTo>
                    <a:pt x="57" y="0"/>
                    <a:pt x="2" y="1"/>
                    <a:pt x="1" y="37"/>
                  </a:cubicBezTo>
                  <a:cubicBezTo>
                    <a:pt x="0" y="53"/>
                    <a:pt x="14" y="66"/>
                    <a:pt x="29" y="65"/>
                  </a:cubicBezTo>
                  <a:cubicBezTo>
                    <a:pt x="45" y="64"/>
                    <a:pt x="58" y="53"/>
                    <a:pt x="59" y="37"/>
                  </a:cubicBezTo>
                  <a:cubicBezTo>
                    <a:pt x="59" y="33"/>
                    <a:pt x="52" y="34"/>
                    <a:pt x="52" y="3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7" name="Freeform 521">
              <a:extLst>
                <a:ext uri="{FF2B5EF4-FFF2-40B4-BE49-F238E27FC236}">
                  <a16:creationId xmlns:a16="http://schemas.microsoft.com/office/drawing/2014/main" xmlns="" id="{9184D7FA-8ED4-445D-BE65-F58FC72A7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5313" y="5424487"/>
              <a:ext cx="336550" cy="152400"/>
            </a:xfrm>
            <a:custGeom>
              <a:avLst/>
              <a:gdLst>
                <a:gd name="T0" fmla="*/ 8 w 146"/>
                <a:gd name="T1" fmla="*/ 63 h 66"/>
                <a:gd name="T2" fmla="*/ 138 w 146"/>
                <a:gd name="T3" fmla="*/ 64 h 66"/>
                <a:gd name="T4" fmla="*/ 145 w 146"/>
                <a:gd name="T5" fmla="*/ 62 h 66"/>
                <a:gd name="T6" fmla="*/ 1 w 146"/>
                <a:gd name="T7" fmla="*/ 64 h 66"/>
                <a:gd name="T8" fmla="*/ 8 w 146"/>
                <a:gd name="T9" fmla="*/ 6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66">
                  <a:moveTo>
                    <a:pt x="8" y="63"/>
                  </a:moveTo>
                  <a:cubicBezTo>
                    <a:pt x="30" y="3"/>
                    <a:pt x="116" y="7"/>
                    <a:pt x="138" y="64"/>
                  </a:cubicBezTo>
                  <a:cubicBezTo>
                    <a:pt x="139" y="66"/>
                    <a:pt x="146" y="64"/>
                    <a:pt x="145" y="62"/>
                  </a:cubicBezTo>
                  <a:cubicBezTo>
                    <a:pt x="121" y="0"/>
                    <a:pt x="24" y="1"/>
                    <a:pt x="1" y="64"/>
                  </a:cubicBezTo>
                  <a:cubicBezTo>
                    <a:pt x="0" y="65"/>
                    <a:pt x="7" y="65"/>
                    <a:pt x="8" y="6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8" name="Freeform 522">
              <a:extLst>
                <a:ext uri="{FF2B5EF4-FFF2-40B4-BE49-F238E27FC236}">
                  <a16:creationId xmlns:a16="http://schemas.microsoft.com/office/drawing/2014/main" xmlns="" id="{7A9FFE74-0F40-4A8A-94F1-B1AA4EA31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0700" y="5364162"/>
              <a:ext cx="473075" cy="171450"/>
            </a:xfrm>
            <a:custGeom>
              <a:avLst/>
              <a:gdLst>
                <a:gd name="T0" fmla="*/ 8 w 206"/>
                <a:gd name="T1" fmla="*/ 71 h 74"/>
                <a:gd name="T2" fmla="*/ 105 w 206"/>
                <a:gd name="T3" fmla="*/ 7 h 74"/>
                <a:gd name="T4" fmla="*/ 198 w 206"/>
                <a:gd name="T5" fmla="*/ 62 h 74"/>
                <a:gd name="T6" fmla="*/ 205 w 206"/>
                <a:gd name="T7" fmla="*/ 60 h 74"/>
                <a:gd name="T8" fmla="*/ 101 w 206"/>
                <a:gd name="T9" fmla="*/ 3 h 74"/>
                <a:gd name="T10" fmla="*/ 1 w 206"/>
                <a:gd name="T11" fmla="*/ 72 h 74"/>
                <a:gd name="T12" fmla="*/ 8 w 206"/>
                <a:gd name="T13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74">
                  <a:moveTo>
                    <a:pt x="8" y="71"/>
                  </a:moveTo>
                  <a:cubicBezTo>
                    <a:pt x="24" y="32"/>
                    <a:pt x="64" y="8"/>
                    <a:pt x="105" y="7"/>
                  </a:cubicBezTo>
                  <a:cubicBezTo>
                    <a:pt x="141" y="6"/>
                    <a:pt x="185" y="25"/>
                    <a:pt x="198" y="62"/>
                  </a:cubicBezTo>
                  <a:cubicBezTo>
                    <a:pt x="199" y="65"/>
                    <a:pt x="206" y="63"/>
                    <a:pt x="205" y="60"/>
                  </a:cubicBezTo>
                  <a:cubicBezTo>
                    <a:pt x="190" y="19"/>
                    <a:pt x="141" y="0"/>
                    <a:pt x="101" y="3"/>
                  </a:cubicBezTo>
                  <a:cubicBezTo>
                    <a:pt x="58" y="6"/>
                    <a:pt x="17" y="31"/>
                    <a:pt x="1" y="72"/>
                  </a:cubicBezTo>
                  <a:cubicBezTo>
                    <a:pt x="0" y="74"/>
                    <a:pt x="7" y="73"/>
                    <a:pt x="8" y="7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9" name="Freeform 523">
              <a:extLst>
                <a:ext uri="{FF2B5EF4-FFF2-40B4-BE49-F238E27FC236}">
                  <a16:creationId xmlns:a16="http://schemas.microsoft.com/office/drawing/2014/main" xmlns="" id="{447D755F-5D4A-494B-8804-0CBDA981C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725" y="5281612"/>
              <a:ext cx="568325" cy="177800"/>
            </a:xfrm>
            <a:custGeom>
              <a:avLst/>
              <a:gdLst>
                <a:gd name="T0" fmla="*/ 8 w 247"/>
                <a:gd name="T1" fmla="*/ 74 h 77"/>
                <a:gd name="T2" fmla="*/ 114 w 247"/>
                <a:gd name="T3" fmla="*/ 6 h 77"/>
                <a:gd name="T4" fmla="*/ 239 w 247"/>
                <a:gd name="T5" fmla="*/ 57 h 77"/>
                <a:gd name="T6" fmla="*/ 246 w 247"/>
                <a:gd name="T7" fmla="*/ 56 h 77"/>
                <a:gd name="T8" fmla="*/ 120 w 247"/>
                <a:gd name="T9" fmla="*/ 1 h 77"/>
                <a:gd name="T10" fmla="*/ 1 w 247"/>
                <a:gd name="T11" fmla="*/ 74 h 77"/>
                <a:gd name="T12" fmla="*/ 8 w 247"/>
                <a:gd name="T13" fmla="*/ 7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77">
                  <a:moveTo>
                    <a:pt x="8" y="74"/>
                  </a:moveTo>
                  <a:cubicBezTo>
                    <a:pt x="27" y="34"/>
                    <a:pt x="71" y="10"/>
                    <a:pt x="114" y="6"/>
                  </a:cubicBezTo>
                  <a:cubicBezTo>
                    <a:pt x="156" y="2"/>
                    <a:pt x="217" y="16"/>
                    <a:pt x="239" y="57"/>
                  </a:cubicBezTo>
                  <a:cubicBezTo>
                    <a:pt x="240" y="60"/>
                    <a:pt x="247" y="58"/>
                    <a:pt x="246" y="56"/>
                  </a:cubicBezTo>
                  <a:cubicBezTo>
                    <a:pt x="223" y="12"/>
                    <a:pt x="164" y="0"/>
                    <a:pt x="120" y="1"/>
                  </a:cubicBezTo>
                  <a:cubicBezTo>
                    <a:pt x="73" y="2"/>
                    <a:pt x="22" y="30"/>
                    <a:pt x="1" y="74"/>
                  </a:cubicBezTo>
                  <a:cubicBezTo>
                    <a:pt x="0" y="77"/>
                    <a:pt x="7" y="77"/>
                    <a:pt x="8" y="7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0" name="Freeform 524">
              <a:extLst>
                <a:ext uri="{FF2B5EF4-FFF2-40B4-BE49-F238E27FC236}">
                  <a16:creationId xmlns:a16="http://schemas.microsoft.com/office/drawing/2014/main" xmlns="" id="{F15CC960-5BF8-4CDF-8DEE-A03CF9524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403225"/>
              <a:ext cx="406400" cy="400050"/>
            </a:xfrm>
            <a:custGeom>
              <a:avLst/>
              <a:gdLst>
                <a:gd name="T0" fmla="*/ 170 w 177"/>
                <a:gd name="T1" fmla="*/ 87 h 174"/>
                <a:gd name="T2" fmla="*/ 81 w 177"/>
                <a:gd name="T3" fmla="*/ 169 h 174"/>
                <a:gd name="T4" fmla="*/ 9 w 177"/>
                <a:gd name="T5" fmla="*/ 92 h 174"/>
                <a:gd name="T6" fmla="*/ 98 w 177"/>
                <a:gd name="T7" fmla="*/ 5 h 174"/>
                <a:gd name="T8" fmla="*/ 170 w 177"/>
                <a:gd name="T9" fmla="*/ 88 h 174"/>
                <a:gd name="T10" fmla="*/ 177 w 177"/>
                <a:gd name="T11" fmla="*/ 86 h 174"/>
                <a:gd name="T12" fmla="*/ 86 w 177"/>
                <a:gd name="T13" fmla="*/ 1 h 174"/>
                <a:gd name="T14" fmla="*/ 2 w 177"/>
                <a:gd name="T15" fmla="*/ 87 h 174"/>
                <a:gd name="T16" fmla="*/ 94 w 177"/>
                <a:gd name="T17" fmla="*/ 173 h 174"/>
                <a:gd name="T18" fmla="*/ 177 w 177"/>
                <a:gd name="T19" fmla="*/ 86 h 174"/>
                <a:gd name="T20" fmla="*/ 170 w 177"/>
                <a:gd name="T2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74">
                  <a:moveTo>
                    <a:pt x="170" y="87"/>
                  </a:moveTo>
                  <a:cubicBezTo>
                    <a:pt x="169" y="136"/>
                    <a:pt x="130" y="174"/>
                    <a:pt x="81" y="169"/>
                  </a:cubicBezTo>
                  <a:cubicBezTo>
                    <a:pt x="41" y="165"/>
                    <a:pt x="13" y="130"/>
                    <a:pt x="9" y="92"/>
                  </a:cubicBezTo>
                  <a:cubicBezTo>
                    <a:pt x="4" y="41"/>
                    <a:pt x="50" y="1"/>
                    <a:pt x="98" y="5"/>
                  </a:cubicBezTo>
                  <a:cubicBezTo>
                    <a:pt x="140" y="9"/>
                    <a:pt x="169" y="48"/>
                    <a:pt x="170" y="88"/>
                  </a:cubicBezTo>
                  <a:cubicBezTo>
                    <a:pt x="170" y="90"/>
                    <a:pt x="177" y="89"/>
                    <a:pt x="177" y="86"/>
                  </a:cubicBezTo>
                  <a:cubicBezTo>
                    <a:pt x="176" y="36"/>
                    <a:pt x="135" y="0"/>
                    <a:pt x="86" y="1"/>
                  </a:cubicBezTo>
                  <a:cubicBezTo>
                    <a:pt x="39" y="3"/>
                    <a:pt x="3" y="42"/>
                    <a:pt x="2" y="87"/>
                  </a:cubicBezTo>
                  <a:cubicBezTo>
                    <a:pt x="0" y="138"/>
                    <a:pt x="46" y="174"/>
                    <a:pt x="94" y="173"/>
                  </a:cubicBezTo>
                  <a:cubicBezTo>
                    <a:pt x="140" y="171"/>
                    <a:pt x="176" y="132"/>
                    <a:pt x="177" y="86"/>
                  </a:cubicBezTo>
                  <a:cubicBezTo>
                    <a:pt x="177" y="84"/>
                    <a:pt x="170" y="85"/>
                    <a:pt x="170" y="8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1" name="Freeform 525">
              <a:extLst>
                <a:ext uri="{FF2B5EF4-FFF2-40B4-BE49-F238E27FC236}">
                  <a16:creationId xmlns:a16="http://schemas.microsoft.com/office/drawing/2014/main" xmlns="" id="{15CB168B-E1FE-4243-A01C-F74F147AA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0550" y="350837"/>
              <a:ext cx="498475" cy="504825"/>
            </a:xfrm>
            <a:custGeom>
              <a:avLst/>
              <a:gdLst>
                <a:gd name="T0" fmla="*/ 210 w 217"/>
                <a:gd name="T1" fmla="*/ 111 h 220"/>
                <a:gd name="T2" fmla="*/ 95 w 217"/>
                <a:gd name="T3" fmla="*/ 211 h 220"/>
                <a:gd name="T4" fmla="*/ 9 w 217"/>
                <a:gd name="T5" fmla="*/ 109 h 220"/>
                <a:gd name="T6" fmla="*/ 124 w 217"/>
                <a:gd name="T7" fmla="*/ 9 h 220"/>
                <a:gd name="T8" fmla="*/ 210 w 217"/>
                <a:gd name="T9" fmla="*/ 111 h 220"/>
                <a:gd name="T10" fmla="*/ 217 w 217"/>
                <a:gd name="T11" fmla="*/ 109 h 220"/>
                <a:gd name="T12" fmla="*/ 100 w 217"/>
                <a:gd name="T13" fmla="*/ 5 h 220"/>
                <a:gd name="T14" fmla="*/ 2 w 217"/>
                <a:gd name="T15" fmla="*/ 111 h 220"/>
                <a:gd name="T16" fmla="*/ 119 w 217"/>
                <a:gd name="T17" fmla="*/ 215 h 220"/>
                <a:gd name="T18" fmla="*/ 217 w 217"/>
                <a:gd name="T19" fmla="*/ 109 h 220"/>
                <a:gd name="T20" fmla="*/ 210 w 217"/>
                <a:gd name="T21" fmla="*/ 11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" h="220">
                  <a:moveTo>
                    <a:pt x="210" y="111"/>
                  </a:moveTo>
                  <a:cubicBezTo>
                    <a:pt x="209" y="172"/>
                    <a:pt x="158" y="220"/>
                    <a:pt x="95" y="211"/>
                  </a:cubicBezTo>
                  <a:cubicBezTo>
                    <a:pt x="45" y="205"/>
                    <a:pt x="10" y="158"/>
                    <a:pt x="9" y="109"/>
                  </a:cubicBezTo>
                  <a:cubicBezTo>
                    <a:pt x="7" y="47"/>
                    <a:pt x="64" y="1"/>
                    <a:pt x="124" y="9"/>
                  </a:cubicBezTo>
                  <a:cubicBezTo>
                    <a:pt x="174" y="15"/>
                    <a:pt x="209" y="62"/>
                    <a:pt x="210" y="111"/>
                  </a:cubicBezTo>
                  <a:cubicBezTo>
                    <a:pt x="210" y="112"/>
                    <a:pt x="217" y="111"/>
                    <a:pt x="217" y="109"/>
                  </a:cubicBezTo>
                  <a:cubicBezTo>
                    <a:pt x="216" y="46"/>
                    <a:pt x="163" y="0"/>
                    <a:pt x="100" y="5"/>
                  </a:cubicBezTo>
                  <a:cubicBezTo>
                    <a:pt x="45" y="9"/>
                    <a:pt x="3" y="57"/>
                    <a:pt x="2" y="111"/>
                  </a:cubicBezTo>
                  <a:cubicBezTo>
                    <a:pt x="0" y="174"/>
                    <a:pt x="59" y="220"/>
                    <a:pt x="119" y="215"/>
                  </a:cubicBezTo>
                  <a:cubicBezTo>
                    <a:pt x="175" y="211"/>
                    <a:pt x="216" y="163"/>
                    <a:pt x="217" y="109"/>
                  </a:cubicBezTo>
                  <a:cubicBezTo>
                    <a:pt x="217" y="108"/>
                    <a:pt x="211" y="109"/>
                    <a:pt x="210" y="1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2" name="Freeform 526">
              <a:extLst>
                <a:ext uri="{FF2B5EF4-FFF2-40B4-BE49-F238E27FC236}">
                  <a16:creationId xmlns:a16="http://schemas.microsoft.com/office/drawing/2014/main" xmlns="" id="{8EB29551-C626-4390-B60D-FE7F062AD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588" y="460375"/>
              <a:ext cx="163513" cy="269875"/>
            </a:xfrm>
            <a:custGeom>
              <a:avLst/>
              <a:gdLst>
                <a:gd name="T0" fmla="*/ 68 w 71"/>
                <a:gd name="T1" fmla="*/ 28 h 117"/>
                <a:gd name="T2" fmla="*/ 9 w 71"/>
                <a:gd name="T3" fmla="*/ 27 h 117"/>
                <a:gd name="T4" fmla="*/ 41 w 71"/>
                <a:gd name="T5" fmla="*/ 60 h 117"/>
                <a:gd name="T6" fmla="*/ 39 w 71"/>
                <a:gd name="T7" fmla="*/ 100 h 117"/>
                <a:gd name="T8" fmla="*/ 8 w 71"/>
                <a:gd name="T9" fmla="*/ 79 h 117"/>
                <a:gd name="T10" fmla="*/ 1 w 71"/>
                <a:gd name="T11" fmla="*/ 81 h 117"/>
                <a:gd name="T12" fmla="*/ 61 w 71"/>
                <a:gd name="T13" fmla="*/ 91 h 117"/>
                <a:gd name="T14" fmla="*/ 40 w 71"/>
                <a:gd name="T15" fmla="*/ 51 h 117"/>
                <a:gd name="T16" fmla="*/ 24 w 71"/>
                <a:gd name="T17" fmla="*/ 40 h 117"/>
                <a:gd name="T18" fmla="*/ 24 w 71"/>
                <a:gd name="T19" fmla="*/ 19 h 117"/>
                <a:gd name="T20" fmla="*/ 45 w 71"/>
                <a:gd name="T21" fmla="*/ 18 h 117"/>
                <a:gd name="T22" fmla="*/ 62 w 71"/>
                <a:gd name="T23" fmla="*/ 32 h 117"/>
                <a:gd name="T24" fmla="*/ 68 w 71"/>
                <a:gd name="T25" fmla="*/ 2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117">
                  <a:moveTo>
                    <a:pt x="68" y="28"/>
                  </a:moveTo>
                  <a:cubicBezTo>
                    <a:pt x="56" y="13"/>
                    <a:pt x="17" y="0"/>
                    <a:pt x="9" y="27"/>
                  </a:cubicBezTo>
                  <a:cubicBezTo>
                    <a:pt x="4" y="41"/>
                    <a:pt x="34" y="54"/>
                    <a:pt x="41" y="60"/>
                  </a:cubicBezTo>
                  <a:cubicBezTo>
                    <a:pt x="52" y="69"/>
                    <a:pt x="66" y="96"/>
                    <a:pt x="39" y="100"/>
                  </a:cubicBezTo>
                  <a:cubicBezTo>
                    <a:pt x="29" y="102"/>
                    <a:pt x="9" y="91"/>
                    <a:pt x="8" y="79"/>
                  </a:cubicBezTo>
                  <a:cubicBezTo>
                    <a:pt x="7" y="76"/>
                    <a:pt x="0" y="77"/>
                    <a:pt x="1" y="81"/>
                  </a:cubicBezTo>
                  <a:cubicBezTo>
                    <a:pt x="3" y="104"/>
                    <a:pt x="54" y="117"/>
                    <a:pt x="61" y="91"/>
                  </a:cubicBezTo>
                  <a:cubicBezTo>
                    <a:pt x="65" y="74"/>
                    <a:pt x="52" y="60"/>
                    <a:pt x="40" y="51"/>
                  </a:cubicBezTo>
                  <a:cubicBezTo>
                    <a:pt x="34" y="47"/>
                    <a:pt x="29" y="44"/>
                    <a:pt x="24" y="40"/>
                  </a:cubicBezTo>
                  <a:cubicBezTo>
                    <a:pt x="15" y="35"/>
                    <a:pt x="15" y="28"/>
                    <a:pt x="24" y="19"/>
                  </a:cubicBezTo>
                  <a:cubicBezTo>
                    <a:pt x="31" y="16"/>
                    <a:pt x="38" y="16"/>
                    <a:pt x="45" y="18"/>
                  </a:cubicBezTo>
                  <a:cubicBezTo>
                    <a:pt x="51" y="21"/>
                    <a:pt x="58" y="26"/>
                    <a:pt x="62" y="32"/>
                  </a:cubicBezTo>
                  <a:cubicBezTo>
                    <a:pt x="64" y="34"/>
                    <a:pt x="71" y="31"/>
                    <a:pt x="68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3" name="Freeform 527">
              <a:extLst>
                <a:ext uri="{FF2B5EF4-FFF2-40B4-BE49-F238E27FC236}">
                  <a16:creationId xmlns:a16="http://schemas.microsoft.com/office/drawing/2014/main" xmlns="" id="{C05E13A5-321D-4EEA-9A09-F8923D69F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1213" y="465137"/>
              <a:ext cx="15875" cy="276225"/>
            </a:xfrm>
            <a:custGeom>
              <a:avLst/>
              <a:gdLst>
                <a:gd name="T0" fmla="*/ 0 w 7"/>
                <a:gd name="T1" fmla="*/ 2 h 120"/>
                <a:gd name="T2" fmla="*/ 0 w 7"/>
                <a:gd name="T3" fmla="*/ 119 h 120"/>
                <a:gd name="T4" fmla="*/ 7 w 7"/>
                <a:gd name="T5" fmla="*/ 117 h 120"/>
                <a:gd name="T6" fmla="*/ 7 w 7"/>
                <a:gd name="T7" fmla="*/ 1 h 120"/>
                <a:gd name="T8" fmla="*/ 0 w 7"/>
                <a:gd name="T9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0">
                  <a:moveTo>
                    <a:pt x="0" y="2"/>
                  </a:moveTo>
                  <a:cubicBezTo>
                    <a:pt x="0" y="41"/>
                    <a:pt x="0" y="80"/>
                    <a:pt x="0" y="119"/>
                  </a:cubicBezTo>
                  <a:cubicBezTo>
                    <a:pt x="0" y="120"/>
                    <a:pt x="7" y="119"/>
                    <a:pt x="7" y="117"/>
                  </a:cubicBezTo>
                  <a:cubicBezTo>
                    <a:pt x="7" y="79"/>
                    <a:pt x="7" y="40"/>
                    <a:pt x="7" y="1"/>
                  </a:cubicBezTo>
                  <a:cubicBezTo>
                    <a:pt x="7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4" name="Freeform 528">
              <a:extLst>
                <a:ext uri="{FF2B5EF4-FFF2-40B4-BE49-F238E27FC236}">
                  <a16:creationId xmlns:a16="http://schemas.microsoft.com/office/drawing/2014/main" xmlns="" id="{AE11D317-FC75-4106-A7F9-B88F21A0D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6138" y="465137"/>
              <a:ext cx="15875" cy="276225"/>
            </a:xfrm>
            <a:custGeom>
              <a:avLst/>
              <a:gdLst>
                <a:gd name="T0" fmla="*/ 0 w 7"/>
                <a:gd name="T1" fmla="*/ 2 h 120"/>
                <a:gd name="T2" fmla="*/ 0 w 7"/>
                <a:gd name="T3" fmla="*/ 119 h 120"/>
                <a:gd name="T4" fmla="*/ 7 w 7"/>
                <a:gd name="T5" fmla="*/ 117 h 120"/>
                <a:gd name="T6" fmla="*/ 7 w 7"/>
                <a:gd name="T7" fmla="*/ 1 h 120"/>
                <a:gd name="T8" fmla="*/ 0 w 7"/>
                <a:gd name="T9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0">
                  <a:moveTo>
                    <a:pt x="0" y="2"/>
                  </a:moveTo>
                  <a:cubicBezTo>
                    <a:pt x="0" y="41"/>
                    <a:pt x="0" y="80"/>
                    <a:pt x="0" y="119"/>
                  </a:cubicBezTo>
                  <a:cubicBezTo>
                    <a:pt x="0" y="120"/>
                    <a:pt x="7" y="119"/>
                    <a:pt x="7" y="117"/>
                  </a:cubicBezTo>
                  <a:cubicBezTo>
                    <a:pt x="7" y="79"/>
                    <a:pt x="7" y="40"/>
                    <a:pt x="7" y="1"/>
                  </a:cubicBezTo>
                  <a:cubicBezTo>
                    <a:pt x="7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5" name="Freeform 529">
              <a:extLst>
                <a:ext uri="{FF2B5EF4-FFF2-40B4-BE49-F238E27FC236}">
                  <a16:creationId xmlns:a16="http://schemas.microsoft.com/office/drawing/2014/main" xmlns="" id="{D9674ABE-F2F6-487D-963B-57C877520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888" y="962025"/>
              <a:ext cx="446088" cy="434975"/>
            </a:xfrm>
            <a:custGeom>
              <a:avLst/>
              <a:gdLst>
                <a:gd name="T0" fmla="*/ 92 w 194"/>
                <a:gd name="T1" fmla="*/ 4 h 189"/>
                <a:gd name="T2" fmla="*/ 84 w 194"/>
                <a:gd name="T3" fmla="*/ 36 h 189"/>
                <a:gd name="T4" fmla="*/ 77 w 194"/>
                <a:gd name="T5" fmla="*/ 61 h 189"/>
                <a:gd name="T6" fmla="*/ 75 w 194"/>
                <a:gd name="T7" fmla="*/ 68 h 189"/>
                <a:gd name="T8" fmla="*/ 78 w 194"/>
                <a:gd name="T9" fmla="*/ 70 h 189"/>
                <a:gd name="T10" fmla="*/ 5 w 194"/>
                <a:gd name="T11" fmla="*/ 73 h 189"/>
                <a:gd name="T12" fmla="*/ 2 w 194"/>
                <a:gd name="T13" fmla="*/ 76 h 189"/>
                <a:gd name="T14" fmla="*/ 52 w 194"/>
                <a:gd name="T15" fmla="*/ 124 h 189"/>
                <a:gd name="T16" fmla="*/ 49 w 194"/>
                <a:gd name="T17" fmla="*/ 131 h 189"/>
                <a:gd name="T18" fmla="*/ 40 w 194"/>
                <a:gd name="T19" fmla="*/ 153 h 189"/>
                <a:gd name="T20" fmla="*/ 29 w 194"/>
                <a:gd name="T21" fmla="*/ 185 h 189"/>
                <a:gd name="T22" fmla="*/ 33 w 194"/>
                <a:gd name="T23" fmla="*/ 187 h 189"/>
                <a:gd name="T24" fmla="*/ 101 w 194"/>
                <a:gd name="T25" fmla="*/ 156 h 189"/>
                <a:gd name="T26" fmla="*/ 100 w 194"/>
                <a:gd name="T27" fmla="*/ 156 h 189"/>
                <a:gd name="T28" fmla="*/ 108 w 194"/>
                <a:gd name="T29" fmla="*/ 160 h 189"/>
                <a:gd name="T30" fmla="*/ 130 w 194"/>
                <a:gd name="T31" fmla="*/ 171 h 189"/>
                <a:gd name="T32" fmla="*/ 166 w 194"/>
                <a:gd name="T33" fmla="*/ 188 h 189"/>
                <a:gd name="T34" fmla="*/ 172 w 194"/>
                <a:gd name="T35" fmla="*/ 185 h 189"/>
                <a:gd name="T36" fmla="*/ 144 w 194"/>
                <a:gd name="T37" fmla="*/ 119 h 189"/>
                <a:gd name="T38" fmla="*/ 149 w 194"/>
                <a:gd name="T39" fmla="*/ 114 h 189"/>
                <a:gd name="T40" fmla="*/ 166 w 194"/>
                <a:gd name="T41" fmla="*/ 97 h 189"/>
                <a:gd name="T42" fmla="*/ 192 w 194"/>
                <a:gd name="T43" fmla="*/ 71 h 189"/>
                <a:gd name="T44" fmla="*/ 191 w 194"/>
                <a:gd name="T45" fmla="*/ 68 h 189"/>
                <a:gd name="T46" fmla="*/ 157 w 194"/>
                <a:gd name="T47" fmla="*/ 67 h 189"/>
                <a:gd name="T48" fmla="*/ 136 w 194"/>
                <a:gd name="T49" fmla="*/ 67 h 189"/>
                <a:gd name="T50" fmla="*/ 128 w 194"/>
                <a:gd name="T51" fmla="*/ 67 h 189"/>
                <a:gd name="T52" fmla="*/ 126 w 194"/>
                <a:gd name="T53" fmla="*/ 68 h 189"/>
                <a:gd name="T54" fmla="*/ 99 w 194"/>
                <a:gd name="T55" fmla="*/ 3 h 189"/>
                <a:gd name="T56" fmla="*/ 92 w 194"/>
                <a:gd name="T57" fmla="*/ 4 h 189"/>
                <a:gd name="T58" fmla="*/ 119 w 194"/>
                <a:gd name="T59" fmla="*/ 70 h 189"/>
                <a:gd name="T60" fmla="*/ 121 w 194"/>
                <a:gd name="T61" fmla="*/ 71 h 189"/>
                <a:gd name="T62" fmla="*/ 155 w 194"/>
                <a:gd name="T63" fmla="*/ 72 h 189"/>
                <a:gd name="T64" fmla="*/ 176 w 194"/>
                <a:gd name="T65" fmla="*/ 72 h 189"/>
                <a:gd name="T66" fmla="*/ 184 w 194"/>
                <a:gd name="T67" fmla="*/ 73 h 189"/>
                <a:gd name="T68" fmla="*/ 186 w 194"/>
                <a:gd name="T69" fmla="*/ 70 h 189"/>
                <a:gd name="T70" fmla="*/ 138 w 194"/>
                <a:gd name="T71" fmla="*/ 119 h 189"/>
                <a:gd name="T72" fmla="*/ 137 w 194"/>
                <a:gd name="T73" fmla="*/ 120 h 189"/>
                <a:gd name="T74" fmla="*/ 165 w 194"/>
                <a:gd name="T75" fmla="*/ 187 h 189"/>
                <a:gd name="T76" fmla="*/ 171 w 194"/>
                <a:gd name="T77" fmla="*/ 184 h 189"/>
                <a:gd name="T78" fmla="*/ 135 w 194"/>
                <a:gd name="T79" fmla="*/ 167 h 189"/>
                <a:gd name="T80" fmla="*/ 102 w 194"/>
                <a:gd name="T81" fmla="*/ 151 h 189"/>
                <a:gd name="T82" fmla="*/ 70 w 194"/>
                <a:gd name="T83" fmla="*/ 165 h 189"/>
                <a:gd name="T84" fmla="*/ 30 w 194"/>
                <a:gd name="T85" fmla="*/ 183 h 189"/>
                <a:gd name="T86" fmla="*/ 35 w 194"/>
                <a:gd name="T87" fmla="*/ 185 h 189"/>
                <a:gd name="T88" fmla="*/ 59 w 194"/>
                <a:gd name="T89" fmla="*/ 123 h 189"/>
                <a:gd name="T90" fmla="*/ 59 w 194"/>
                <a:gd name="T91" fmla="*/ 121 h 189"/>
                <a:gd name="T92" fmla="*/ 8 w 194"/>
                <a:gd name="T93" fmla="*/ 73 h 189"/>
                <a:gd name="T94" fmla="*/ 5 w 194"/>
                <a:gd name="T95" fmla="*/ 77 h 189"/>
                <a:gd name="T96" fmla="*/ 78 w 194"/>
                <a:gd name="T97" fmla="*/ 74 h 189"/>
                <a:gd name="T98" fmla="*/ 81 w 194"/>
                <a:gd name="T99" fmla="*/ 72 h 189"/>
                <a:gd name="T100" fmla="*/ 99 w 194"/>
                <a:gd name="T101" fmla="*/ 3 h 189"/>
                <a:gd name="T102" fmla="*/ 92 w 194"/>
                <a:gd name="T103" fmla="*/ 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4" h="189">
                  <a:moveTo>
                    <a:pt x="92" y="4"/>
                  </a:moveTo>
                  <a:cubicBezTo>
                    <a:pt x="89" y="15"/>
                    <a:pt x="87" y="25"/>
                    <a:pt x="84" y="36"/>
                  </a:cubicBezTo>
                  <a:cubicBezTo>
                    <a:pt x="82" y="44"/>
                    <a:pt x="80" y="53"/>
                    <a:pt x="77" y="61"/>
                  </a:cubicBezTo>
                  <a:cubicBezTo>
                    <a:pt x="77" y="63"/>
                    <a:pt x="76" y="66"/>
                    <a:pt x="75" y="68"/>
                  </a:cubicBezTo>
                  <a:cubicBezTo>
                    <a:pt x="74" y="74"/>
                    <a:pt x="74" y="70"/>
                    <a:pt x="78" y="70"/>
                  </a:cubicBezTo>
                  <a:cubicBezTo>
                    <a:pt x="54" y="71"/>
                    <a:pt x="30" y="72"/>
                    <a:pt x="5" y="73"/>
                  </a:cubicBezTo>
                  <a:cubicBezTo>
                    <a:pt x="4" y="73"/>
                    <a:pt x="0" y="75"/>
                    <a:pt x="2" y="76"/>
                  </a:cubicBezTo>
                  <a:cubicBezTo>
                    <a:pt x="19" y="92"/>
                    <a:pt x="35" y="108"/>
                    <a:pt x="52" y="124"/>
                  </a:cubicBezTo>
                  <a:cubicBezTo>
                    <a:pt x="51" y="123"/>
                    <a:pt x="50" y="128"/>
                    <a:pt x="49" y="131"/>
                  </a:cubicBezTo>
                  <a:cubicBezTo>
                    <a:pt x="46" y="138"/>
                    <a:pt x="43" y="146"/>
                    <a:pt x="40" y="153"/>
                  </a:cubicBezTo>
                  <a:cubicBezTo>
                    <a:pt x="36" y="164"/>
                    <a:pt x="33" y="174"/>
                    <a:pt x="29" y="185"/>
                  </a:cubicBezTo>
                  <a:cubicBezTo>
                    <a:pt x="27" y="187"/>
                    <a:pt x="32" y="187"/>
                    <a:pt x="33" y="187"/>
                  </a:cubicBezTo>
                  <a:cubicBezTo>
                    <a:pt x="56" y="176"/>
                    <a:pt x="79" y="166"/>
                    <a:pt x="101" y="156"/>
                  </a:cubicBezTo>
                  <a:cubicBezTo>
                    <a:pt x="99" y="157"/>
                    <a:pt x="96" y="155"/>
                    <a:pt x="100" y="156"/>
                  </a:cubicBezTo>
                  <a:cubicBezTo>
                    <a:pt x="102" y="158"/>
                    <a:pt x="105" y="159"/>
                    <a:pt x="108" y="160"/>
                  </a:cubicBezTo>
                  <a:cubicBezTo>
                    <a:pt x="115" y="164"/>
                    <a:pt x="122" y="167"/>
                    <a:pt x="130" y="171"/>
                  </a:cubicBezTo>
                  <a:cubicBezTo>
                    <a:pt x="142" y="177"/>
                    <a:pt x="154" y="182"/>
                    <a:pt x="166" y="188"/>
                  </a:cubicBezTo>
                  <a:cubicBezTo>
                    <a:pt x="167" y="189"/>
                    <a:pt x="173" y="188"/>
                    <a:pt x="172" y="185"/>
                  </a:cubicBezTo>
                  <a:cubicBezTo>
                    <a:pt x="163" y="163"/>
                    <a:pt x="153" y="141"/>
                    <a:pt x="144" y="119"/>
                  </a:cubicBezTo>
                  <a:cubicBezTo>
                    <a:pt x="145" y="120"/>
                    <a:pt x="147" y="117"/>
                    <a:pt x="149" y="114"/>
                  </a:cubicBezTo>
                  <a:cubicBezTo>
                    <a:pt x="155" y="108"/>
                    <a:pt x="161" y="103"/>
                    <a:pt x="166" y="97"/>
                  </a:cubicBezTo>
                  <a:cubicBezTo>
                    <a:pt x="175" y="88"/>
                    <a:pt x="184" y="80"/>
                    <a:pt x="192" y="71"/>
                  </a:cubicBezTo>
                  <a:cubicBezTo>
                    <a:pt x="194" y="70"/>
                    <a:pt x="193" y="68"/>
                    <a:pt x="191" y="68"/>
                  </a:cubicBezTo>
                  <a:cubicBezTo>
                    <a:pt x="180" y="68"/>
                    <a:pt x="168" y="68"/>
                    <a:pt x="157" y="67"/>
                  </a:cubicBezTo>
                  <a:cubicBezTo>
                    <a:pt x="150" y="67"/>
                    <a:pt x="143" y="67"/>
                    <a:pt x="136" y="67"/>
                  </a:cubicBezTo>
                  <a:cubicBezTo>
                    <a:pt x="133" y="67"/>
                    <a:pt x="131" y="67"/>
                    <a:pt x="128" y="67"/>
                  </a:cubicBezTo>
                  <a:cubicBezTo>
                    <a:pt x="124" y="67"/>
                    <a:pt x="125" y="66"/>
                    <a:pt x="126" y="68"/>
                  </a:cubicBezTo>
                  <a:cubicBezTo>
                    <a:pt x="117" y="46"/>
                    <a:pt x="108" y="24"/>
                    <a:pt x="99" y="3"/>
                  </a:cubicBezTo>
                  <a:cubicBezTo>
                    <a:pt x="98" y="0"/>
                    <a:pt x="91" y="2"/>
                    <a:pt x="92" y="4"/>
                  </a:cubicBezTo>
                  <a:cubicBezTo>
                    <a:pt x="101" y="26"/>
                    <a:pt x="110" y="48"/>
                    <a:pt x="119" y="70"/>
                  </a:cubicBezTo>
                  <a:cubicBezTo>
                    <a:pt x="119" y="71"/>
                    <a:pt x="120" y="71"/>
                    <a:pt x="121" y="71"/>
                  </a:cubicBezTo>
                  <a:cubicBezTo>
                    <a:pt x="132" y="71"/>
                    <a:pt x="144" y="72"/>
                    <a:pt x="155" y="72"/>
                  </a:cubicBezTo>
                  <a:cubicBezTo>
                    <a:pt x="162" y="72"/>
                    <a:pt x="169" y="72"/>
                    <a:pt x="176" y="72"/>
                  </a:cubicBezTo>
                  <a:cubicBezTo>
                    <a:pt x="179" y="72"/>
                    <a:pt x="181" y="73"/>
                    <a:pt x="184" y="73"/>
                  </a:cubicBezTo>
                  <a:cubicBezTo>
                    <a:pt x="191" y="73"/>
                    <a:pt x="184" y="72"/>
                    <a:pt x="186" y="70"/>
                  </a:cubicBezTo>
                  <a:cubicBezTo>
                    <a:pt x="170" y="86"/>
                    <a:pt x="154" y="102"/>
                    <a:pt x="138" y="119"/>
                  </a:cubicBezTo>
                  <a:cubicBezTo>
                    <a:pt x="137" y="119"/>
                    <a:pt x="137" y="120"/>
                    <a:pt x="137" y="120"/>
                  </a:cubicBezTo>
                  <a:cubicBezTo>
                    <a:pt x="146" y="143"/>
                    <a:pt x="156" y="165"/>
                    <a:pt x="165" y="187"/>
                  </a:cubicBezTo>
                  <a:cubicBezTo>
                    <a:pt x="167" y="186"/>
                    <a:pt x="169" y="185"/>
                    <a:pt x="171" y="184"/>
                  </a:cubicBezTo>
                  <a:cubicBezTo>
                    <a:pt x="159" y="179"/>
                    <a:pt x="147" y="173"/>
                    <a:pt x="135" y="167"/>
                  </a:cubicBezTo>
                  <a:cubicBezTo>
                    <a:pt x="126" y="163"/>
                    <a:pt x="112" y="152"/>
                    <a:pt x="102" y="151"/>
                  </a:cubicBezTo>
                  <a:cubicBezTo>
                    <a:pt x="92" y="151"/>
                    <a:pt x="78" y="161"/>
                    <a:pt x="70" y="165"/>
                  </a:cubicBezTo>
                  <a:cubicBezTo>
                    <a:pt x="57" y="171"/>
                    <a:pt x="44" y="177"/>
                    <a:pt x="30" y="183"/>
                  </a:cubicBezTo>
                  <a:cubicBezTo>
                    <a:pt x="32" y="184"/>
                    <a:pt x="34" y="184"/>
                    <a:pt x="35" y="185"/>
                  </a:cubicBezTo>
                  <a:cubicBezTo>
                    <a:pt x="43" y="164"/>
                    <a:pt x="51" y="143"/>
                    <a:pt x="59" y="123"/>
                  </a:cubicBezTo>
                  <a:cubicBezTo>
                    <a:pt x="59" y="122"/>
                    <a:pt x="59" y="121"/>
                    <a:pt x="59" y="121"/>
                  </a:cubicBezTo>
                  <a:cubicBezTo>
                    <a:pt x="42" y="105"/>
                    <a:pt x="25" y="89"/>
                    <a:pt x="8" y="73"/>
                  </a:cubicBezTo>
                  <a:cubicBezTo>
                    <a:pt x="7" y="75"/>
                    <a:pt x="6" y="76"/>
                    <a:pt x="5" y="77"/>
                  </a:cubicBezTo>
                  <a:cubicBezTo>
                    <a:pt x="29" y="76"/>
                    <a:pt x="53" y="75"/>
                    <a:pt x="78" y="74"/>
                  </a:cubicBezTo>
                  <a:cubicBezTo>
                    <a:pt x="79" y="74"/>
                    <a:pt x="81" y="73"/>
                    <a:pt x="81" y="72"/>
                  </a:cubicBezTo>
                  <a:cubicBezTo>
                    <a:pt x="87" y="49"/>
                    <a:pt x="93" y="26"/>
                    <a:pt x="99" y="3"/>
                  </a:cubicBezTo>
                  <a:cubicBezTo>
                    <a:pt x="100" y="0"/>
                    <a:pt x="93" y="1"/>
                    <a:pt x="92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9" name="Freeform 533">
              <a:extLst>
                <a:ext uri="{FF2B5EF4-FFF2-40B4-BE49-F238E27FC236}">
                  <a16:creationId xmlns:a16="http://schemas.microsoft.com/office/drawing/2014/main" xmlns="" id="{1C4F7D5C-60FD-4AFC-B340-70C3A5DD8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8913" y="-161925"/>
              <a:ext cx="584200" cy="671513"/>
            </a:xfrm>
            <a:custGeom>
              <a:avLst/>
              <a:gdLst>
                <a:gd name="T0" fmla="*/ 91 w 254"/>
                <a:gd name="T1" fmla="*/ 288 h 292"/>
                <a:gd name="T2" fmla="*/ 17 w 254"/>
                <a:gd name="T3" fmla="*/ 142 h 292"/>
                <a:gd name="T4" fmla="*/ 18 w 254"/>
                <a:gd name="T5" fmla="*/ 41 h 292"/>
                <a:gd name="T6" fmla="*/ 106 w 254"/>
                <a:gd name="T7" fmla="*/ 8 h 292"/>
                <a:gd name="T8" fmla="*/ 84 w 254"/>
                <a:gd name="T9" fmla="*/ 289 h 292"/>
                <a:gd name="T10" fmla="*/ 91 w 254"/>
                <a:gd name="T11" fmla="*/ 289 h 292"/>
                <a:gd name="T12" fmla="*/ 97 w 254"/>
                <a:gd name="T13" fmla="*/ 3 h 292"/>
                <a:gd name="T14" fmla="*/ 29 w 254"/>
                <a:gd name="T15" fmla="*/ 20 h 292"/>
                <a:gd name="T16" fmla="*/ 2 w 254"/>
                <a:gd name="T17" fmla="*/ 103 h 292"/>
                <a:gd name="T18" fmla="*/ 84 w 254"/>
                <a:gd name="T19" fmla="*/ 290 h 292"/>
                <a:gd name="T20" fmla="*/ 84 w 254"/>
                <a:gd name="T21" fmla="*/ 291 h 292"/>
                <a:gd name="T22" fmla="*/ 91 w 254"/>
                <a:gd name="T23" fmla="*/ 288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292">
                  <a:moveTo>
                    <a:pt x="91" y="288"/>
                  </a:moveTo>
                  <a:cubicBezTo>
                    <a:pt x="58" y="245"/>
                    <a:pt x="32" y="194"/>
                    <a:pt x="17" y="142"/>
                  </a:cubicBezTo>
                  <a:cubicBezTo>
                    <a:pt x="8" y="111"/>
                    <a:pt x="2" y="72"/>
                    <a:pt x="18" y="41"/>
                  </a:cubicBezTo>
                  <a:cubicBezTo>
                    <a:pt x="34" y="9"/>
                    <a:pt x="73" y="1"/>
                    <a:pt x="106" y="8"/>
                  </a:cubicBezTo>
                  <a:cubicBezTo>
                    <a:pt x="243" y="36"/>
                    <a:pt x="131" y="226"/>
                    <a:pt x="84" y="289"/>
                  </a:cubicBezTo>
                  <a:cubicBezTo>
                    <a:pt x="83" y="292"/>
                    <a:pt x="90" y="291"/>
                    <a:pt x="91" y="289"/>
                  </a:cubicBezTo>
                  <a:cubicBezTo>
                    <a:pt x="142" y="220"/>
                    <a:pt x="254" y="19"/>
                    <a:pt x="97" y="3"/>
                  </a:cubicBezTo>
                  <a:cubicBezTo>
                    <a:pt x="73" y="0"/>
                    <a:pt x="48" y="6"/>
                    <a:pt x="29" y="20"/>
                  </a:cubicBezTo>
                  <a:cubicBezTo>
                    <a:pt x="3" y="40"/>
                    <a:pt x="0" y="73"/>
                    <a:pt x="2" y="103"/>
                  </a:cubicBezTo>
                  <a:cubicBezTo>
                    <a:pt x="8" y="170"/>
                    <a:pt x="45" y="236"/>
                    <a:pt x="84" y="290"/>
                  </a:cubicBezTo>
                  <a:cubicBezTo>
                    <a:pt x="84" y="290"/>
                    <a:pt x="84" y="290"/>
                    <a:pt x="84" y="291"/>
                  </a:cubicBezTo>
                  <a:cubicBezTo>
                    <a:pt x="85" y="292"/>
                    <a:pt x="92" y="290"/>
                    <a:pt x="91" y="28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0" name="Freeform 534">
              <a:extLst>
                <a:ext uri="{FF2B5EF4-FFF2-40B4-BE49-F238E27FC236}">
                  <a16:creationId xmlns:a16="http://schemas.microsoft.com/office/drawing/2014/main" xmlns="" id="{D08208EA-4A17-4EE3-9EA1-B1A105F7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225" y="-73025"/>
              <a:ext cx="231775" cy="287338"/>
            </a:xfrm>
            <a:custGeom>
              <a:avLst/>
              <a:gdLst>
                <a:gd name="T0" fmla="*/ 94 w 101"/>
                <a:gd name="T1" fmla="*/ 63 h 125"/>
                <a:gd name="T2" fmla="*/ 45 w 101"/>
                <a:gd name="T3" fmla="*/ 105 h 125"/>
                <a:gd name="T4" fmla="*/ 11 w 101"/>
                <a:gd name="T5" fmla="*/ 66 h 125"/>
                <a:gd name="T6" fmla="*/ 60 w 101"/>
                <a:gd name="T7" fmla="*/ 20 h 125"/>
                <a:gd name="T8" fmla="*/ 94 w 101"/>
                <a:gd name="T9" fmla="*/ 63 h 125"/>
                <a:gd name="T10" fmla="*/ 101 w 101"/>
                <a:gd name="T11" fmla="*/ 61 h 125"/>
                <a:gd name="T12" fmla="*/ 3 w 101"/>
                <a:gd name="T13" fmla="*/ 63 h 125"/>
                <a:gd name="T14" fmla="*/ 101 w 101"/>
                <a:gd name="T15" fmla="*/ 62 h 125"/>
                <a:gd name="T16" fmla="*/ 94 w 101"/>
                <a:gd name="T17" fmla="*/ 6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25">
                  <a:moveTo>
                    <a:pt x="94" y="63"/>
                  </a:moveTo>
                  <a:cubicBezTo>
                    <a:pt x="92" y="89"/>
                    <a:pt x="73" y="109"/>
                    <a:pt x="45" y="105"/>
                  </a:cubicBezTo>
                  <a:cubicBezTo>
                    <a:pt x="26" y="102"/>
                    <a:pt x="14" y="84"/>
                    <a:pt x="11" y="66"/>
                  </a:cubicBezTo>
                  <a:cubicBezTo>
                    <a:pt x="6" y="38"/>
                    <a:pt x="33" y="16"/>
                    <a:pt x="60" y="20"/>
                  </a:cubicBezTo>
                  <a:cubicBezTo>
                    <a:pt x="80" y="24"/>
                    <a:pt x="93" y="44"/>
                    <a:pt x="94" y="63"/>
                  </a:cubicBezTo>
                  <a:cubicBezTo>
                    <a:pt x="94" y="65"/>
                    <a:pt x="101" y="64"/>
                    <a:pt x="101" y="61"/>
                  </a:cubicBezTo>
                  <a:cubicBezTo>
                    <a:pt x="97" y="0"/>
                    <a:pt x="7" y="3"/>
                    <a:pt x="3" y="63"/>
                  </a:cubicBezTo>
                  <a:cubicBezTo>
                    <a:pt x="0" y="125"/>
                    <a:pt x="97" y="122"/>
                    <a:pt x="101" y="62"/>
                  </a:cubicBezTo>
                  <a:cubicBezTo>
                    <a:pt x="101" y="59"/>
                    <a:pt x="94" y="61"/>
                    <a:pt x="94" y="6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1" name="Freeform 535">
              <a:extLst>
                <a:ext uri="{FF2B5EF4-FFF2-40B4-BE49-F238E27FC236}">
                  <a16:creationId xmlns:a16="http://schemas.microsoft.com/office/drawing/2014/main" xmlns="" id="{51CA1A0D-D543-4D32-B26F-899CAD16C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5650" y="-377825"/>
              <a:ext cx="601663" cy="720725"/>
            </a:xfrm>
            <a:custGeom>
              <a:avLst/>
              <a:gdLst>
                <a:gd name="T0" fmla="*/ 5 w 262"/>
                <a:gd name="T1" fmla="*/ 8 h 314"/>
                <a:gd name="T2" fmla="*/ 0 w 262"/>
                <a:gd name="T3" fmla="*/ 136 h 314"/>
                <a:gd name="T4" fmla="*/ 14 w 262"/>
                <a:gd name="T5" fmla="*/ 313 h 314"/>
                <a:gd name="T6" fmla="*/ 16 w 262"/>
                <a:gd name="T7" fmla="*/ 314 h 314"/>
                <a:gd name="T8" fmla="*/ 253 w 262"/>
                <a:gd name="T9" fmla="*/ 314 h 314"/>
                <a:gd name="T10" fmla="*/ 258 w 262"/>
                <a:gd name="T11" fmla="*/ 312 h 314"/>
                <a:gd name="T12" fmla="*/ 258 w 262"/>
                <a:gd name="T13" fmla="*/ 177 h 314"/>
                <a:gd name="T14" fmla="*/ 258 w 262"/>
                <a:gd name="T15" fmla="*/ 89 h 314"/>
                <a:gd name="T16" fmla="*/ 257 w 262"/>
                <a:gd name="T17" fmla="*/ 56 h 314"/>
                <a:gd name="T18" fmla="*/ 233 w 262"/>
                <a:gd name="T19" fmla="*/ 27 h 314"/>
                <a:gd name="T20" fmla="*/ 215 w 262"/>
                <a:gd name="T21" fmla="*/ 6 h 314"/>
                <a:gd name="T22" fmla="*/ 164 w 262"/>
                <a:gd name="T23" fmla="*/ 4 h 314"/>
                <a:gd name="T24" fmla="*/ 64 w 262"/>
                <a:gd name="T25" fmla="*/ 2 h 314"/>
                <a:gd name="T26" fmla="*/ 7 w 262"/>
                <a:gd name="T27" fmla="*/ 6 h 314"/>
                <a:gd name="T28" fmla="*/ 10 w 262"/>
                <a:gd name="T29" fmla="*/ 9 h 314"/>
                <a:gd name="T30" fmla="*/ 76 w 262"/>
                <a:gd name="T31" fmla="*/ 7 h 314"/>
                <a:gd name="T32" fmla="*/ 168 w 262"/>
                <a:gd name="T33" fmla="*/ 8 h 314"/>
                <a:gd name="T34" fmla="*/ 200 w 262"/>
                <a:gd name="T35" fmla="*/ 9 h 314"/>
                <a:gd name="T36" fmla="*/ 209 w 262"/>
                <a:gd name="T37" fmla="*/ 10 h 314"/>
                <a:gd name="T38" fmla="*/ 211 w 262"/>
                <a:gd name="T39" fmla="*/ 10 h 314"/>
                <a:gd name="T40" fmla="*/ 234 w 262"/>
                <a:gd name="T41" fmla="*/ 39 h 314"/>
                <a:gd name="T42" fmla="*/ 251 w 262"/>
                <a:gd name="T43" fmla="*/ 59 h 314"/>
                <a:gd name="T44" fmla="*/ 251 w 262"/>
                <a:gd name="T45" fmla="*/ 313 h 314"/>
                <a:gd name="T46" fmla="*/ 256 w 262"/>
                <a:gd name="T47" fmla="*/ 310 h 314"/>
                <a:gd name="T48" fmla="*/ 24 w 262"/>
                <a:gd name="T49" fmla="*/ 310 h 314"/>
                <a:gd name="T50" fmla="*/ 21 w 262"/>
                <a:gd name="T51" fmla="*/ 309 h 314"/>
                <a:gd name="T52" fmla="*/ 20 w 262"/>
                <a:gd name="T53" fmla="*/ 271 h 314"/>
                <a:gd name="T54" fmla="*/ 8 w 262"/>
                <a:gd name="T55" fmla="*/ 158 h 314"/>
                <a:gd name="T56" fmla="*/ 12 w 262"/>
                <a:gd name="T57" fmla="*/ 7 h 314"/>
                <a:gd name="T58" fmla="*/ 5 w 262"/>
                <a:gd name="T59" fmla="*/ 8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2" h="314">
                  <a:moveTo>
                    <a:pt x="5" y="8"/>
                  </a:moveTo>
                  <a:cubicBezTo>
                    <a:pt x="2" y="51"/>
                    <a:pt x="0" y="94"/>
                    <a:pt x="0" y="136"/>
                  </a:cubicBezTo>
                  <a:cubicBezTo>
                    <a:pt x="1" y="195"/>
                    <a:pt x="15" y="253"/>
                    <a:pt x="14" y="313"/>
                  </a:cubicBezTo>
                  <a:cubicBezTo>
                    <a:pt x="14" y="314"/>
                    <a:pt x="15" y="314"/>
                    <a:pt x="16" y="314"/>
                  </a:cubicBezTo>
                  <a:cubicBezTo>
                    <a:pt x="95" y="314"/>
                    <a:pt x="174" y="314"/>
                    <a:pt x="253" y="314"/>
                  </a:cubicBezTo>
                  <a:cubicBezTo>
                    <a:pt x="255" y="314"/>
                    <a:pt x="258" y="314"/>
                    <a:pt x="258" y="312"/>
                  </a:cubicBezTo>
                  <a:cubicBezTo>
                    <a:pt x="258" y="267"/>
                    <a:pt x="258" y="222"/>
                    <a:pt x="258" y="177"/>
                  </a:cubicBezTo>
                  <a:cubicBezTo>
                    <a:pt x="258" y="148"/>
                    <a:pt x="258" y="118"/>
                    <a:pt x="258" y="89"/>
                  </a:cubicBezTo>
                  <a:cubicBezTo>
                    <a:pt x="258" y="82"/>
                    <a:pt x="262" y="62"/>
                    <a:pt x="257" y="56"/>
                  </a:cubicBezTo>
                  <a:cubicBezTo>
                    <a:pt x="249" y="46"/>
                    <a:pt x="241" y="37"/>
                    <a:pt x="233" y="27"/>
                  </a:cubicBezTo>
                  <a:cubicBezTo>
                    <a:pt x="230" y="23"/>
                    <a:pt x="221" y="7"/>
                    <a:pt x="215" y="6"/>
                  </a:cubicBezTo>
                  <a:cubicBezTo>
                    <a:pt x="199" y="2"/>
                    <a:pt x="180" y="5"/>
                    <a:pt x="164" y="4"/>
                  </a:cubicBezTo>
                  <a:cubicBezTo>
                    <a:pt x="130" y="3"/>
                    <a:pt x="97" y="2"/>
                    <a:pt x="64" y="2"/>
                  </a:cubicBezTo>
                  <a:cubicBezTo>
                    <a:pt x="47" y="2"/>
                    <a:pt x="23" y="0"/>
                    <a:pt x="7" y="6"/>
                  </a:cubicBezTo>
                  <a:cubicBezTo>
                    <a:pt x="3" y="8"/>
                    <a:pt x="7" y="11"/>
                    <a:pt x="10" y="9"/>
                  </a:cubicBezTo>
                  <a:cubicBezTo>
                    <a:pt x="28" y="2"/>
                    <a:pt x="57" y="6"/>
                    <a:pt x="76" y="7"/>
                  </a:cubicBezTo>
                  <a:cubicBezTo>
                    <a:pt x="107" y="7"/>
                    <a:pt x="138" y="7"/>
                    <a:pt x="168" y="8"/>
                  </a:cubicBezTo>
                  <a:cubicBezTo>
                    <a:pt x="179" y="9"/>
                    <a:pt x="189" y="9"/>
                    <a:pt x="200" y="9"/>
                  </a:cubicBezTo>
                  <a:cubicBezTo>
                    <a:pt x="203" y="10"/>
                    <a:pt x="206" y="10"/>
                    <a:pt x="209" y="10"/>
                  </a:cubicBezTo>
                  <a:cubicBezTo>
                    <a:pt x="213" y="10"/>
                    <a:pt x="210" y="9"/>
                    <a:pt x="211" y="10"/>
                  </a:cubicBezTo>
                  <a:cubicBezTo>
                    <a:pt x="219" y="20"/>
                    <a:pt x="227" y="29"/>
                    <a:pt x="234" y="39"/>
                  </a:cubicBezTo>
                  <a:cubicBezTo>
                    <a:pt x="238" y="43"/>
                    <a:pt x="251" y="57"/>
                    <a:pt x="251" y="59"/>
                  </a:cubicBezTo>
                  <a:cubicBezTo>
                    <a:pt x="251" y="144"/>
                    <a:pt x="251" y="228"/>
                    <a:pt x="251" y="313"/>
                  </a:cubicBezTo>
                  <a:cubicBezTo>
                    <a:pt x="253" y="312"/>
                    <a:pt x="254" y="311"/>
                    <a:pt x="256" y="310"/>
                  </a:cubicBezTo>
                  <a:cubicBezTo>
                    <a:pt x="179" y="310"/>
                    <a:pt x="102" y="310"/>
                    <a:pt x="24" y="310"/>
                  </a:cubicBezTo>
                  <a:cubicBezTo>
                    <a:pt x="17" y="310"/>
                    <a:pt x="21" y="312"/>
                    <a:pt x="21" y="309"/>
                  </a:cubicBezTo>
                  <a:cubicBezTo>
                    <a:pt x="21" y="296"/>
                    <a:pt x="21" y="284"/>
                    <a:pt x="20" y="271"/>
                  </a:cubicBezTo>
                  <a:cubicBezTo>
                    <a:pt x="18" y="233"/>
                    <a:pt x="10" y="196"/>
                    <a:pt x="8" y="158"/>
                  </a:cubicBezTo>
                  <a:cubicBezTo>
                    <a:pt x="6" y="108"/>
                    <a:pt x="8" y="58"/>
                    <a:pt x="12" y="7"/>
                  </a:cubicBezTo>
                  <a:cubicBezTo>
                    <a:pt x="12" y="4"/>
                    <a:pt x="5" y="6"/>
                    <a:pt x="5" y="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5" name="Freeform 539">
              <a:extLst>
                <a:ext uri="{FF2B5EF4-FFF2-40B4-BE49-F238E27FC236}">
                  <a16:creationId xmlns:a16="http://schemas.microsoft.com/office/drawing/2014/main" xmlns="" id="{E4104FD4-E1E5-44E7-AF11-934357823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6613" y="22225"/>
              <a:ext cx="422275" cy="33338"/>
            </a:xfrm>
            <a:custGeom>
              <a:avLst/>
              <a:gdLst>
                <a:gd name="T0" fmla="*/ 4 w 184"/>
                <a:gd name="T1" fmla="*/ 14 h 15"/>
                <a:gd name="T2" fmla="*/ 80 w 184"/>
                <a:gd name="T3" fmla="*/ 10 h 15"/>
                <a:gd name="T4" fmla="*/ 176 w 184"/>
                <a:gd name="T5" fmla="*/ 9 h 15"/>
                <a:gd name="T6" fmla="*/ 180 w 184"/>
                <a:gd name="T7" fmla="*/ 6 h 15"/>
                <a:gd name="T8" fmla="*/ 91 w 184"/>
                <a:gd name="T9" fmla="*/ 6 h 15"/>
                <a:gd name="T10" fmla="*/ 7 w 184"/>
                <a:gd name="T11" fmla="*/ 11 h 15"/>
                <a:gd name="T12" fmla="*/ 4 w 184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5">
                  <a:moveTo>
                    <a:pt x="4" y="14"/>
                  </a:moveTo>
                  <a:cubicBezTo>
                    <a:pt x="30" y="14"/>
                    <a:pt x="55" y="11"/>
                    <a:pt x="80" y="10"/>
                  </a:cubicBezTo>
                  <a:cubicBezTo>
                    <a:pt x="110" y="9"/>
                    <a:pt x="146" y="3"/>
                    <a:pt x="176" y="9"/>
                  </a:cubicBezTo>
                  <a:cubicBezTo>
                    <a:pt x="178" y="10"/>
                    <a:pt x="184" y="7"/>
                    <a:pt x="180" y="6"/>
                  </a:cubicBezTo>
                  <a:cubicBezTo>
                    <a:pt x="152" y="0"/>
                    <a:pt x="120" y="5"/>
                    <a:pt x="91" y="6"/>
                  </a:cubicBezTo>
                  <a:cubicBezTo>
                    <a:pt x="63" y="7"/>
                    <a:pt x="35" y="10"/>
                    <a:pt x="7" y="11"/>
                  </a:cubicBezTo>
                  <a:cubicBezTo>
                    <a:pt x="5" y="11"/>
                    <a:pt x="0" y="15"/>
                    <a:pt x="4" y="1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6" name="Freeform 540">
              <a:extLst>
                <a:ext uri="{FF2B5EF4-FFF2-40B4-BE49-F238E27FC236}">
                  <a16:creationId xmlns:a16="http://schemas.microsoft.com/office/drawing/2014/main" xmlns="" id="{B1C3C818-275F-4937-8BA7-629224ACF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0" y="142875"/>
              <a:ext cx="439738" cy="28575"/>
            </a:xfrm>
            <a:custGeom>
              <a:avLst/>
              <a:gdLst>
                <a:gd name="T0" fmla="*/ 5 w 191"/>
                <a:gd name="T1" fmla="*/ 11 h 12"/>
                <a:gd name="T2" fmla="*/ 80 w 191"/>
                <a:gd name="T3" fmla="*/ 9 h 12"/>
                <a:gd name="T4" fmla="*/ 184 w 191"/>
                <a:gd name="T5" fmla="*/ 11 h 12"/>
                <a:gd name="T6" fmla="*/ 186 w 191"/>
                <a:gd name="T7" fmla="*/ 6 h 12"/>
                <a:gd name="T8" fmla="*/ 85 w 191"/>
                <a:gd name="T9" fmla="*/ 3 h 12"/>
                <a:gd name="T10" fmla="*/ 5 w 191"/>
                <a:gd name="T11" fmla="*/ 6 h 12"/>
                <a:gd name="T12" fmla="*/ 5 w 191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2">
                  <a:moveTo>
                    <a:pt x="5" y="11"/>
                  </a:moveTo>
                  <a:cubicBezTo>
                    <a:pt x="30" y="10"/>
                    <a:pt x="55" y="9"/>
                    <a:pt x="80" y="9"/>
                  </a:cubicBezTo>
                  <a:cubicBezTo>
                    <a:pt x="114" y="8"/>
                    <a:pt x="150" y="4"/>
                    <a:pt x="184" y="11"/>
                  </a:cubicBezTo>
                  <a:cubicBezTo>
                    <a:pt x="187" y="12"/>
                    <a:pt x="191" y="7"/>
                    <a:pt x="186" y="6"/>
                  </a:cubicBezTo>
                  <a:cubicBezTo>
                    <a:pt x="154" y="0"/>
                    <a:pt x="118" y="3"/>
                    <a:pt x="85" y="3"/>
                  </a:cubicBezTo>
                  <a:cubicBezTo>
                    <a:pt x="58" y="4"/>
                    <a:pt x="32" y="5"/>
                    <a:pt x="5" y="6"/>
                  </a:cubicBezTo>
                  <a:cubicBezTo>
                    <a:pt x="1" y="7"/>
                    <a:pt x="0" y="12"/>
                    <a:pt x="5" y="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7" name="Freeform 541">
              <a:extLst>
                <a:ext uri="{FF2B5EF4-FFF2-40B4-BE49-F238E27FC236}">
                  <a16:creationId xmlns:a16="http://schemas.microsoft.com/office/drawing/2014/main" xmlns="" id="{47E4348C-E02C-491F-9DA7-CCFBE6E3E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963" y="476250"/>
              <a:ext cx="200025" cy="223838"/>
            </a:xfrm>
            <a:custGeom>
              <a:avLst/>
              <a:gdLst>
                <a:gd name="T0" fmla="*/ 80 w 87"/>
                <a:gd name="T1" fmla="*/ 55 h 97"/>
                <a:gd name="T2" fmla="*/ 41 w 87"/>
                <a:gd name="T3" fmla="*/ 91 h 97"/>
                <a:gd name="T4" fmla="*/ 8 w 87"/>
                <a:gd name="T5" fmla="*/ 54 h 97"/>
                <a:gd name="T6" fmla="*/ 47 w 87"/>
                <a:gd name="T7" fmla="*/ 18 h 97"/>
                <a:gd name="T8" fmla="*/ 80 w 87"/>
                <a:gd name="T9" fmla="*/ 55 h 97"/>
                <a:gd name="T10" fmla="*/ 87 w 87"/>
                <a:gd name="T11" fmla="*/ 54 h 97"/>
                <a:gd name="T12" fmla="*/ 1 w 87"/>
                <a:gd name="T13" fmla="*/ 55 h 97"/>
                <a:gd name="T14" fmla="*/ 44 w 87"/>
                <a:gd name="T15" fmla="*/ 96 h 97"/>
                <a:gd name="T16" fmla="*/ 87 w 87"/>
                <a:gd name="T17" fmla="*/ 54 h 97"/>
                <a:gd name="T18" fmla="*/ 80 w 87"/>
                <a:gd name="T19" fmla="*/ 5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97">
                  <a:moveTo>
                    <a:pt x="80" y="55"/>
                  </a:moveTo>
                  <a:cubicBezTo>
                    <a:pt x="78" y="76"/>
                    <a:pt x="63" y="92"/>
                    <a:pt x="41" y="91"/>
                  </a:cubicBezTo>
                  <a:cubicBezTo>
                    <a:pt x="22" y="90"/>
                    <a:pt x="9" y="72"/>
                    <a:pt x="8" y="54"/>
                  </a:cubicBezTo>
                  <a:cubicBezTo>
                    <a:pt x="7" y="33"/>
                    <a:pt x="27" y="17"/>
                    <a:pt x="47" y="18"/>
                  </a:cubicBezTo>
                  <a:cubicBezTo>
                    <a:pt x="66" y="19"/>
                    <a:pt x="79" y="37"/>
                    <a:pt x="80" y="55"/>
                  </a:cubicBezTo>
                  <a:cubicBezTo>
                    <a:pt x="80" y="58"/>
                    <a:pt x="87" y="57"/>
                    <a:pt x="87" y="54"/>
                  </a:cubicBezTo>
                  <a:cubicBezTo>
                    <a:pt x="84" y="0"/>
                    <a:pt x="4" y="1"/>
                    <a:pt x="1" y="55"/>
                  </a:cubicBezTo>
                  <a:cubicBezTo>
                    <a:pt x="0" y="77"/>
                    <a:pt x="22" y="97"/>
                    <a:pt x="44" y="96"/>
                  </a:cubicBezTo>
                  <a:cubicBezTo>
                    <a:pt x="67" y="95"/>
                    <a:pt x="85" y="78"/>
                    <a:pt x="87" y="54"/>
                  </a:cubicBezTo>
                  <a:cubicBezTo>
                    <a:pt x="87" y="50"/>
                    <a:pt x="80" y="51"/>
                    <a:pt x="80" y="5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8" name="Freeform 542">
              <a:extLst>
                <a:ext uri="{FF2B5EF4-FFF2-40B4-BE49-F238E27FC236}">
                  <a16:creationId xmlns:a16="http://schemas.microsoft.com/office/drawing/2014/main" xmlns="" id="{974D5610-8F8F-4189-8E36-41425AF07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638" y="403225"/>
              <a:ext cx="306388" cy="357188"/>
            </a:xfrm>
            <a:custGeom>
              <a:avLst/>
              <a:gdLst>
                <a:gd name="T0" fmla="*/ 126 w 133"/>
                <a:gd name="T1" fmla="*/ 86 h 155"/>
                <a:gd name="T2" fmla="*/ 49 w 133"/>
                <a:gd name="T3" fmla="*/ 143 h 155"/>
                <a:gd name="T4" fmla="*/ 8 w 133"/>
                <a:gd name="T5" fmla="*/ 84 h 155"/>
                <a:gd name="T6" fmla="*/ 85 w 133"/>
                <a:gd name="T7" fmla="*/ 28 h 155"/>
                <a:gd name="T8" fmla="*/ 126 w 133"/>
                <a:gd name="T9" fmla="*/ 86 h 155"/>
                <a:gd name="T10" fmla="*/ 133 w 133"/>
                <a:gd name="T11" fmla="*/ 84 h 155"/>
                <a:gd name="T12" fmla="*/ 1 w 133"/>
                <a:gd name="T13" fmla="*/ 86 h 155"/>
                <a:gd name="T14" fmla="*/ 72 w 133"/>
                <a:gd name="T15" fmla="*/ 149 h 155"/>
                <a:gd name="T16" fmla="*/ 133 w 133"/>
                <a:gd name="T17" fmla="*/ 84 h 155"/>
                <a:gd name="T18" fmla="*/ 126 w 133"/>
                <a:gd name="T19" fmla="*/ 8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155">
                  <a:moveTo>
                    <a:pt x="126" y="86"/>
                  </a:moveTo>
                  <a:cubicBezTo>
                    <a:pt x="124" y="126"/>
                    <a:pt x="90" y="155"/>
                    <a:pt x="49" y="143"/>
                  </a:cubicBezTo>
                  <a:cubicBezTo>
                    <a:pt x="24" y="135"/>
                    <a:pt x="9" y="109"/>
                    <a:pt x="8" y="84"/>
                  </a:cubicBezTo>
                  <a:cubicBezTo>
                    <a:pt x="7" y="44"/>
                    <a:pt x="48" y="16"/>
                    <a:pt x="85" y="28"/>
                  </a:cubicBezTo>
                  <a:cubicBezTo>
                    <a:pt x="110" y="35"/>
                    <a:pt x="125" y="61"/>
                    <a:pt x="126" y="86"/>
                  </a:cubicBezTo>
                  <a:cubicBezTo>
                    <a:pt x="126" y="88"/>
                    <a:pt x="133" y="86"/>
                    <a:pt x="133" y="84"/>
                  </a:cubicBezTo>
                  <a:cubicBezTo>
                    <a:pt x="129" y="0"/>
                    <a:pt x="5" y="4"/>
                    <a:pt x="1" y="86"/>
                  </a:cubicBezTo>
                  <a:cubicBezTo>
                    <a:pt x="0" y="123"/>
                    <a:pt x="36" y="154"/>
                    <a:pt x="72" y="149"/>
                  </a:cubicBezTo>
                  <a:cubicBezTo>
                    <a:pt x="106" y="145"/>
                    <a:pt x="131" y="120"/>
                    <a:pt x="133" y="84"/>
                  </a:cubicBezTo>
                  <a:cubicBezTo>
                    <a:pt x="133" y="83"/>
                    <a:pt x="126" y="84"/>
                    <a:pt x="126" y="8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9" name="Freeform 543">
              <a:extLst>
                <a:ext uri="{FF2B5EF4-FFF2-40B4-BE49-F238E27FC236}">
                  <a16:creationId xmlns:a16="http://schemas.microsoft.com/office/drawing/2014/main" xmlns="" id="{5A77E642-F3F0-4DD5-9311-B329EEE27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0775" y="663575"/>
              <a:ext cx="250825" cy="279400"/>
            </a:xfrm>
            <a:custGeom>
              <a:avLst/>
              <a:gdLst>
                <a:gd name="T0" fmla="*/ 2 w 109"/>
                <a:gd name="T1" fmla="*/ 29 h 122"/>
                <a:gd name="T2" fmla="*/ 42 w 109"/>
                <a:gd name="T3" fmla="*/ 86 h 122"/>
                <a:gd name="T4" fmla="*/ 87 w 109"/>
                <a:gd name="T5" fmla="*/ 107 h 122"/>
                <a:gd name="T6" fmla="*/ 78 w 109"/>
                <a:gd name="T7" fmla="*/ 60 h 122"/>
                <a:gd name="T8" fmla="*/ 32 w 109"/>
                <a:gd name="T9" fmla="*/ 2 h 122"/>
                <a:gd name="T10" fmla="*/ 26 w 109"/>
                <a:gd name="T11" fmla="*/ 5 h 122"/>
                <a:gd name="T12" fmla="*/ 90 w 109"/>
                <a:gd name="T13" fmla="*/ 90 h 122"/>
                <a:gd name="T14" fmla="*/ 69 w 109"/>
                <a:gd name="T15" fmla="*/ 107 h 122"/>
                <a:gd name="T16" fmla="*/ 60 w 109"/>
                <a:gd name="T17" fmla="*/ 97 h 122"/>
                <a:gd name="T18" fmla="*/ 37 w 109"/>
                <a:gd name="T19" fmla="*/ 67 h 122"/>
                <a:gd name="T20" fmla="*/ 8 w 109"/>
                <a:gd name="T21" fmla="*/ 26 h 122"/>
                <a:gd name="T22" fmla="*/ 2 w 109"/>
                <a:gd name="T23" fmla="*/ 2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22">
                  <a:moveTo>
                    <a:pt x="2" y="29"/>
                  </a:moveTo>
                  <a:cubicBezTo>
                    <a:pt x="14" y="48"/>
                    <a:pt x="28" y="67"/>
                    <a:pt x="42" y="86"/>
                  </a:cubicBezTo>
                  <a:cubicBezTo>
                    <a:pt x="55" y="102"/>
                    <a:pt x="65" y="122"/>
                    <a:pt x="87" y="107"/>
                  </a:cubicBezTo>
                  <a:cubicBezTo>
                    <a:pt x="109" y="92"/>
                    <a:pt x="89" y="76"/>
                    <a:pt x="78" y="60"/>
                  </a:cubicBezTo>
                  <a:cubicBezTo>
                    <a:pt x="63" y="41"/>
                    <a:pt x="48" y="21"/>
                    <a:pt x="32" y="2"/>
                  </a:cubicBezTo>
                  <a:cubicBezTo>
                    <a:pt x="31" y="0"/>
                    <a:pt x="24" y="2"/>
                    <a:pt x="26" y="5"/>
                  </a:cubicBezTo>
                  <a:cubicBezTo>
                    <a:pt x="48" y="33"/>
                    <a:pt x="72" y="60"/>
                    <a:pt x="90" y="90"/>
                  </a:cubicBezTo>
                  <a:cubicBezTo>
                    <a:pt x="95" y="98"/>
                    <a:pt x="76" y="112"/>
                    <a:pt x="69" y="107"/>
                  </a:cubicBezTo>
                  <a:cubicBezTo>
                    <a:pt x="66" y="104"/>
                    <a:pt x="63" y="100"/>
                    <a:pt x="60" y="97"/>
                  </a:cubicBezTo>
                  <a:cubicBezTo>
                    <a:pt x="51" y="87"/>
                    <a:pt x="44" y="77"/>
                    <a:pt x="37" y="67"/>
                  </a:cubicBezTo>
                  <a:cubicBezTo>
                    <a:pt x="27" y="53"/>
                    <a:pt x="17" y="40"/>
                    <a:pt x="8" y="26"/>
                  </a:cubicBezTo>
                  <a:cubicBezTo>
                    <a:pt x="6" y="24"/>
                    <a:pt x="0" y="26"/>
                    <a:pt x="2" y="2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0" name="Freeform 544">
              <a:extLst>
                <a:ext uri="{FF2B5EF4-FFF2-40B4-BE49-F238E27FC236}">
                  <a16:creationId xmlns:a16="http://schemas.microsoft.com/office/drawing/2014/main" xmlns="" id="{AE008A5A-1E08-41CF-8AF7-9B28BC83E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5288" y="1012825"/>
              <a:ext cx="138113" cy="171450"/>
            </a:xfrm>
            <a:custGeom>
              <a:avLst/>
              <a:gdLst>
                <a:gd name="T0" fmla="*/ 53 w 60"/>
                <a:gd name="T1" fmla="*/ 38 h 75"/>
                <a:gd name="T2" fmla="*/ 21 w 60"/>
                <a:gd name="T3" fmla="*/ 59 h 75"/>
                <a:gd name="T4" fmla="*/ 9 w 60"/>
                <a:gd name="T5" fmla="*/ 37 h 75"/>
                <a:gd name="T6" fmla="*/ 40 w 60"/>
                <a:gd name="T7" fmla="*/ 17 h 75"/>
                <a:gd name="T8" fmla="*/ 53 w 60"/>
                <a:gd name="T9" fmla="*/ 38 h 75"/>
                <a:gd name="T10" fmla="*/ 60 w 60"/>
                <a:gd name="T11" fmla="*/ 37 h 75"/>
                <a:gd name="T12" fmla="*/ 2 w 60"/>
                <a:gd name="T13" fmla="*/ 38 h 75"/>
                <a:gd name="T14" fmla="*/ 60 w 60"/>
                <a:gd name="T15" fmla="*/ 37 h 75"/>
                <a:gd name="T16" fmla="*/ 53 w 60"/>
                <a:gd name="T17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75">
                  <a:moveTo>
                    <a:pt x="53" y="38"/>
                  </a:moveTo>
                  <a:cubicBezTo>
                    <a:pt x="52" y="54"/>
                    <a:pt x="38" y="67"/>
                    <a:pt x="21" y="59"/>
                  </a:cubicBezTo>
                  <a:cubicBezTo>
                    <a:pt x="13" y="54"/>
                    <a:pt x="9" y="45"/>
                    <a:pt x="9" y="37"/>
                  </a:cubicBezTo>
                  <a:cubicBezTo>
                    <a:pt x="8" y="20"/>
                    <a:pt x="26" y="9"/>
                    <a:pt x="40" y="17"/>
                  </a:cubicBezTo>
                  <a:cubicBezTo>
                    <a:pt x="49" y="21"/>
                    <a:pt x="52" y="30"/>
                    <a:pt x="53" y="38"/>
                  </a:cubicBezTo>
                  <a:cubicBezTo>
                    <a:pt x="53" y="40"/>
                    <a:pt x="60" y="38"/>
                    <a:pt x="60" y="37"/>
                  </a:cubicBezTo>
                  <a:cubicBezTo>
                    <a:pt x="58" y="0"/>
                    <a:pt x="3" y="4"/>
                    <a:pt x="2" y="38"/>
                  </a:cubicBezTo>
                  <a:cubicBezTo>
                    <a:pt x="0" y="75"/>
                    <a:pt x="58" y="71"/>
                    <a:pt x="60" y="37"/>
                  </a:cubicBezTo>
                  <a:cubicBezTo>
                    <a:pt x="60" y="36"/>
                    <a:pt x="53" y="36"/>
                    <a:pt x="53" y="3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1" name="Freeform 545">
              <a:extLst>
                <a:ext uri="{FF2B5EF4-FFF2-40B4-BE49-F238E27FC236}">
                  <a16:creationId xmlns:a16="http://schemas.microsoft.com/office/drawing/2014/main" xmlns="" id="{37A5FA94-1A6F-45A1-AA3D-CE4E02DF8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893762"/>
              <a:ext cx="334963" cy="153988"/>
            </a:xfrm>
            <a:custGeom>
              <a:avLst/>
              <a:gdLst>
                <a:gd name="T0" fmla="*/ 8 w 146"/>
                <a:gd name="T1" fmla="*/ 63 h 67"/>
                <a:gd name="T2" fmla="*/ 138 w 146"/>
                <a:gd name="T3" fmla="*/ 65 h 67"/>
                <a:gd name="T4" fmla="*/ 145 w 146"/>
                <a:gd name="T5" fmla="*/ 63 h 67"/>
                <a:gd name="T6" fmla="*/ 1 w 146"/>
                <a:gd name="T7" fmla="*/ 64 h 67"/>
                <a:gd name="T8" fmla="*/ 8 w 146"/>
                <a:gd name="T9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67">
                  <a:moveTo>
                    <a:pt x="8" y="63"/>
                  </a:moveTo>
                  <a:cubicBezTo>
                    <a:pt x="30" y="4"/>
                    <a:pt x="116" y="8"/>
                    <a:pt x="138" y="65"/>
                  </a:cubicBezTo>
                  <a:cubicBezTo>
                    <a:pt x="139" y="67"/>
                    <a:pt x="146" y="65"/>
                    <a:pt x="145" y="63"/>
                  </a:cubicBezTo>
                  <a:cubicBezTo>
                    <a:pt x="121" y="0"/>
                    <a:pt x="24" y="1"/>
                    <a:pt x="1" y="64"/>
                  </a:cubicBezTo>
                  <a:cubicBezTo>
                    <a:pt x="0" y="66"/>
                    <a:pt x="7" y="65"/>
                    <a:pt x="8" y="6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2" name="Freeform 546">
              <a:extLst>
                <a:ext uri="{FF2B5EF4-FFF2-40B4-BE49-F238E27FC236}">
                  <a16:creationId xmlns:a16="http://schemas.microsoft.com/office/drawing/2014/main" xmlns="" id="{5B3ECB3D-D1E1-4098-AB52-AA4D7F53D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6538" y="838200"/>
              <a:ext cx="473075" cy="168275"/>
            </a:xfrm>
            <a:custGeom>
              <a:avLst/>
              <a:gdLst>
                <a:gd name="T0" fmla="*/ 8 w 206"/>
                <a:gd name="T1" fmla="*/ 70 h 73"/>
                <a:gd name="T2" fmla="*/ 100 w 206"/>
                <a:gd name="T3" fmla="*/ 6 h 73"/>
                <a:gd name="T4" fmla="*/ 198 w 206"/>
                <a:gd name="T5" fmla="*/ 61 h 73"/>
                <a:gd name="T6" fmla="*/ 205 w 206"/>
                <a:gd name="T7" fmla="*/ 59 h 73"/>
                <a:gd name="T8" fmla="*/ 100 w 206"/>
                <a:gd name="T9" fmla="*/ 1 h 73"/>
                <a:gd name="T10" fmla="*/ 1 w 206"/>
                <a:gd name="T11" fmla="*/ 70 h 73"/>
                <a:gd name="T12" fmla="*/ 8 w 206"/>
                <a:gd name="T13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73">
                  <a:moveTo>
                    <a:pt x="8" y="70"/>
                  </a:moveTo>
                  <a:cubicBezTo>
                    <a:pt x="23" y="33"/>
                    <a:pt x="60" y="9"/>
                    <a:pt x="100" y="6"/>
                  </a:cubicBezTo>
                  <a:cubicBezTo>
                    <a:pt x="138" y="3"/>
                    <a:pt x="184" y="22"/>
                    <a:pt x="198" y="61"/>
                  </a:cubicBezTo>
                  <a:cubicBezTo>
                    <a:pt x="199" y="64"/>
                    <a:pt x="206" y="62"/>
                    <a:pt x="205" y="59"/>
                  </a:cubicBezTo>
                  <a:cubicBezTo>
                    <a:pt x="189" y="17"/>
                    <a:pt x="142" y="0"/>
                    <a:pt x="100" y="1"/>
                  </a:cubicBezTo>
                  <a:cubicBezTo>
                    <a:pt x="59" y="2"/>
                    <a:pt x="17" y="30"/>
                    <a:pt x="1" y="70"/>
                  </a:cubicBezTo>
                  <a:cubicBezTo>
                    <a:pt x="0" y="73"/>
                    <a:pt x="7" y="73"/>
                    <a:pt x="8" y="7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3" name="Freeform 547">
              <a:extLst>
                <a:ext uri="{FF2B5EF4-FFF2-40B4-BE49-F238E27FC236}">
                  <a16:creationId xmlns:a16="http://schemas.microsoft.com/office/drawing/2014/main" xmlns="" id="{95B16E91-1962-4F91-8E8E-6DE7D1138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4150" y="750887"/>
              <a:ext cx="566738" cy="179388"/>
            </a:xfrm>
            <a:custGeom>
              <a:avLst/>
              <a:gdLst>
                <a:gd name="T0" fmla="*/ 8 w 247"/>
                <a:gd name="T1" fmla="*/ 75 h 78"/>
                <a:gd name="T2" fmla="*/ 114 w 247"/>
                <a:gd name="T3" fmla="*/ 6 h 78"/>
                <a:gd name="T4" fmla="*/ 239 w 247"/>
                <a:gd name="T5" fmla="*/ 58 h 78"/>
                <a:gd name="T6" fmla="*/ 246 w 247"/>
                <a:gd name="T7" fmla="*/ 56 h 78"/>
                <a:gd name="T8" fmla="*/ 120 w 247"/>
                <a:gd name="T9" fmla="*/ 1 h 78"/>
                <a:gd name="T10" fmla="*/ 1 w 247"/>
                <a:gd name="T11" fmla="*/ 74 h 78"/>
                <a:gd name="T12" fmla="*/ 8 w 247"/>
                <a:gd name="T13" fmla="*/ 7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78">
                  <a:moveTo>
                    <a:pt x="8" y="75"/>
                  </a:moveTo>
                  <a:cubicBezTo>
                    <a:pt x="27" y="34"/>
                    <a:pt x="71" y="10"/>
                    <a:pt x="114" y="6"/>
                  </a:cubicBezTo>
                  <a:cubicBezTo>
                    <a:pt x="156" y="2"/>
                    <a:pt x="217" y="17"/>
                    <a:pt x="239" y="58"/>
                  </a:cubicBezTo>
                  <a:cubicBezTo>
                    <a:pt x="240" y="61"/>
                    <a:pt x="247" y="58"/>
                    <a:pt x="246" y="56"/>
                  </a:cubicBezTo>
                  <a:cubicBezTo>
                    <a:pt x="223" y="13"/>
                    <a:pt x="164" y="0"/>
                    <a:pt x="120" y="1"/>
                  </a:cubicBezTo>
                  <a:cubicBezTo>
                    <a:pt x="73" y="2"/>
                    <a:pt x="22" y="30"/>
                    <a:pt x="1" y="74"/>
                  </a:cubicBezTo>
                  <a:cubicBezTo>
                    <a:pt x="0" y="78"/>
                    <a:pt x="7" y="77"/>
                    <a:pt x="8" y="7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5" name="Freeform 559">
              <a:extLst>
                <a:ext uri="{FF2B5EF4-FFF2-40B4-BE49-F238E27FC236}">
                  <a16:creationId xmlns:a16="http://schemas.microsoft.com/office/drawing/2014/main" xmlns="" id="{2A9D4DEF-4240-4790-8A1D-8F1BFA219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" y="5194300"/>
              <a:ext cx="441325" cy="557213"/>
            </a:xfrm>
            <a:custGeom>
              <a:avLst/>
              <a:gdLst>
                <a:gd name="T0" fmla="*/ 150 w 192"/>
                <a:gd name="T1" fmla="*/ 3 h 242"/>
                <a:gd name="T2" fmla="*/ 78 w 192"/>
                <a:gd name="T3" fmla="*/ 3 h 242"/>
                <a:gd name="T4" fmla="*/ 14 w 192"/>
                <a:gd name="T5" fmla="*/ 17 h 242"/>
                <a:gd name="T6" fmla="*/ 5 w 192"/>
                <a:gd name="T7" fmla="*/ 76 h 242"/>
                <a:gd name="T8" fmla="*/ 5 w 192"/>
                <a:gd name="T9" fmla="*/ 168 h 242"/>
                <a:gd name="T10" fmla="*/ 17 w 192"/>
                <a:gd name="T11" fmla="*/ 227 h 242"/>
                <a:gd name="T12" fmla="*/ 81 w 192"/>
                <a:gd name="T13" fmla="*/ 237 h 242"/>
                <a:gd name="T14" fmla="*/ 155 w 192"/>
                <a:gd name="T15" fmla="*/ 237 h 242"/>
                <a:gd name="T16" fmla="*/ 189 w 192"/>
                <a:gd name="T17" fmla="*/ 189 h 242"/>
                <a:gd name="T18" fmla="*/ 189 w 192"/>
                <a:gd name="T19" fmla="*/ 75 h 242"/>
                <a:gd name="T20" fmla="*/ 151 w 192"/>
                <a:gd name="T21" fmla="*/ 3 h 242"/>
                <a:gd name="T22" fmla="*/ 149 w 192"/>
                <a:gd name="T23" fmla="*/ 9 h 242"/>
                <a:gd name="T24" fmla="*/ 182 w 192"/>
                <a:gd name="T25" fmla="*/ 79 h 242"/>
                <a:gd name="T26" fmla="*/ 182 w 192"/>
                <a:gd name="T27" fmla="*/ 172 h 242"/>
                <a:gd name="T28" fmla="*/ 147 w 192"/>
                <a:gd name="T29" fmla="*/ 232 h 242"/>
                <a:gd name="T30" fmla="*/ 64 w 192"/>
                <a:gd name="T31" fmla="*/ 232 h 242"/>
                <a:gd name="T32" fmla="*/ 27 w 192"/>
                <a:gd name="T33" fmla="*/ 227 h 242"/>
                <a:gd name="T34" fmla="*/ 12 w 192"/>
                <a:gd name="T35" fmla="*/ 189 h 242"/>
                <a:gd name="T36" fmla="*/ 12 w 192"/>
                <a:gd name="T37" fmla="*/ 104 h 242"/>
                <a:gd name="T38" fmla="*/ 12 w 192"/>
                <a:gd name="T39" fmla="*/ 41 h 242"/>
                <a:gd name="T40" fmla="*/ 93 w 192"/>
                <a:gd name="T41" fmla="*/ 9 h 242"/>
                <a:gd name="T42" fmla="*/ 150 w 192"/>
                <a:gd name="T43" fmla="*/ 9 h 242"/>
                <a:gd name="T44" fmla="*/ 150 w 192"/>
                <a:gd name="T45" fmla="*/ 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242">
                  <a:moveTo>
                    <a:pt x="150" y="3"/>
                  </a:moveTo>
                  <a:cubicBezTo>
                    <a:pt x="126" y="3"/>
                    <a:pt x="102" y="3"/>
                    <a:pt x="78" y="3"/>
                  </a:cubicBezTo>
                  <a:cubicBezTo>
                    <a:pt x="55" y="3"/>
                    <a:pt x="32" y="0"/>
                    <a:pt x="14" y="17"/>
                  </a:cubicBezTo>
                  <a:cubicBezTo>
                    <a:pt x="0" y="31"/>
                    <a:pt x="5" y="58"/>
                    <a:pt x="5" y="76"/>
                  </a:cubicBezTo>
                  <a:cubicBezTo>
                    <a:pt x="5" y="107"/>
                    <a:pt x="5" y="138"/>
                    <a:pt x="5" y="168"/>
                  </a:cubicBezTo>
                  <a:cubicBezTo>
                    <a:pt x="5" y="189"/>
                    <a:pt x="1" y="211"/>
                    <a:pt x="17" y="227"/>
                  </a:cubicBezTo>
                  <a:cubicBezTo>
                    <a:pt x="32" y="242"/>
                    <a:pt x="62" y="237"/>
                    <a:pt x="81" y="237"/>
                  </a:cubicBezTo>
                  <a:cubicBezTo>
                    <a:pt x="105" y="237"/>
                    <a:pt x="131" y="238"/>
                    <a:pt x="155" y="237"/>
                  </a:cubicBezTo>
                  <a:cubicBezTo>
                    <a:pt x="180" y="235"/>
                    <a:pt x="189" y="211"/>
                    <a:pt x="189" y="189"/>
                  </a:cubicBezTo>
                  <a:cubicBezTo>
                    <a:pt x="189" y="151"/>
                    <a:pt x="189" y="113"/>
                    <a:pt x="189" y="75"/>
                  </a:cubicBezTo>
                  <a:cubicBezTo>
                    <a:pt x="189" y="45"/>
                    <a:pt x="192" y="7"/>
                    <a:pt x="151" y="3"/>
                  </a:cubicBezTo>
                  <a:cubicBezTo>
                    <a:pt x="148" y="3"/>
                    <a:pt x="144" y="8"/>
                    <a:pt x="149" y="9"/>
                  </a:cubicBezTo>
                  <a:cubicBezTo>
                    <a:pt x="188" y="12"/>
                    <a:pt x="182" y="51"/>
                    <a:pt x="182" y="79"/>
                  </a:cubicBezTo>
                  <a:cubicBezTo>
                    <a:pt x="182" y="110"/>
                    <a:pt x="182" y="141"/>
                    <a:pt x="182" y="172"/>
                  </a:cubicBezTo>
                  <a:cubicBezTo>
                    <a:pt x="182" y="197"/>
                    <a:pt x="185" y="232"/>
                    <a:pt x="147" y="232"/>
                  </a:cubicBezTo>
                  <a:cubicBezTo>
                    <a:pt x="120" y="232"/>
                    <a:pt x="92" y="232"/>
                    <a:pt x="64" y="232"/>
                  </a:cubicBezTo>
                  <a:cubicBezTo>
                    <a:pt x="51" y="232"/>
                    <a:pt x="39" y="233"/>
                    <a:pt x="27" y="227"/>
                  </a:cubicBezTo>
                  <a:cubicBezTo>
                    <a:pt x="13" y="219"/>
                    <a:pt x="12" y="203"/>
                    <a:pt x="12" y="189"/>
                  </a:cubicBezTo>
                  <a:cubicBezTo>
                    <a:pt x="12" y="161"/>
                    <a:pt x="12" y="133"/>
                    <a:pt x="12" y="104"/>
                  </a:cubicBezTo>
                  <a:cubicBezTo>
                    <a:pt x="12" y="83"/>
                    <a:pt x="12" y="62"/>
                    <a:pt x="12" y="41"/>
                  </a:cubicBezTo>
                  <a:cubicBezTo>
                    <a:pt x="12" y="0"/>
                    <a:pt x="65" y="9"/>
                    <a:pt x="93" y="9"/>
                  </a:cubicBezTo>
                  <a:cubicBezTo>
                    <a:pt x="112" y="9"/>
                    <a:pt x="131" y="9"/>
                    <a:pt x="150" y="9"/>
                  </a:cubicBezTo>
                  <a:cubicBezTo>
                    <a:pt x="154" y="9"/>
                    <a:pt x="155" y="3"/>
                    <a:pt x="15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6" name="Freeform 560">
              <a:extLst>
                <a:ext uri="{FF2B5EF4-FFF2-40B4-BE49-F238E27FC236}">
                  <a16:creationId xmlns:a16="http://schemas.microsoft.com/office/drawing/2014/main" xmlns="" id="{E1C77169-2081-46B1-BC8C-B68E37A27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863" y="5594350"/>
              <a:ext cx="88900" cy="85725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5 h 37"/>
                <a:gd name="T10" fmla="*/ 34 w 39"/>
                <a:gd name="T11" fmla="*/ 5 h 37"/>
                <a:gd name="T12" fmla="*/ 30 w 39"/>
                <a:gd name="T13" fmla="*/ 3 h 37"/>
                <a:gd name="T14" fmla="*/ 30 w 39"/>
                <a:gd name="T15" fmla="*/ 34 h 37"/>
                <a:gd name="T16" fmla="*/ 37 w 39"/>
                <a:gd name="T17" fmla="*/ 33 h 37"/>
                <a:gd name="T18" fmla="*/ 37 w 39"/>
                <a:gd name="T19" fmla="*/ 3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4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4" y="4"/>
                    <a:pt x="3" y="5"/>
                  </a:cubicBezTo>
                  <a:cubicBezTo>
                    <a:pt x="13" y="5"/>
                    <a:pt x="23" y="5"/>
                    <a:pt x="34" y="5"/>
                  </a:cubicBezTo>
                  <a:cubicBezTo>
                    <a:pt x="33" y="5"/>
                    <a:pt x="32" y="4"/>
                    <a:pt x="30" y="3"/>
                  </a:cubicBezTo>
                  <a:cubicBezTo>
                    <a:pt x="30" y="13"/>
                    <a:pt x="30" y="23"/>
                    <a:pt x="30" y="34"/>
                  </a:cubicBezTo>
                  <a:cubicBezTo>
                    <a:pt x="30" y="37"/>
                    <a:pt x="37" y="36"/>
                    <a:pt x="37" y="33"/>
                  </a:cubicBezTo>
                  <a:cubicBezTo>
                    <a:pt x="37" y="23"/>
                    <a:pt x="37" y="13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3" y="36"/>
                    <a:pt x="23" y="36"/>
                    <a:pt x="34" y="36"/>
                  </a:cubicBezTo>
                  <a:cubicBezTo>
                    <a:pt x="38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7" name="Freeform 561">
              <a:extLst>
                <a:ext uri="{FF2B5EF4-FFF2-40B4-BE49-F238E27FC236}">
                  <a16:creationId xmlns:a16="http://schemas.microsoft.com/office/drawing/2014/main" xmlns="" id="{A0D06473-C8E6-4C81-97FE-795A7B908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863" y="5486400"/>
              <a:ext cx="88900" cy="85725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7 w 39"/>
                <a:gd name="T17" fmla="*/ 33 h 37"/>
                <a:gd name="T18" fmla="*/ 37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3" y="5"/>
                    <a:pt x="23" y="5"/>
                    <a:pt x="34" y="5"/>
                  </a:cubicBezTo>
                  <a:cubicBezTo>
                    <a:pt x="33" y="4"/>
                    <a:pt x="32" y="4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7" y="36"/>
                    <a:pt x="37" y="33"/>
                  </a:cubicBezTo>
                  <a:cubicBezTo>
                    <a:pt x="37" y="23"/>
                    <a:pt x="37" y="13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3" y="36"/>
                    <a:pt x="23" y="36"/>
                    <a:pt x="34" y="36"/>
                  </a:cubicBezTo>
                  <a:cubicBezTo>
                    <a:pt x="38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8" name="Freeform 562">
              <a:extLst>
                <a:ext uri="{FF2B5EF4-FFF2-40B4-BE49-F238E27FC236}">
                  <a16:creationId xmlns:a16="http://schemas.microsoft.com/office/drawing/2014/main" xmlns="" id="{43EA4149-9517-4679-824E-5B2D95603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863" y="5378450"/>
              <a:ext cx="88900" cy="85725"/>
            </a:xfrm>
            <a:custGeom>
              <a:avLst/>
              <a:gdLst>
                <a:gd name="T0" fmla="*/ 34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7 w 39"/>
                <a:gd name="T17" fmla="*/ 33 h 37"/>
                <a:gd name="T18" fmla="*/ 37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5 h 37"/>
                <a:gd name="T30" fmla="*/ 34 w 39"/>
                <a:gd name="T31" fmla="*/ 35 h 37"/>
                <a:gd name="T32" fmla="*/ 34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3" y="5"/>
                    <a:pt x="23" y="5"/>
                    <a:pt x="34" y="5"/>
                  </a:cubicBezTo>
                  <a:cubicBezTo>
                    <a:pt x="33" y="4"/>
                    <a:pt x="32" y="3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7" y="36"/>
                    <a:pt x="37" y="33"/>
                  </a:cubicBezTo>
                  <a:cubicBezTo>
                    <a:pt x="37" y="22"/>
                    <a:pt x="37" y="12"/>
                    <a:pt x="37" y="2"/>
                  </a:cubicBezTo>
                  <a:cubicBezTo>
                    <a:pt x="37" y="0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13" y="35"/>
                    <a:pt x="23" y="35"/>
                    <a:pt x="34" y="35"/>
                  </a:cubicBezTo>
                  <a:cubicBezTo>
                    <a:pt x="38" y="35"/>
                    <a:pt x="39" y="30"/>
                    <a:pt x="34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9" name="Freeform 563">
              <a:extLst>
                <a:ext uri="{FF2B5EF4-FFF2-40B4-BE49-F238E27FC236}">
                  <a16:creationId xmlns:a16="http://schemas.microsoft.com/office/drawing/2014/main" xmlns="" id="{42B6288C-6862-472E-A87D-C8351D0F1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13" y="5594350"/>
              <a:ext cx="88900" cy="85725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4 h 37"/>
                <a:gd name="T16" fmla="*/ 38 w 39"/>
                <a:gd name="T17" fmla="*/ 33 h 37"/>
                <a:gd name="T18" fmla="*/ 38 w 39"/>
                <a:gd name="T19" fmla="*/ 3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0" name="Freeform 564">
              <a:extLst>
                <a:ext uri="{FF2B5EF4-FFF2-40B4-BE49-F238E27FC236}">
                  <a16:creationId xmlns:a16="http://schemas.microsoft.com/office/drawing/2014/main" xmlns="" id="{372BB013-383B-499B-9537-87604FA70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13" y="5486400"/>
              <a:ext cx="88900" cy="85725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1" name="Freeform 565">
              <a:extLst>
                <a:ext uri="{FF2B5EF4-FFF2-40B4-BE49-F238E27FC236}">
                  <a16:creationId xmlns:a16="http://schemas.microsoft.com/office/drawing/2014/main" xmlns="" id="{5374ECF8-25DB-42A4-AEB9-9D1B66D9D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13" y="5378450"/>
              <a:ext cx="88900" cy="85725"/>
            </a:xfrm>
            <a:custGeom>
              <a:avLst/>
              <a:gdLst>
                <a:gd name="T0" fmla="*/ 35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5 h 37"/>
                <a:gd name="T30" fmla="*/ 34 w 39"/>
                <a:gd name="T31" fmla="*/ 35 h 37"/>
                <a:gd name="T32" fmla="*/ 35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14" y="35"/>
                    <a:pt x="24" y="35"/>
                    <a:pt x="34" y="35"/>
                  </a:cubicBezTo>
                  <a:cubicBezTo>
                    <a:pt x="38" y="35"/>
                    <a:pt x="39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2" name="Freeform 566">
              <a:extLst>
                <a:ext uri="{FF2B5EF4-FFF2-40B4-BE49-F238E27FC236}">
                  <a16:creationId xmlns:a16="http://schemas.microsoft.com/office/drawing/2014/main" xmlns="" id="{215FF9D7-7F7D-4CC3-B3BC-7CF8794C2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5594350"/>
              <a:ext cx="88900" cy="85725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4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4 h 37"/>
                <a:gd name="T16" fmla="*/ 38 w 39"/>
                <a:gd name="T17" fmla="*/ 33 h 37"/>
                <a:gd name="T18" fmla="*/ 38 w 39"/>
                <a:gd name="T19" fmla="*/ 3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4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5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3" name="Freeform 567">
              <a:extLst>
                <a:ext uri="{FF2B5EF4-FFF2-40B4-BE49-F238E27FC236}">
                  <a16:creationId xmlns:a16="http://schemas.microsoft.com/office/drawing/2014/main" xmlns="" id="{A68C0AF9-3BF8-440E-A282-2148E287A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5486400"/>
              <a:ext cx="88900" cy="85725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2 h 37"/>
                <a:gd name="T8" fmla="*/ 4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4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5" y="31"/>
                    <a:pt x="14" y="31"/>
                    <a:pt x="4" y="31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4" name="Freeform 568">
              <a:extLst>
                <a:ext uri="{FF2B5EF4-FFF2-40B4-BE49-F238E27FC236}">
                  <a16:creationId xmlns:a16="http://schemas.microsoft.com/office/drawing/2014/main" xmlns="" id="{B89BE511-FC64-4529-8B24-24EC903AF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5378450"/>
              <a:ext cx="88900" cy="85725"/>
            </a:xfrm>
            <a:custGeom>
              <a:avLst/>
              <a:gdLst>
                <a:gd name="T0" fmla="*/ 35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4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4 w 39"/>
                <a:gd name="T29" fmla="*/ 35 h 37"/>
                <a:gd name="T30" fmla="*/ 34 w 39"/>
                <a:gd name="T31" fmla="*/ 35 h 37"/>
                <a:gd name="T32" fmla="*/ 35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0"/>
                  </a:moveTo>
                  <a:cubicBezTo>
                    <a:pt x="25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5"/>
                    <a:pt x="4" y="35"/>
                  </a:cubicBezTo>
                  <a:cubicBezTo>
                    <a:pt x="14" y="35"/>
                    <a:pt x="24" y="35"/>
                    <a:pt x="34" y="35"/>
                  </a:cubicBezTo>
                  <a:cubicBezTo>
                    <a:pt x="38" y="35"/>
                    <a:pt x="39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5" name="Freeform 569">
              <a:extLst>
                <a:ext uri="{FF2B5EF4-FFF2-40B4-BE49-F238E27FC236}">
                  <a16:creationId xmlns:a16="http://schemas.microsoft.com/office/drawing/2014/main" xmlns="" id="{9D7A22FF-C2A8-422C-9387-3349BCC27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863" y="5248275"/>
              <a:ext cx="304800" cy="104775"/>
            </a:xfrm>
            <a:custGeom>
              <a:avLst/>
              <a:gdLst>
                <a:gd name="T0" fmla="*/ 129 w 133"/>
                <a:gd name="T1" fmla="*/ 40 h 46"/>
                <a:gd name="T2" fmla="*/ 41 w 133"/>
                <a:gd name="T3" fmla="*/ 40 h 46"/>
                <a:gd name="T4" fmla="*/ 4 w 133"/>
                <a:gd name="T5" fmla="*/ 40 h 46"/>
                <a:gd name="T6" fmla="*/ 7 w 133"/>
                <a:gd name="T7" fmla="*/ 40 h 46"/>
                <a:gd name="T8" fmla="*/ 7 w 133"/>
                <a:gd name="T9" fmla="*/ 28 h 46"/>
                <a:gd name="T10" fmla="*/ 7 w 133"/>
                <a:gd name="T11" fmla="*/ 3 h 46"/>
                <a:gd name="T12" fmla="*/ 11 w 133"/>
                <a:gd name="T13" fmla="*/ 6 h 46"/>
                <a:gd name="T14" fmla="*/ 33 w 133"/>
                <a:gd name="T15" fmla="*/ 6 h 46"/>
                <a:gd name="T16" fmla="*/ 91 w 133"/>
                <a:gd name="T17" fmla="*/ 6 h 46"/>
                <a:gd name="T18" fmla="*/ 128 w 133"/>
                <a:gd name="T19" fmla="*/ 6 h 46"/>
                <a:gd name="T20" fmla="*/ 125 w 133"/>
                <a:gd name="T21" fmla="*/ 7 h 46"/>
                <a:gd name="T22" fmla="*/ 125 w 133"/>
                <a:gd name="T23" fmla="*/ 21 h 46"/>
                <a:gd name="T24" fmla="*/ 125 w 133"/>
                <a:gd name="T25" fmla="*/ 43 h 46"/>
                <a:gd name="T26" fmla="*/ 132 w 133"/>
                <a:gd name="T27" fmla="*/ 42 h 46"/>
                <a:gd name="T28" fmla="*/ 132 w 133"/>
                <a:gd name="T29" fmla="*/ 3 h 46"/>
                <a:gd name="T30" fmla="*/ 129 w 133"/>
                <a:gd name="T31" fmla="*/ 0 h 46"/>
                <a:gd name="T32" fmla="*/ 4 w 133"/>
                <a:gd name="T33" fmla="*/ 0 h 46"/>
                <a:gd name="T34" fmla="*/ 0 w 133"/>
                <a:gd name="T35" fmla="*/ 3 h 46"/>
                <a:gd name="T36" fmla="*/ 0 w 133"/>
                <a:gd name="T37" fmla="*/ 43 h 46"/>
                <a:gd name="T38" fmla="*/ 3 w 133"/>
                <a:gd name="T39" fmla="*/ 45 h 46"/>
                <a:gd name="T40" fmla="*/ 128 w 133"/>
                <a:gd name="T41" fmla="*/ 45 h 46"/>
                <a:gd name="T42" fmla="*/ 129 w 133"/>
                <a:gd name="T43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46">
                  <a:moveTo>
                    <a:pt x="129" y="40"/>
                  </a:moveTo>
                  <a:cubicBezTo>
                    <a:pt x="100" y="40"/>
                    <a:pt x="70" y="40"/>
                    <a:pt x="41" y="40"/>
                  </a:cubicBezTo>
                  <a:cubicBezTo>
                    <a:pt x="29" y="40"/>
                    <a:pt x="17" y="40"/>
                    <a:pt x="4" y="40"/>
                  </a:cubicBezTo>
                  <a:cubicBezTo>
                    <a:pt x="4" y="40"/>
                    <a:pt x="7" y="44"/>
                    <a:pt x="7" y="40"/>
                  </a:cubicBezTo>
                  <a:cubicBezTo>
                    <a:pt x="7" y="36"/>
                    <a:pt x="7" y="32"/>
                    <a:pt x="7" y="28"/>
                  </a:cubicBezTo>
                  <a:cubicBezTo>
                    <a:pt x="7" y="20"/>
                    <a:pt x="7" y="12"/>
                    <a:pt x="7" y="3"/>
                  </a:cubicBezTo>
                  <a:cubicBezTo>
                    <a:pt x="7" y="7"/>
                    <a:pt x="1" y="6"/>
                    <a:pt x="11" y="6"/>
                  </a:cubicBezTo>
                  <a:cubicBezTo>
                    <a:pt x="18" y="6"/>
                    <a:pt x="26" y="6"/>
                    <a:pt x="33" y="6"/>
                  </a:cubicBezTo>
                  <a:cubicBezTo>
                    <a:pt x="52" y="6"/>
                    <a:pt x="72" y="6"/>
                    <a:pt x="91" y="6"/>
                  </a:cubicBezTo>
                  <a:cubicBezTo>
                    <a:pt x="103" y="6"/>
                    <a:pt x="115" y="6"/>
                    <a:pt x="128" y="6"/>
                  </a:cubicBezTo>
                  <a:cubicBezTo>
                    <a:pt x="125" y="6"/>
                    <a:pt x="125" y="2"/>
                    <a:pt x="125" y="7"/>
                  </a:cubicBezTo>
                  <a:cubicBezTo>
                    <a:pt x="125" y="12"/>
                    <a:pt x="125" y="16"/>
                    <a:pt x="125" y="21"/>
                  </a:cubicBezTo>
                  <a:cubicBezTo>
                    <a:pt x="125" y="28"/>
                    <a:pt x="125" y="35"/>
                    <a:pt x="125" y="43"/>
                  </a:cubicBezTo>
                  <a:cubicBezTo>
                    <a:pt x="125" y="46"/>
                    <a:pt x="132" y="45"/>
                    <a:pt x="132" y="42"/>
                  </a:cubicBezTo>
                  <a:cubicBezTo>
                    <a:pt x="132" y="29"/>
                    <a:pt x="132" y="16"/>
                    <a:pt x="132" y="3"/>
                  </a:cubicBezTo>
                  <a:cubicBezTo>
                    <a:pt x="132" y="1"/>
                    <a:pt x="130" y="0"/>
                    <a:pt x="129" y="0"/>
                  </a:cubicBezTo>
                  <a:cubicBezTo>
                    <a:pt x="87" y="0"/>
                    <a:pt x="45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16"/>
                    <a:pt x="0" y="29"/>
                    <a:pt x="0" y="43"/>
                  </a:cubicBezTo>
                  <a:cubicBezTo>
                    <a:pt x="0" y="44"/>
                    <a:pt x="2" y="45"/>
                    <a:pt x="3" y="45"/>
                  </a:cubicBezTo>
                  <a:cubicBezTo>
                    <a:pt x="45" y="45"/>
                    <a:pt x="86" y="45"/>
                    <a:pt x="128" y="45"/>
                  </a:cubicBezTo>
                  <a:cubicBezTo>
                    <a:pt x="132" y="45"/>
                    <a:pt x="133" y="40"/>
                    <a:pt x="129" y="4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6" name="Freeform 570">
              <a:extLst>
                <a:ext uri="{FF2B5EF4-FFF2-40B4-BE49-F238E27FC236}">
                  <a16:creationId xmlns:a16="http://schemas.microsoft.com/office/drawing/2014/main" xmlns="" id="{B80FE89C-7A28-48CA-BDB5-83D261FCB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500" y="201612"/>
              <a:ext cx="439738" cy="493713"/>
            </a:xfrm>
            <a:custGeom>
              <a:avLst/>
              <a:gdLst>
                <a:gd name="T0" fmla="*/ 83 w 191"/>
                <a:gd name="T1" fmla="*/ 211 h 215"/>
                <a:gd name="T2" fmla="*/ 83 w 191"/>
                <a:gd name="T3" fmla="*/ 168 h 215"/>
                <a:gd name="T4" fmla="*/ 82 w 191"/>
                <a:gd name="T5" fmla="*/ 166 h 215"/>
                <a:gd name="T6" fmla="*/ 24 w 191"/>
                <a:gd name="T7" fmla="*/ 77 h 215"/>
                <a:gd name="T8" fmla="*/ 129 w 191"/>
                <a:gd name="T9" fmla="*/ 12 h 215"/>
                <a:gd name="T10" fmla="*/ 173 w 191"/>
                <a:gd name="T11" fmla="*/ 119 h 215"/>
                <a:gd name="T12" fmla="*/ 140 w 191"/>
                <a:gd name="T13" fmla="*/ 154 h 215"/>
                <a:gd name="T14" fmla="*/ 128 w 191"/>
                <a:gd name="T15" fmla="*/ 166 h 215"/>
                <a:gd name="T16" fmla="*/ 128 w 191"/>
                <a:gd name="T17" fmla="*/ 212 h 215"/>
                <a:gd name="T18" fmla="*/ 132 w 191"/>
                <a:gd name="T19" fmla="*/ 209 h 215"/>
                <a:gd name="T20" fmla="*/ 81 w 191"/>
                <a:gd name="T21" fmla="*/ 209 h 215"/>
                <a:gd name="T22" fmla="*/ 78 w 191"/>
                <a:gd name="T23" fmla="*/ 214 h 215"/>
                <a:gd name="T24" fmla="*/ 130 w 191"/>
                <a:gd name="T25" fmla="*/ 214 h 215"/>
                <a:gd name="T26" fmla="*/ 135 w 191"/>
                <a:gd name="T27" fmla="*/ 211 h 215"/>
                <a:gd name="T28" fmla="*/ 135 w 191"/>
                <a:gd name="T29" fmla="*/ 181 h 215"/>
                <a:gd name="T30" fmla="*/ 135 w 191"/>
                <a:gd name="T31" fmla="*/ 165 h 215"/>
                <a:gd name="T32" fmla="*/ 154 w 191"/>
                <a:gd name="T33" fmla="*/ 150 h 215"/>
                <a:gd name="T34" fmla="*/ 187 w 191"/>
                <a:gd name="T35" fmla="*/ 79 h 215"/>
                <a:gd name="T36" fmla="*/ 152 w 191"/>
                <a:gd name="T37" fmla="*/ 17 h 215"/>
                <a:gd name="T38" fmla="*/ 91 w 191"/>
                <a:gd name="T39" fmla="*/ 5 h 215"/>
                <a:gd name="T40" fmla="*/ 27 w 191"/>
                <a:gd name="T41" fmla="*/ 127 h 215"/>
                <a:gd name="T42" fmla="*/ 72 w 191"/>
                <a:gd name="T43" fmla="*/ 168 h 215"/>
                <a:gd name="T44" fmla="*/ 76 w 191"/>
                <a:gd name="T45" fmla="*/ 177 h 215"/>
                <a:gd name="T46" fmla="*/ 76 w 191"/>
                <a:gd name="T47" fmla="*/ 212 h 215"/>
                <a:gd name="T48" fmla="*/ 83 w 191"/>
                <a:gd name="T49" fmla="*/ 21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215">
                  <a:moveTo>
                    <a:pt x="83" y="211"/>
                  </a:moveTo>
                  <a:cubicBezTo>
                    <a:pt x="83" y="197"/>
                    <a:pt x="83" y="182"/>
                    <a:pt x="83" y="168"/>
                  </a:cubicBezTo>
                  <a:cubicBezTo>
                    <a:pt x="83" y="167"/>
                    <a:pt x="82" y="166"/>
                    <a:pt x="82" y="166"/>
                  </a:cubicBezTo>
                  <a:cubicBezTo>
                    <a:pt x="44" y="154"/>
                    <a:pt x="24" y="115"/>
                    <a:pt x="24" y="77"/>
                  </a:cubicBezTo>
                  <a:cubicBezTo>
                    <a:pt x="25" y="23"/>
                    <a:pt x="82" y="0"/>
                    <a:pt x="129" y="12"/>
                  </a:cubicBezTo>
                  <a:cubicBezTo>
                    <a:pt x="172" y="23"/>
                    <a:pt x="191" y="81"/>
                    <a:pt x="173" y="119"/>
                  </a:cubicBezTo>
                  <a:cubicBezTo>
                    <a:pt x="166" y="134"/>
                    <a:pt x="153" y="145"/>
                    <a:pt x="140" y="154"/>
                  </a:cubicBezTo>
                  <a:cubicBezTo>
                    <a:pt x="134" y="159"/>
                    <a:pt x="128" y="159"/>
                    <a:pt x="128" y="166"/>
                  </a:cubicBezTo>
                  <a:cubicBezTo>
                    <a:pt x="128" y="181"/>
                    <a:pt x="128" y="196"/>
                    <a:pt x="128" y="212"/>
                  </a:cubicBezTo>
                  <a:cubicBezTo>
                    <a:pt x="129" y="211"/>
                    <a:pt x="131" y="210"/>
                    <a:pt x="132" y="209"/>
                  </a:cubicBezTo>
                  <a:cubicBezTo>
                    <a:pt x="115" y="209"/>
                    <a:pt x="98" y="209"/>
                    <a:pt x="81" y="209"/>
                  </a:cubicBezTo>
                  <a:cubicBezTo>
                    <a:pt x="78" y="209"/>
                    <a:pt x="74" y="214"/>
                    <a:pt x="78" y="214"/>
                  </a:cubicBezTo>
                  <a:cubicBezTo>
                    <a:pt x="95" y="214"/>
                    <a:pt x="113" y="214"/>
                    <a:pt x="130" y="214"/>
                  </a:cubicBezTo>
                  <a:cubicBezTo>
                    <a:pt x="131" y="214"/>
                    <a:pt x="135" y="213"/>
                    <a:pt x="135" y="211"/>
                  </a:cubicBezTo>
                  <a:cubicBezTo>
                    <a:pt x="135" y="201"/>
                    <a:pt x="135" y="191"/>
                    <a:pt x="135" y="181"/>
                  </a:cubicBezTo>
                  <a:cubicBezTo>
                    <a:pt x="135" y="176"/>
                    <a:pt x="135" y="171"/>
                    <a:pt x="135" y="165"/>
                  </a:cubicBezTo>
                  <a:cubicBezTo>
                    <a:pt x="135" y="160"/>
                    <a:pt x="149" y="154"/>
                    <a:pt x="154" y="150"/>
                  </a:cubicBezTo>
                  <a:cubicBezTo>
                    <a:pt x="176" y="133"/>
                    <a:pt x="189" y="107"/>
                    <a:pt x="187" y="79"/>
                  </a:cubicBezTo>
                  <a:cubicBezTo>
                    <a:pt x="186" y="55"/>
                    <a:pt x="171" y="32"/>
                    <a:pt x="152" y="17"/>
                  </a:cubicBezTo>
                  <a:cubicBezTo>
                    <a:pt x="135" y="4"/>
                    <a:pt x="112" y="3"/>
                    <a:pt x="91" y="5"/>
                  </a:cubicBezTo>
                  <a:cubicBezTo>
                    <a:pt x="29" y="12"/>
                    <a:pt x="0" y="71"/>
                    <a:pt x="27" y="127"/>
                  </a:cubicBezTo>
                  <a:cubicBezTo>
                    <a:pt x="36" y="145"/>
                    <a:pt x="53" y="160"/>
                    <a:pt x="72" y="168"/>
                  </a:cubicBezTo>
                  <a:cubicBezTo>
                    <a:pt x="79" y="171"/>
                    <a:pt x="76" y="168"/>
                    <a:pt x="76" y="177"/>
                  </a:cubicBezTo>
                  <a:cubicBezTo>
                    <a:pt x="76" y="189"/>
                    <a:pt x="76" y="200"/>
                    <a:pt x="76" y="212"/>
                  </a:cubicBezTo>
                  <a:cubicBezTo>
                    <a:pt x="76" y="215"/>
                    <a:pt x="83" y="214"/>
                    <a:pt x="83" y="2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7" name="Freeform 571">
              <a:extLst>
                <a:ext uri="{FF2B5EF4-FFF2-40B4-BE49-F238E27FC236}">
                  <a16:creationId xmlns:a16="http://schemas.microsoft.com/office/drawing/2014/main" xmlns="" id="{C8A3A9B5-A705-4DFB-9354-3D33E890B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" y="679450"/>
              <a:ext cx="153988" cy="109538"/>
            </a:xfrm>
            <a:custGeom>
              <a:avLst/>
              <a:gdLst>
                <a:gd name="T0" fmla="*/ 3 w 67"/>
                <a:gd name="T1" fmla="*/ 4 h 48"/>
                <a:gd name="T2" fmla="*/ 36 w 67"/>
                <a:gd name="T3" fmla="*/ 47 h 48"/>
                <a:gd name="T4" fmla="*/ 62 w 67"/>
                <a:gd name="T5" fmla="*/ 2 h 48"/>
                <a:gd name="T6" fmla="*/ 59 w 67"/>
                <a:gd name="T7" fmla="*/ 2 h 48"/>
                <a:gd name="T8" fmla="*/ 8 w 67"/>
                <a:gd name="T9" fmla="*/ 2 h 48"/>
                <a:gd name="T10" fmla="*/ 5 w 67"/>
                <a:gd name="T11" fmla="*/ 5 h 48"/>
                <a:gd name="T12" fmla="*/ 44 w 67"/>
                <a:gd name="T13" fmla="*/ 5 h 48"/>
                <a:gd name="T14" fmla="*/ 53 w 67"/>
                <a:gd name="T15" fmla="*/ 5 h 48"/>
                <a:gd name="T16" fmla="*/ 55 w 67"/>
                <a:gd name="T17" fmla="*/ 5 h 48"/>
                <a:gd name="T18" fmla="*/ 57 w 67"/>
                <a:gd name="T19" fmla="*/ 18 h 48"/>
                <a:gd name="T20" fmla="*/ 49 w 67"/>
                <a:gd name="T21" fmla="*/ 40 h 48"/>
                <a:gd name="T22" fmla="*/ 17 w 67"/>
                <a:gd name="T23" fmla="*/ 35 h 48"/>
                <a:gd name="T24" fmla="*/ 10 w 67"/>
                <a:gd name="T25" fmla="*/ 3 h 48"/>
                <a:gd name="T26" fmla="*/ 3 w 67"/>
                <a:gd name="T27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48">
                  <a:moveTo>
                    <a:pt x="3" y="4"/>
                  </a:moveTo>
                  <a:cubicBezTo>
                    <a:pt x="0" y="27"/>
                    <a:pt x="11" y="48"/>
                    <a:pt x="36" y="47"/>
                  </a:cubicBezTo>
                  <a:cubicBezTo>
                    <a:pt x="61" y="47"/>
                    <a:pt x="67" y="23"/>
                    <a:pt x="62" y="2"/>
                  </a:cubicBezTo>
                  <a:cubicBezTo>
                    <a:pt x="61" y="2"/>
                    <a:pt x="60" y="2"/>
                    <a:pt x="59" y="2"/>
                  </a:cubicBezTo>
                  <a:cubicBezTo>
                    <a:pt x="42" y="2"/>
                    <a:pt x="25" y="2"/>
                    <a:pt x="8" y="2"/>
                  </a:cubicBezTo>
                  <a:cubicBezTo>
                    <a:pt x="6" y="2"/>
                    <a:pt x="0" y="5"/>
                    <a:pt x="5" y="5"/>
                  </a:cubicBezTo>
                  <a:cubicBezTo>
                    <a:pt x="18" y="5"/>
                    <a:pt x="31" y="5"/>
                    <a:pt x="44" y="5"/>
                  </a:cubicBezTo>
                  <a:cubicBezTo>
                    <a:pt x="47" y="5"/>
                    <a:pt x="50" y="5"/>
                    <a:pt x="53" y="5"/>
                  </a:cubicBezTo>
                  <a:cubicBezTo>
                    <a:pt x="58" y="5"/>
                    <a:pt x="55" y="5"/>
                    <a:pt x="55" y="5"/>
                  </a:cubicBezTo>
                  <a:cubicBezTo>
                    <a:pt x="56" y="9"/>
                    <a:pt x="56" y="13"/>
                    <a:pt x="57" y="18"/>
                  </a:cubicBezTo>
                  <a:cubicBezTo>
                    <a:pt x="57" y="25"/>
                    <a:pt x="55" y="34"/>
                    <a:pt x="49" y="40"/>
                  </a:cubicBezTo>
                  <a:cubicBezTo>
                    <a:pt x="40" y="48"/>
                    <a:pt x="24" y="44"/>
                    <a:pt x="17" y="35"/>
                  </a:cubicBezTo>
                  <a:cubicBezTo>
                    <a:pt x="10" y="27"/>
                    <a:pt x="8" y="13"/>
                    <a:pt x="10" y="3"/>
                  </a:cubicBezTo>
                  <a:cubicBezTo>
                    <a:pt x="10" y="0"/>
                    <a:pt x="3" y="2"/>
                    <a:pt x="3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8" name="Freeform 572">
              <a:extLst>
                <a:ext uri="{FF2B5EF4-FFF2-40B4-BE49-F238E27FC236}">
                  <a16:creationId xmlns:a16="http://schemas.microsoft.com/office/drawing/2014/main" xmlns="" id="{090B3315-4569-4FE8-AE14-0040BD026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417512"/>
              <a:ext cx="122238" cy="277813"/>
            </a:xfrm>
            <a:custGeom>
              <a:avLst/>
              <a:gdLst>
                <a:gd name="T0" fmla="*/ 1 w 53"/>
                <a:gd name="T1" fmla="*/ 26 h 121"/>
                <a:gd name="T2" fmla="*/ 24 w 53"/>
                <a:gd name="T3" fmla="*/ 118 h 121"/>
                <a:gd name="T4" fmla="*/ 31 w 53"/>
                <a:gd name="T5" fmla="*/ 117 h 121"/>
                <a:gd name="T6" fmla="*/ 52 w 53"/>
                <a:gd name="T7" fmla="*/ 3 h 121"/>
                <a:gd name="T8" fmla="*/ 45 w 53"/>
                <a:gd name="T9" fmla="*/ 4 h 121"/>
                <a:gd name="T10" fmla="*/ 24 w 53"/>
                <a:gd name="T11" fmla="*/ 118 h 121"/>
                <a:gd name="T12" fmla="*/ 31 w 53"/>
                <a:gd name="T13" fmla="*/ 116 h 121"/>
                <a:gd name="T14" fmla="*/ 8 w 53"/>
                <a:gd name="T15" fmla="*/ 24 h 121"/>
                <a:gd name="T16" fmla="*/ 1 w 53"/>
                <a:gd name="T17" fmla="*/ 2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21">
                  <a:moveTo>
                    <a:pt x="1" y="26"/>
                  </a:moveTo>
                  <a:cubicBezTo>
                    <a:pt x="8" y="57"/>
                    <a:pt x="16" y="88"/>
                    <a:pt x="24" y="118"/>
                  </a:cubicBezTo>
                  <a:cubicBezTo>
                    <a:pt x="25" y="121"/>
                    <a:pt x="30" y="119"/>
                    <a:pt x="31" y="117"/>
                  </a:cubicBezTo>
                  <a:cubicBezTo>
                    <a:pt x="38" y="79"/>
                    <a:pt x="45" y="41"/>
                    <a:pt x="52" y="3"/>
                  </a:cubicBezTo>
                  <a:cubicBezTo>
                    <a:pt x="53" y="0"/>
                    <a:pt x="46" y="1"/>
                    <a:pt x="45" y="4"/>
                  </a:cubicBezTo>
                  <a:cubicBezTo>
                    <a:pt x="38" y="42"/>
                    <a:pt x="31" y="80"/>
                    <a:pt x="24" y="118"/>
                  </a:cubicBezTo>
                  <a:cubicBezTo>
                    <a:pt x="26" y="117"/>
                    <a:pt x="29" y="117"/>
                    <a:pt x="31" y="116"/>
                  </a:cubicBezTo>
                  <a:cubicBezTo>
                    <a:pt x="23" y="86"/>
                    <a:pt x="15" y="55"/>
                    <a:pt x="8" y="24"/>
                  </a:cubicBezTo>
                  <a:cubicBezTo>
                    <a:pt x="7" y="22"/>
                    <a:pt x="0" y="24"/>
                    <a:pt x="1" y="2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9" name="Freeform 573">
              <a:extLst>
                <a:ext uri="{FF2B5EF4-FFF2-40B4-BE49-F238E27FC236}">
                  <a16:creationId xmlns:a16="http://schemas.microsoft.com/office/drawing/2014/main" xmlns="" id="{3E107F19-81D0-42CE-94F9-EE9ED8456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788" y="455612"/>
              <a:ext cx="185738" cy="69850"/>
            </a:xfrm>
            <a:custGeom>
              <a:avLst/>
              <a:gdLst>
                <a:gd name="T0" fmla="*/ 5 w 81"/>
                <a:gd name="T1" fmla="*/ 29 h 30"/>
                <a:gd name="T2" fmla="*/ 77 w 81"/>
                <a:gd name="T3" fmla="*/ 6 h 30"/>
                <a:gd name="T4" fmla="*/ 76 w 81"/>
                <a:gd name="T5" fmla="*/ 2 h 30"/>
                <a:gd name="T6" fmla="*/ 4 w 81"/>
                <a:gd name="T7" fmla="*/ 25 h 30"/>
                <a:gd name="T8" fmla="*/ 5 w 81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30">
                  <a:moveTo>
                    <a:pt x="5" y="29"/>
                  </a:moveTo>
                  <a:cubicBezTo>
                    <a:pt x="29" y="21"/>
                    <a:pt x="53" y="13"/>
                    <a:pt x="77" y="6"/>
                  </a:cubicBezTo>
                  <a:cubicBezTo>
                    <a:pt x="81" y="4"/>
                    <a:pt x="80" y="0"/>
                    <a:pt x="76" y="2"/>
                  </a:cubicBezTo>
                  <a:cubicBezTo>
                    <a:pt x="52" y="9"/>
                    <a:pt x="28" y="17"/>
                    <a:pt x="4" y="25"/>
                  </a:cubicBezTo>
                  <a:cubicBezTo>
                    <a:pt x="0" y="26"/>
                    <a:pt x="1" y="30"/>
                    <a:pt x="5" y="2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0" name="Freeform 574">
              <a:extLst>
                <a:ext uri="{FF2B5EF4-FFF2-40B4-BE49-F238E27FC236}">
                  <a16:creationId xmlns:a16="http://schemas.microsoft.com/office/drawing/2014/main" xmlns="" id="{DDAD6DF1-FF42-4209-86C7-E1F43194D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0625" y="3175"/>
              <a:ext cx="15875" cy="174625"/>
            </a:xfrm>
            <a:custGeom>
              <a:avLst/>
              <a:gdLst>
                <a:gd name="T0" fmla="*/ 0 w 7"/>
                <a:gd name="T1" fmla="*/ 4 h 76"/>
                <a:gd name="T2" fmla="*/ 0 w 7"/>
                <a:gd name="T3" fmla="*/ 73 h 76"/>
                <a:gd name="T4" fmla="*/ 7 w 7"/>
                <a:gd name="T5" fmla="*/ 72 h 76"/>
                <a:gd name="T6" fmla="*/ 7 w 7"/>
                <a:gd name="T7" fmla="*/ 3 h 76"/>
                <a:gd name="T8" fmla="*/ 0 w 7"/>
                <a:gd name="T9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6">
                  <a:moveTo>
                    <a:pt x="0" y="4"/>
                  </a:moveTo>
                  <a:cubicBezTo>
                    <a:pt x="0" y="27"/>
                    <a:pt x="0" y="50"/>
                    <a:pt x="0" y="73"/>
                  </a:cubicBezTo>
                  <a:cubicBezTo>
                    <a:pt x="0" y="76"/>
                    <a:pt x="7" y="75"/>
                    <a:pt x="7" y="72"/>
                  </a:cubicBezTo>
                  <a:cubicBezTo>
                    <a:pt x="7" y="49"/>
                    <a:pt x="7" y="26"/>
                    <a:pt x="7" y="3"/>
                  </a:cubicBezTo>
                  <a:cubicBezTo>
                    <a:pt x="7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1" name="Freeform 575">
              <a:extLst>
                <a:ext uri="{FF2B5EF4-FFF2-40B4-BE49-F238E27FC236}">
                  <a16:creationId xmlns:a16="http://schemas.microsoft.com/office/drawing/2014/main" xmlns="" id="{E64BE7BF-A248-4972-B321-29083EF8C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00" y="55562"/>
              <a:ext cx="93663" cy="133350"/>
            </a:xfrm>
            <a:custGeom>
              <a:avLst/>
              <a:gdLst>
                <a:gd name="T0" fmla="*/ 1 w 41"/>
                <a:gd name="T1" fmla="*/ 5 h 58"/>
                <a:gd name="T2" fmla="*/ 33 w 41"/>
                <a:gd name="T3" fmla="*/ 56 h 58"/>
                <a:gd name="T4" fmla="*/ 39 w 41"/>
                <a:gd name="T5" fmla="*/ 53 h 58"/>
                <a:gd name="T6" fmla="*/ 8 w 41"/>
                <a:gd name="T7" fmla="*/ 2 h 58"/>
                <a:gd name="T8" fmla="*/ 1 w 41"/>
                <a:gd name="T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8">
                  <a:moveTo>
                    <a:pt x="1" y="5"/>
                  </a:moveTo>
                  <a:cubicBezTo>
                    <a:pt x="12" y="22"/>
                    <a:pt x="22" y="39"/>
                    <a:pt x="33" y="56"/>
                  </a:cubicBezTo>
                  <a:cubicBezTo>
                    <a:pt x="34" y="58"/>
                    <a:pt x="41" y="55"/>
                    <a:pt x="39" y="53"/>
                  </a:cubicBezTo>
                  <a:cubicBezTo>
                    <a:pt x="29" y="36"/>
                    <a:pt x="18" y="19"/>
                    <a:pt x="8" y="2"/>
                  </a:cubicBezTo>
                  <a:cubicBezTo>
                    <a:pt x="7" y="0"/>
                    <a:pt x="0" y="3"/>
                    <a:pt x="1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2" name="Freeform 576">
              <a:extLst>
                <a:ext uri="{FF2B5EF4-FFF2-40B4-BE49-F238E27FC236}">
                  <a16:creationId xmlns:a16="http://schemas.microsoft.com/office/drawing/2014/main" xmlns="" id="{E08109CE-2665-4EAF-BCDB-F5232D639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163512"/>
              <a:ext cx="158750" cy="92075"/>
            </a:xfrm>
            <a:custGeom>
              <a:avLst/>
              <a:gdLst>
                <a:gd name="T0" fmla="*/ 3 w 69"/>
                <a:gd name="T1" fmla="*/ 4 h 40"/>
                <a:gd name="T2" fmla="*/ 61 w 69"/>
                <a:gd name="T3" fmla="*/ 39 h 40"/>
                <a:gd name="T4" fmla="*/ 66 w 69"/>
                <a:gd name="T5" fmla="*/ 35 h 40"/>
                <a:gd name="T6" fmla="*/ 8 w 69"/>
                <a:gd name="T7" fmla="*/ 1 h 40"/>
                <a:gd name="T8" fmla="*/ 3 w 69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0">
                  <a:moveTo>
                    <a:pt x="3" y="4"/>
                  </a:moveTo>
                  <a:cubicBezTo>
                    <a:pt x="22" y="16"/>
                    <a:pt x="41" y="27"/>
                    <a:pt x="61" y="39"/>
                  </a:cubicBezTo>
                  <a:cubicBezTo>
                    <a:pt x="63" y="40"/>
                    <a:pt x="69" y="37"/>
                    <a:pt x="66" y="35"/>
                  </a:cubicBezTo>
                  <a:cubicBezTo>
                    <a:pt x="47" y="24"/>
                    <a:pt x="27" y="12"/>
                    <a:pt x="8" y="1"/>
                  </a:cubicBezTo>
                  <a:cubicBezTo>
                    <a:pt x="6" y="0"/>
                    <a:pt x="0" y="3"/>
                    <a:pt x="3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3" name="Freeform 577">
              <a:extLst>
                <a:ext uri="{FF2B5EF4-FFF2-40B4-BE49-F238E27FC236}">
                  <a16:creationId xmlns:a16="http://schemas.microsoft.com/office/drawing/2014/main" xmlns="" id="{DA2E180B-D376-4B5C-9CC3-4428438A6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" y="334962"/>
              <a:ext cx="180975" cy="28575"/>
            </a:xfrm>
            <a:custGeom>
              <a:avLst/>
              <a:gdLst>
                <a:gd name="T0" fmla="*/ 4 w 79"/>
                <a:gd name="T1" fmla="*/ 3 h 13"/>
                <a:gd name="T2" fmla="*/ 71 w 79"/>
                <a:gd name="T3" fmla="*/ 12 h 13"/>
                <a:gd name="T4" fmla="*/ 75 w 79"/>
                <a:gd name="T5" fmla="*/ 9 h 13"/>
                <a:gd name="T6" fmla="*/ 8 w 79"/>
                <a:gd name="T7" fmla="*/ 0 h 13"/>
                <a:gd name="T8" fmla="*/ 4 w 79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3">
                  <a:moveTo>
                    <a:pt x="4" y="3"/>
                  </a:moveTo>
                  <a:cubicBezTo>
                    <a:pt x="26" y="6"/>
                    <a:pt x="48" y="9"/>
                    <a:pt x="71" y="12"/>
                  </a:cubicBezTo>
                  <a:cubicBezTo>
                    <a:pt x="73" y="13"/>
                    <a:pt x="79" y="9"/>
                    <a:pt x="75" y="9"/>
                  </a:cubicBezTo>
                  <a:cubicBezTo>
                    <a:pt x="53" y="6"/>
                    <a:pt x="30" y="3"/>
                    <a:pt x="8" y="0"/>
                  </a:cubicBezTo>
                  <a:cubicBezTo>
                    <a:pt x="6" y="0"/>
                    <a:pt x="0" y="3"/>
                    <a:pt x="4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4" name="Freeform 578">
              <a:extLst>
                <a:ext uri="{FF2B5EF4-FFF2-40B4-BE49-F238E27FC236}">
                  <a16:creationId xmlns:a16="http://schemas.microsoft.com/office/drawing/2014/main" xmlns="" id="{58A0850E-757C-40D7-9B0E-14D35B91A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3025" y="58737"/>
              <a:ext cx="95250" cy="128588"/>
            </a:xfrm>
            <a:custGeom>
              <a:avLst/>
              <a:gdLst>
                <a:gd name="T0" fmla="*/ 33 w 41"/>
                <a:gd name="T1" fmla="*/ 3 h 56"/>
                <a:gd name="T2" fmla="*/ 2 w 41"/>
                <a:gd name="T3" fmla="*/ 53 h 56"/>
                <a:gd name="T4" fmla="*/ 8 w 41"/>
                <a:gd name="T5" fmla="*/ 53 h 56"/>
                <a:gd name="T6" fmla="*/ 39 w 41"/>
                <a:gd name="T7" fmla="*/ 3 h 56"/>
                <a:gd name="T8" fmla="*/ 33 w 41"/>
                <a:gd name="T9" fmla="*/ 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6">
                  <a:moveTo>
                    <a:pt x="33" y="3"/>
                  </a:moveTo>
                  <a:cubicBezTo>
                    <a:pt x="23" y="20"/>
                    <a:pt x="12" y="36"/>
                    <a:pt x="2" y="53"/>
                  </a:cubicBezTo>
                  <a:cubicBezTo>
                    <a:pt x="0" y="56"/>
                    <a:pt x="7" y="55"/>
                    <a:pt x="8" y="53"/>
                  </a:cubicBezTo>
                  <a:cubicBezTo>
                    <a:pt x="19" y="36"/>
                    <a:pt x="29" y="20"/>
                    <a:pt x="39" y="3"/>
                  </a:cubicBezTo>
                  <a:cubicBezTo>
                    <a:pt x="41" y="0"/>
                    <a:pt x="34" y="1"/>
                    <a:pt x="33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5" name="Freeform 579">
              <a:extLst>
                <a:ext uri="{FF2B5EF4-FFF2-40B4-BE49-F238E27FC236}">
                  <a16:creationId xmlns:a16="http://schemas.microsoft.com/office/drawing/2014/main" xmlns="" id="{4E5EB4B6-57D8-4CFA-8462-6981B328C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3513" y="166687"/>
              <a:ext cx="158750" cy="84138"/>
            </a:xfrm>
            <a:custGeom>
              <a:avLst/>
              <a:gdLst>
                <a:gd name="T0" fmla="*/ 61 w 69"/>
                <a:gd name="T1" fmla="*/ 2 h 37"/>
                <a:gd name="T2" fmla="*/ 3 w 69"/>
                <a:gd name="T3" fmla="*/ 36 h 37"/>
                <a:gd name="T4" fmla="*/ 8 w 69"/>
                <a:gd name="T5" fmla="*/ 36 h 37"/>
                <a:gd name="T6" fmla="*/ 66 w 69"/>
                <a:gd name="T7" fmla="*/ 2 h 37"/>
                <a:gd name="T8" fmla="*/ 61 w 69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1" y="2"/>
                  </a:moveTo>
                  <a:cubicBezTo>
                    <a:pt x="42" y="13"/>
                    <a:pt x="22" y="24"/>
                    <a:pt x="3" y="36"/>
                  </a:cubicBezTo>
                  <a:cubicBezTo>
                    <a:pt x="0" y="37"/>
                    <a:pt x="7" y="37"/>
                    <a:pt x="8" y="36"/>
                  </a:cubicBezTo>
                  <a:cubicBezTo>
                    <a:pt x="28" y="24"/>
                    <a:pt x="47" y="13"/>
                    <a:pt x="66" y="2"/>
                  </a:cubicBezTo>
                  <a:cubicBezTo>
                    <a:pt x="69" y="0"/>
                    <a:pt x="62" y="1"/>
                    <a:pt x="61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6" name="Freeform 580">
              <a:extLst>
                <a:ext uri="{FF2B5EF4-FFF2-40B4-BE49-F238E27FC236}">
                  <a16:creationId xmlns:a16="http://schemas.microsoft.com/office/drawing/2014/main" xmlns="" id="{2FF9E55C-67F6-4C51-8195-197D6D604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563" y="331787"/>
              <a:ext cx="176213" cy="31750"/>
            </a:xfrm>
            <a:custGeom>
              <a:avLst/>
              <a:gdLst>
                <a:gd name="T0" fmla="*/ 73 w 77"/>
                <a:gd name="T1" fmla="*/ 0 h 14"/>
                <a:gd name="T2" fmla="*/ 5 w 77"/>
                <a:gd name="T3" fmla="*/ 10 h 14"/>
                <a:gd name="T4" fmla="*/ 4 w 77"/>
                <a:gd name="T5" fmla="*/ 14 h 14"/>
                <a:gd name="T6" fmla="*/ 72 w 77"/>
                <a:gd name="T7" fmla="*/ 4 h 14"/>
                <a:gd name="T8" fmla="*/ 73 w 7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4">
                  <a:moveTo>
                    <a:pt x="73" y="0"/>
                  </a:moveTo>
                  <a:cubicBezTo>
                    <a:pt x="50" y="3"/>
                    <a:pt x="28" y="7"/>
                    <a:pt x="5" y="10"/>
                  </a:cubicBezTo>
                  <a:cubicBezTo>
                    <a:pt x="2" y="10"/>
                    <a:pt x="0" y="14"/>
                    <a:pt x="4" y="14"/>
                  </a:cubicBezTo>
                  <a:cubicBezTo>
                    <a:pt x="27" y="11"/>
                    <a:pt x="49" y="8"/>
                    <a:pt x="72" y="4"/>
                  </a:cubicBezTo>
                  <a:cubicBezTo>
                    <a:pt x="75" y="4"/>
                    <a:pt x="77" y="0"/>
                    <a:pt x="73" y="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0" name="Freeform 594">
              <a:extLst>
                <a:ext uri="{FF2B5EF4-FFF2-40B4-BE49-F238E27FC236}">
                  <a16:creationId xmlns:a16="http://schemas.microsoft.com/office/drawing/2014/main" xmlns="" id="{9A555C09-2B05-4833-AD0B-4D49B004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8" y="6081712"/>
              <a:ext cx="1008063" cy="723900"/>
            </a:xfrm>
            <a:custGeom>
              <a:avLst/>
              <a:gdLst>
                <a:gd name="T0" fmla="*/ 180 w 439"/>
                <a:gd name="T1" fmla="*/ 252 h 315"/>
                <a:gd name="T2" fmla="*/ 161 w 439"/>
                <a:gd name="T3" fmla="*/ 311 h 315"/>
                <a:gd name="T4" fmla="*/ 161 w 439"/>
                <a:gd name="T5" fmla="*/ 312 h 315"/>
                <a:gd name="T6" fmla="*/ 240 w 439"/>
                <a:gd name="T7" fmla="*/ 250 h 315"/>
                <a:gd name="T8" fmla="*/ 233 w 439"/>
                <a:gd name="T9" fmla="*/ 252 h 315"/>
                <a:gd name="T10" fmla="*/ 324 w 439"/>
                <a:gd name="T11" fmla="*/ 251 h 315"/>
                <a:gd name="T12" fmla="*/ 318 w 439"/>
                <a:gd name="T13" fmla="*/ 252 h 315"/>
                <a:gd name="T14" fmla="*/ 400 w 439"/>
                <a:gd name="T15" fmla="*/ 248 h 315"/>
                <a:gd name="T16" fmla="*/ 422 w 439"/>
                <a:gd name="T17" fmla="*/ 200 h 315"/>
                <a:gd name="T18" fmla="*/ 409 w 439"/>
                <a:gd name="T19" fmla="*/ 178 h 315"/>
                <a:gd name="T20" fmla="*/ 394 w 439"/>
                <a:gd name="T21" fmla="*/ 169 h 315"/>
                <a:gd name="T22" fmla="*/ 397 w 439"/>
                <a:gd name="T23" fmla="*/ 167 h 315"/>
                <a:gd name="T24" fmla="*/ 411 w 439"/>
                <a:gd name="T25" fmla="*/ 89 h 315"/>
                <a:gd name="T26" fmla="*/ 346 w 439"/>
                <a:gd name="T27" fmla="*/ 94 h 315"/>
                <a:gd name="T28" fmla="*/ 352 w 439"/>
                <a:gd name="T29" fmla="*/ 93 h 315"/>
                <a:gd name="T30" fmla="*/ 296 w 439"/>
                <a:gd name="T31" fmla="*/ 30 h 315"/>
                <a:gd name="T32" fmla="*/ 209 w 439"/>
                <a:gd name="T33" fmla="*/ 67 h 315"/>
                <a:gd name="T34" fmla="*/ 216 w 439"/>
                <a:gd name="T35" fmla="*/ 65 h 315"/>
                <a:gd name="T36" fmla="*/ 84 w 439"/>
                <a:gd name="T37" fmla="*/ 94 h 315"/>
                <a:gd name="T38" fmla="*/ 90 w 439"/>
                <a:gd name="T39" fmla="*/ 92 h 315"/>
                <a:gd name="T40" fmla="*/ 32 w 439"/>
                <a:gd name="T41" fmla="*/ 87 h 315"/>
                <a:gd name="T42" fmla="*/ 10 w 439"/>
                <a:gd name="T43" fmla="*/ 137 h 315"/>
                <a:gd name="T44" fmla="*/ 33 w 439"/>
                <a:gd name="T45" fmla="*/ 159 h 315"/>
                <a:gd name="T46" fmla="*/ 29 w 439"/>
                <a:gd name="T47" fmla="*/ 235 h 315"/>
                <a:gd name="T48" fmla="*/ 94 w 439"/>
                <a:gd name="T49" fmla="*/ 219 h 315"/>
                <a:gd name="T50" fmla="*/ 88 w 439"/>
                <a:gd name="T51" fmla="*/ 221 h 315"/>
                <a:gd name="T52" fmla="*/ 142 w 439"/>
                <a:gd name="T53" fmla="*/ 269 h 315"/>
                <a:gd name="T54" fmla="*/ 187 w 439"/>
                <a:gd name="T55" fmla="*/ 251 h 315"/>
                <a:gd name="T56" fmla="*/ 180 w 439"/>
                <a:gd name="T57" fmla="*/ 252 h 315"/>
                <a:gd name="T58" fmla="*/ 112 w 439"/>
                <a:gd name="T59" fmla="*/ 254 h 315"/>
                <a:gd name="T60" fmla="*/ 95 w 439"/>
                <a:gd name="T61" fmla="*/ 219 h 315"/>
                <a:gd name="T62" fmla="*/ 88 w 439"/>
                <a:gd name="T63" fmla="*/ 220 h 315"/>
                <a:gd name="T64" fmla="*/ 18 w 439"/>
                <a:gd name="T65" fmla="*/ 209 h 315"/>
                <a:gd name="T66" fmla="*/ 39 w 439"/>
                <a:gd name="T67" fmla="*/ 159 h 315"/>
                <a:gd name="T68" fmla="*/ 39 w 439"/>
                <a:gd name="T69" fmla="*/ 158 h 315"/>
                <a:gd name="T70" fmla="*/ 14 w 439"/>
                <a:gd name="T71" fmla="*/ 125 h 315"/>
                <a:gd name="T72" fmla="*/ 84 w 439"/>
                <a:gd name="T73" fmla="*/ 94 h 315"/>
                <a:gd name="T74" fmla="*/ 90 w 439"/>
                <a:gd name="T75" fmla="*/ 92 h 315"/>
                <a:gd name="T76" fmla="*/ 209 w 439"/>
                <a:gd name="T77" fmla="*/ 67 h 315"/>
                <a:gd name="T78" fmla="*/ 216 w 439"/>
                <a:gd name="T79" fmla="*/ 66 h 315"/>
                <a:gd name="T80" fmla="*/ 319 w 439"/>
                <a:gd name="T81" fmla="*/ 40 h 315"/>
                <a:gd name="T82" fmla="*/ 345 w 439"/>
                <a:gd name="T83" fmla="*/ 94 h 315"/>
                <a:gd name="T84" fmla="*/ 351 w 439"/>
                <a:gd name="T85" fmla="*/ 94 h 315"/>
                <a:gd name="T86" fmla="*/ 418 w 439"/>
                <a:gd name="T87" fmla="*/ 113 h 315"/>
                <a:gd name="T88" fmla="*/ 390 w 439"/>
                <a:gd name="T89" fmla="*/ 168 h 315"/>
                <a:gd name="T90" fmla="*/ 388 w 439"/>
                <a:gd name="T91" fmla="*/ 170 h 315"/>
                <a:gd name="T92" fmla="*/ 411 w 439"/>
                <a:gd name="T93" fmla="*/ 230 h 315"/>
                <a:gd name="T94" fmla="*/ 324 w 439"/>
                <a:gd name="T95" fmla="*/ 250 h 315"/>
                <a:gd name="T96" fmla="*/ 318 w 439"/>
                <a:gd name="T97" fmla="*/ 252 h 315"/>
                <a:gd name="T98" fmla="*/ 240 w 439"/>
                <a:gd name="T99" fmla="*/ 250 h 315"/>
                <a:gd name="T100" fmla="*/ 233 w 439"/>
                <a:gd name="T101" fmla="*/ 252 h 315"/>
                <a:gd name="T102" fmla="*/ 167 w 439"/>
                <a:gd name="T103" fmla="*/ 309 h 315"/>
                <a:gd name="T104" fmla="*/ 195 w 439"/>
                <a:gd name="T105" fmla="*/ 279 h 315"/>
                <a:gd name="T106" fmla="*/ 187 w 439"/>
                <a:gd name="T107" fmla="*/ 250 h 315"/>
                <a:gd name="T108" fmla="*/ 180 w 439"/>
                <a:gd name="T109" fmla="*/ 25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39" h="315">
                  <a:moveTo>
                    <a:pt x="180" y="252"/>
                  </a:moveTo>
                  <a:cubicBezTo>
                    <a:pt x="198" y="275"/>
                    <a:pt x="183" y="298"/>
                    <a:pt x="161" y="311"/>
                  </a:cubicBezTo>
                  <a:cubicBezTo>
                    <a:pt x="160" y="311"/>
                    <a:pt x="160" y="312"/>
                    <a:pt x="161" y="312"/>
                  </a:cubicBezTo>
                  <a:cubicBezTo>
                    <a:pt x="201" y="315"/>
                    <a:pt x="238" y="293"/>
                    <a:pt x="240" y="250"/>
                  </a:cubicBezTo>
                  <a:cubicBezTo>
                    <a:pt x="238" y="251"/>
                    <a:pt x="235" y="252"/>
                    <a:pt x="233" y="252"/>
                  </a:cubicBezTo>
                  <a:cubicBezTo>
                    <a:pt x="260" y="280"/>
                    <a:pt x="297" y="273"/>
                    <a:pt x="324" y="251"/>
                  </a:cubicBezTo>
                  <a:cubicBezTo>
                    <a:pt x="322" y="251"/>
                    <a:pt x="320" y="252"/>
                    <a:pt x="318" y="252"/>
                  </a:cubicBezTo>
                  <a:cubicBezTo>
                    <a:pt x="341" y="270"/>
                    <a:pt x="378" y="264"/>
                    <a:pt x="400" y="248"/>
                  </a:cubicBezTo>
                  <a:cubicBezTo>
                    <a:pt x="416" y="236"/>
                    <a:pt x="426" y="220"/>
                    <a:pt x="422" y="200"/>
                  </a:cubicBezTo>
                  <a:cubicBezTo>
                    <a:pt x="420" y="192"/>
                    <a:pt x="415" y="184"/>
                    <a:pt x="409" y="178"/>
                  </a:cubicBezTo>
                  <a:cubicBezTo>
                    <a:pt x="407" y="175"/>
                    <a:pt x="399" y="167"/>
                    <a:pt x="394" y="169"/>
                  </a:cubicBezTo>
                  <a:cubicBezTo>
                    <a:pt x="395" y="168"/>
                    <a:pt x="396" y="168"/>
                    <a:pt x="397" y="167"/>
                  </a:cubicBezTo>
                  <a:cubicBezTo>
                    <a:pt x="426" y="152"/>
                    <a:pt x="439" y="112"/>
                    <a:pt x="411" y="89"/>
                  </a:cubicBezTo>
                  <a:cubicBezTo>
                    <a:pt x="394" y="74"/>
                    <a:pt x="363" y="85"/>
                    <a:pt x="346" y="94"/>
                  </a:cubicBezTo>
                  <a:cubicBezTo>
                    <a:pt x="348" y="94"/>
                    <a:pt x="350" y="93"/>
                    <a:pt x="352" y="93"/>
                  </a:cubicBezTo>
                  <a:cubicBezTo>
                    <a:pt x="359" y="57"/>
                    <a:pt x="330" y="32"/>
                    <a:pt x="296" y="30"/>
                  </a:cubicBezTo>
                  <a:cubicBezTo>
                    <a:pt x="267" y="29"/>
                    <a:pt x="221" y="34"/>
                    <a:pt x="209" y="67"/>
                  </a:cubicBezTo>
                  <a:cubicBezTo>
                    <a:pt x="212" y="66"/>
                    <a:pt x="214" y="66"/>
                    <a:pt x="216" y="65"/>
                  </a:cubicBezTo>
                  <a:cubicBezTo>
                    <a:pt x="194" y="0"/>
                    <a:pt x="74" y="26"/>
                    <a:pt x="84" y="94"/>
                  </a:cubicBezTo>
                  <a:cubicBezTo>
                    <a:pt x="86" y="93"/>
                    <a:pt x="88" y="93"/>
                    <a:pt x="90" y="92"/>
                  </a:cubicBezTo>
                  <a:cubicBezTo>
                    <a:pt x="76" y="74"/>
                    <a:pt x="50" y="75"/>
                    <a:pt x="32" y="87"/>
                  </a:cubicBezTo>
                  <a:cubicBezTo>
                    <a:pt x="16" y="99"/>
                    <a:pt x="1" y="116"/>
                    <a:pt x="10" y="137"/>
                  </a:cubicBezTo>
                  <a:cubicBezTo>
                    <a:pt x="12" y="142"/>
                    <a:pt x="28" y="163"/>
                    <a:pt x="33" y="159"/>
                  </a:cubicBezTo>
                  <a:cubicBezTo>
                    <a:pt x="5" y="176"/>
                    <a:pt x="0" y="216"/>
                    <a:pt x="29" y="235"/>
                  </a:cubicBezTo>
                  <a:cubicBezTo>
                    <a:pt x="49" y="248"/>
                    <a:pt x="79" y="231"/>
                    <a:pt x="94" y="219"/>
                  </a:cubicBezTo>
                  <a:cubicBezTo>
                    <a:pt x="92" y="220"/>
                    <a:pt x="90" y="220"/>
                    <a:pt x="88" y="221"/>
                  </a:cubicBezTo>
                  <a:cubicBezTo>
                    <a:pt x="87" y="251"/>
                    <a:pt x="116" y="266"/>
                    <a:pt x="142" y="269"/>
                  </a:cubicBezTo>
                  <a:cubicBezTo>
                    <a:pt x="156" y="271"/>
                    <a:pt x="181" y="267"/>
                    <a:pt x="187" y="251"/>
                  </a:cubicBezTo>
                  <a:cubicBezTo>
                    <a:pt x="187" y="250"/>
                    <a:pt x="180" y="250"/>
                    <a:pt x="180" y="252"/>
                  </a:cubicBezTo>
                  <a:cubicBezTo>
                    <a:pt x="170" y="278"/>
                    <a:pt x="128" y="265"/>
                    <a:pt x="112" y="254"/>
                  </a:cubicBezTo>
                  <a:cubicBezTo>
                    <a:pt x="101" y="246"/>
                    <a:pt x="94" y="232"/>
                    <a:pt x="95" y="219"/>
                  </a:cubicBezTo>
                  <a:cubicBezTo>
                    <a:pt x="95" y="217"/>
                    <a:pt x="89" y="219"/>
                    <a:pt x="88" y="220"/>
                  </a:cubicBezTo>
                  <a:cubicBezTo>
                    <a:pt x="63" y="240"/>
                    <a:pt x="31" y="243"/>
                    <a:pt x="18" y="209"/>
                  </a:cubicBezTo>
                  <a:cubicBezTo>
                    <a:pt x="11" y="190"/>
                    <a:pt x="22" y="169"/>
                    <a:pt x="39" y="159"/>
                  </a:cubicBezTo>
                  <a:cubicBezTo>
                    <a:pt x="39" y="159"/>
                    <a:pt x="40" y="158"/>
                    <a:pt x="39" y="158"/>
                  </a:cubicBezTo>
                  <a:cubicBezTo>
                    <a:pt x="27" y="151"/>
                    <a:pt x="16" y="139"/>
                    <a:pt x="14" y="125"/>
                  </a:cubicBezTo>
                  <a:cubicBezTo>
                    <a:pt x="9" y="92"/>
                    <a:pt x="63" y="67"/>
                    <a:pt x="84" y="94"/>
                  </a:cubicBezTo>
                  <a:cubicBezTo>
                    <a:pt x="84" y="95"/>
                    <a:pt x="91" y="93"/>
                    <a:pt x="90" y="92"/>
                  </a:cubicBezTo>
                  <a:cubicBezTo>
                    <a:pt x="82" y="28"/>
                    <a:pt x="189" y="6"/>
                    <a:pt x="209" y="67"/>
                  </a:cubicBezTo>
                  <a:cubicBezTo>
                    <a:pt x="210" y="69"/>
                    <a:pt x="216" y="67"/>
                    <a:pt x="216" y="66"/>
                  </a:cubicBezTo>
                  <a:cubicBezTo>
                    <a:pt x="230" y="28"/>
                    <a:pt x="288" y="26"/>
                    <a:pt x="319" y="40"/>
                  </a:cubicBezTo>
                  <a:cubicBezTo>
                    <a:pt x="339" y="49"/>
                    <a:pt x="349" y="73"/>
                    <a:pt x="345" y="94"/>
                  </a:cubicBezTo>
                  <a:cubicBezTo>
                    <a:pt x="345" y="96"/>
                    <a:pt x="351" y="94"/>
                    <a:pt x="351" y="94"/>
                  </a:cubicBezTo>
                  <a:cubicBezTo>
                    <a:pt x="378" y="79"/>
                    <a:pt x="408" y="82"/>
                    <a:pt x="418" y="113"/>
                  </a:cubicBezTo>
                  <a:cubicBezTo>
                    <a:pt x="424" y="136"/>
                    <a:pt x="411" y="159"/>
                    <a:pt x="390" y="168"/>
                  </a:cubicBezTo>
                  <a:cubicBezTo>
                    <a:pt x="389" y="168"/>
                    <a:pt x="388" y="169"/>
                    <a:pt x="388" y="170"/>
                  </a:cubicBezTo>
                  <a:cubicBezTo>
                    <a:pt x="411" y="182"/>
                    <a:pt x="423" y="206"/>
                    <a:pt x="411" y="230"/>
                  </a:cubicBezTo>
                  <a:cubicBezTo>
                    <a:pt x="397" y="259"/>
                    <a:pt x="350" y="270"/>
                    <a:pt x="324" y="250"/>
                  </a:cubicBezTo>
                  <a:cubicBezTo>
                    <a:pt x="323" y="249"/>
                    <a:pt x="319" y="251"/>
                    <a:pt x="318" y="252"/>
                  </a:cubicBezTo>
                  <a:cubicBezTo>
                    <a:pt x="293" y="272"/>
                    <a:pt x="262" y="273"/>
                    <a:pt x="240" y="250"/>
                  </a:cubicBezTo>
                  <a:cubicBezTo>
                    <a:pt x="239" y="249"/>
                    <a:pt x="233" y="251"/>
                    <a:pt x="233" y="252"/>
                  </a:cubicBezTo>
                  <a:cubicBezTo>
                    <a:pt x="232" y="290"/>
                    <a:pt x="203" y="311"/>
                    <a:pt x="167" y="309"/>
                  </a:cubicBezTo>
                  <a:cubicBezTo>
                    <a:pt x="178" y="310"/>
                    <a:pt x="193" y="290"/>
                    <a:pt x="195" y="279"/>
                  </a:cubicBezTo>
                  <a:cubicBezTo>
                    <a:pt x="196" y="269"/>
                    <a:pt x="193" y="258"/>
                    <a:pt x="187" y="250"/>
                  </a:cubicBezTo>
                  <a:cubicBezTo>
                    <a:pt x="185" y="249"/>
                    <a:pt x="179" y="252"/>
                    <a:pt x="180" y="25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1" name="Freeform 595">
              <a:extLst>
                <a:ext uri="{FF2B5EF4-FFF2-40B4-BE49-F238E27FC236}">
                  <a16:creationId xmlns:a16="http://schemas.microsoft.com/office/drawing/2014/main" xmlns="" id="{AFCDC53F-CBD2-4CA5-AC80-A72BE7760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8" y="6408737"/>
              <a:ext cx="76200" cy="88900"/>
            </a:xfrm>
            <a:custGeom>
              <a:avLst/>
              <a:gdLst>
                <a:gd name="T0" fmla="*/ 26 w 33"/>
                <a:gd name="T1" fmla="*/ 20 h 39"/>
                <a:gd name="T2" fmla="*/ 16 w 33"/>
                <a:gd name="T3" fmla="*/ 29 h 39"/>
                <a:gd name="T4" fmla="*/ 8 w 33"/>
                <a:gd name="T5" fmla="*/ 20 h 39"/>
                <a:gd name="T6" fmla="*/ 18 w 33"/>
                <a:gd name="T7" fmla="*/ 9 h 39"/>
                <a:gd name="T8" fmla="*/ 26 w 33"/>
                <a:gd name="T9" fmla="*/ 20 h 39"/>
                <a:gd name="T10" fmla="*/ 33 w 33"/>
                <a:gd name="T11" fmla="*/ 18 h 39"/>
                <a:gd name="T12" fmla="*/ 1 w 33"/>
                <a:gd name="T13" fmla="*/ 20 h 39"/>
                <a:gd name="T14" fmla="*/ 33 w 33"/>
                <a:gd name="T15" fmla="*/ 19 h 39"/>
                <a:gd name="T16" fmla="*/ 26 w 33"/>
                <a:gd name="T17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9">
                  <a:moveTo>
                    <a:pt x="26" y="20"/>
                  </a:moveTo>
                  <a:cubicBezTo>
                    <a:pt x="26" y="25"/>
                    <a:pt x="22" y="31"/>
                    <a:pt x="16" y="29"/>
                  </a:cubicBezTo>
                  <a:cubicBezTo>
                    <a:pt x="12" y="28"/>
                    <a:pt x="9" y="24"/>
                    <a:pt x="8" y="20"/>
                  </a:cubicBezTo>
                  <a:cubicBezTo>
                    <a:pt x="7" y="14"/>
                    <a:pt x="12" y="8"/>
                    <a:pt x="18" y="9"/>
                  </a:cubicBezTo>
                  <a:cubicBezTo>
                    <a:pt x="23" y="11"/>
                    <a:pt x="26" y="16"/>
                    <a:pt x="26" y="20"/>
                  </a:cubicBezTo>
                  <a:cubicBezTo>
                    <a:pt x="26" y="22"/>
                    <a:pt x="33" y="21"/>
                    <a:pt x="33" y="18"/>
                  </a:cubicBezTo>
                  <a:cubicBezTo>
                    <a:pt x="32" y="0"/>
                    <a:pt x="2" y="2"/>
                    <a:pt x="1" y="20"/>
                  </a:cubicBezTo>
                  <a:cubicBezTo>
                    <a:pt x="0" y="39"/>
                    <a:pt x="32" y="36"/>
                    <a:pt x="33" y="19"/>
                  </a:cubicBezTo>
                  <a:cubicBezTo>
                    <a:pt x="33" y="16"/>
                    <a:pt x="26" y="18"/>
                    <a:pt x="26" y="2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2" name="Freeform 596">
              <a:extLst>
                <a:ext uri="{FF2B5EF4-FFF2-40B4-BE49-F238E27FC236}">
                  <a16:creationId xmlns:a16="http://schemas.microsoft.com/office/drawing/2014/main" xmlns="" id="{0EE9C99E-1F65-453F-93CE-612840418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775" y="6408737"/>
              <a:ext cx="74613" cy="77788"/>
            </a:xfrm>
            <a:custGeom>
              <a:avLst/>
              <a:gdLst>
                <a:gd name="T0" fmla="*/ 25 w 32"/>
                <a:gd name="T1" fmla="*/ 20 h 34"/>
                <a:gd name="T2" fmla="*/ 13 w 32"/>
                <a:gd name="T3" fmla="*/ 29 h 34"/>
                <a:gd name="T4" fmla="*/ 7 w 32"/>
                <a:gd name="T5" fmla="*/ 18 h 34"/>
                <a:gd name="T6" fmla="*/ 19 w 32"/>
                <a:gd name="T7" fmla="*/ 10 h 34"/>
                <a:gd name="T8" fmla="*/ 25 w 32"/>
                <a:gd name="T9" fmla="*/ 20 h 34"/>
                <a:gd name="T10" fmla="*/ 32 w 32"/>
                <a:gd name="T11" fmla="*/ 18 h 34"/>
                <a:gd name="T12" fmla="*/ 0 w 32"/>
                <a:gd name="T13" fmla="*/ 20 h 34"/>
                <a:gd name="T14" fmla="*/ 17 w 32"/>
                <a:gd name="T15" fmla="*/ 33 h 34"/>
                <a:gd name="T16" fmla="*/ 32 w 32"/>
                <a:gd name="T17" fmla="*/ 18 h 34"/>
                <a:gd name="T18" fmla="*/ 25 w 32"/>
                <a:gd name="T1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4">
                  <a:moveTo>
                    <a:pt x="25" y="20"/>
                  </a:moveTo>
                  <a:cubicBezTo>
                    <a:pt x="24" y="26"/>
                    <a:pt x="20" y="32"/>
                    <a:pt x="13" y="29"/>
                  </a:cubicBezTo>
                  <a:cubicBezTo>
                    <a:pt x="9" y="27"/>
                    <a:pt x="7" y="23"/>
                    <a:pt x="7" y="18"/>
                  </a:cubicBezTo>
                  <a:cubicBezTo>
                    <a:pt x="7" y="12"/>
                    <a:pt x="13" y="7"/>
                    <a:pt x="19" y="10"/>
                  </a:cubicBezTo>
                  <a:cubicBezTo>
                    <a:pt x="23" y="12"/>
                    <a:pt x="24" y="16"/>
                    <a:pt x="25" y="20"/>
                  </a:cubicBezTo>
                  <a:cubicBezTo>
                    <a:pt x="25" y="22"/>
                    <a:pt x="32" y="20"/>
                    <a:pt x="32" y="18"/>
                  </a:cubicBezTo>
                  <a:cubicBezTo>
                    <a:pt x="31" y="0"/>
                    <a:pt x="1" y="3"/>
                    <a:pt x="0" y="20"/>
                  </a:cubicBezTo>
                  <a:cubicBezTo>
                    <a:pt x="0" y="29"/>
                    <a:pt x="9" y="34"/>
                    <a:pt x="17" y="33"/>
                  </a:cubicBezTo>
                  <a:cubicBezTo>
                    <a:pt x="24" y="32"/>
                    <a:pt x="31" y="27"/>
                    <a:pt x="32" y="18"/>
                  </a:cubicBezTo>
                  <a:cubicBezTo>
                    <a:pt x="32" y="17"/>
                    <a:pt x="25" y="18"/>
                    <a:pt x="25" y="2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3" name="Freeform 597">
              <a:extLst>
                <a:ext uri="{FF2B5EF4-FFF2-40B4-BE49-F238E27FC236}">
                  <a16:creationId xmlns:a16="http://schemas.microsoft.com/office/drawing/2014/main" xmlns="" id="{949886A0-6E4A-46DD-916B-5799F24A2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38" y="6405562"/>
              <a:ext cx="74613" cy="92075"/>
            </a:xfrm>
            <a:custGeom>
              <a:avLst/>
              <a:gdLst>
                <a:gd name="T0" fmla="*/ 25 w 33"/>
                <a:gd name="T1" fmla="*/ 21 h 40"/>
                <a:gd name="T2" fmla="*/ 17 w 33"/>
                <a:gd name="T3" fmla="*/ 30 h 40"/>
                <a:gd name="T4" fmla="*/ 8 w 33"/>
                <a:gd name="T5" fmla="*/ 21 h 40"/>
                <a:gd name="T6" fmla="*/ 17 w 33"/>
                <a:gd name="T7" fmla="*/ 10 h 40"/>
                <a:gd name="T8" fmla="*/ 25 w 33"/>
                <a:gd name="T9" fmla="*/ 21 h 40"/>
                <a:gd name="T10" fmla="*/ 32 w 33"/>
                <a:gd name="T11" fmla="*/ 19 h 40"/>
                <a:gd name="T12" fmla="*/ 1 w 33"/>
                <a:gd name="T13" fmla="*/ 21 h 40"/>
                <a:gd name="T14" fmla="*/ 32 w 33"/>
                <a:gd name="T15" fmla="*/ 20 h 40"/>
                <a:gd name="T16" fmla="*/ 25 w 33"/>
                <a:gd name="T17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0">
                  <a:moveTo>
                    <a:pt x="25" y="21"/>
                  </a:moveTo>
                  <a:cubicBezTo>
                    <a:pt x="25" y="26"/>
                    <a:pt x="22" y="31"/>
                    <a:pt x="17" y="30"/>
                  </a:cubicBezTo>
                  <a:cubicBezTo>
                    <a:pt x="12" y="30"/>
                    <a:pt x="9" y="25"/>
                    <a:pt x="8" y="21"/>
                  </a:cubicBezTo>
                  <a:cubicBezTo>
                    <a:pt x="7" y="15"/>
                    <a:pt x="11" y="10"/>
                    <a:pt x="17" y="10"/>
                  </a:cubicBezTo>
                  <a:cubicBezTo>
                    <a:pt x="22" y="11"/>
                    <a:pt x="25" y="16"/>
                    <a:pt x="25" y="21"/>
                  </a:cubicBezTo>
                  <a:cubicBezTo>
                    <a:pt x="26" y="24"/>
                    <a:pt x="32" y="22"/>
                    <a:pt x="32" y="19"/>
                  </a:cubicBezTo>
                  <a:cubicBezTo>
                    <a:pt x="31" y="0"/>
                    <a:pt x="2" y="3"/>
                    <a:pt x="1" y="21"/>
                  </a:cubicBezTo>
                  <a:cubicBezTo>
                    <a:pt x="0" y="40"/>
                    <a:pt x="31" y="38"/>
                    <a:pt x="32" y="20"/>
                  </a:cubicBezTo>
                  <a:cubicBezTo>
                    <a:pt x="33" y="17"/>
                    <a:pt x="25" y="18"/>
                    <a:pt x="25" y="2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4" name="Freeform 598">
              <a:extLst>
                <a:ext uri="{FF2B5EF4-FFF2-40B4-BE49-F238E27FC236}">
                  <a16:creationId xmlns:a16="http://schemas.microsoft.com/office/drawing/2014/main" xmlns="" id="{65BEDC11-BBEE-44C9-9D46-AB2FEFA84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" y="4859337"/>
              <a:ext cx="833438" cy="457200"/>
            </a:xfrm>
            <a:custGeom>
              <a:avLst/>
              <a:gdLst>
                <a:gd name="T0" fmla="*/ 356 w 363"/>
                <a:gd name="T1" fmla="*/ 2 h 199"/>
                <a:gd name="T2" fmla="*/ 262 w 363"/>
                <a:gd name="T3" fmla="*/ 44 h 199"/>
                <a:gd name="T4" fmla="*/ 260 w 363"/>
                <a:gd name="T5" fmla="*/ 46 h 199"/>
                <a:gd name="T6" fmla="*/ 260 w 363"/>
                <a:gd name="T7" fmla="*/ 170 h 199"/>
                <a:gd name="T8" fmla="*/ 260 w 363"/>
                <a:gd name="T9" fmla="*/ 192 h 199"/>
                <a:gd name="T10" fmla="*/ 259 w 363"/>
                <a:gd name="T11" fmla="*/ 193 h 199"/>
                <a:gd name="T12" fmla="*/ 195 w 363"/>
                <a:gd name="T13" fmla="*/ 193 h 199"/>
                <a:gd name="T14" fmla="*/ 116 w 363"/>
                <a:gd name="T15" fmla="*/ 193 h 199"/>
                <a:gd name="T16" fmla="*/ 89 w 363"/>
                <a:gd name="T17" fmla="*/ 193 h 199"/>
                <a:gd name="T18" fmla="*/ 83 w 363"/>
                <a:gd name="T19" fmla="*/ 193 h 199"/>
                <a:gd name="T20" fmla="*/ 83 w 363"/>
                <a:gd name="T21" fmla="*/ 192 h 199"/>
                <a:gd name="T22" fmla="*/ 8 w 363"/>
                <a:gd name="T23" fmla="*/ 98 h 199"/>
                <a:gd name="T24" fmla="*/ 4 w 363"/>
                <a:gd name="T25" fmla="*/ 102 h 199"/>
                <a:gd name="T26" fmla="*/ 252 w 363"/>
                <a:gd name="T27" fmla="*/ 102 h 199"/>
                <a:gd name="T28" fmla="*/ 252 w 363"/>
                <a:gd name="T29" fmla="*/ 97 h 199"/>
                <a:gd name="T30" fmla="*/ 5 w 363"/>
                <a:gd name="T31" fmla="*/ 97 h 199"/>
                <a:gd name="T32" fmla="*/ 1 w 363"/>
                <a:gd name="T33" fmla="*/ 101 h 199"/>
                <a:gd name="T34" fmla="*/ 56 w 363"/>
                <a:gd name="T35" fmla="*/ 168 h 199"/>
                <a:gd name="T36" fmla="*/ 78 w 363"/>
                <a:gd name="T37" fmla="*/ 196 h 199"/>
                <a:gd name="T38" fmla="*/ 90 w 363"/>
                <a:gd name="T39" fmla="*/ 198 h 199"/>
                <a:gd name="T40" fmla="*/ 263 w 363"/>
                <a:gd name="T41" fmla="*/ 198 h 199"/>
                <a:gd name="T42" fmla="*/ 267 w 363"/>
                <a:gd name="T43" fmla="*/ 195 h 199"/>
                <a:gd name="T44" fmla="*/ 267 w 363"/>
                <a:gd name="T45" fmla="*/ 58 h 199"/>
                <a:gd name="T46" fmla="*/ 267 w 363"/>
                <a:gd name="T47" fmla="*/ 48 h 199"/>
                <a:gd name="T48" fmla="*/ 267 w 363"/>
                <a:gd name="T49" fmla="*/ 47 h 199"/>
                <a:gd name="T50" fmla="*/ 296 w 363"/>
                <a:gd name="T51" fmla="*/ 34 h 199"/>
                <a:gd name="T52" fmla="*/ 359 w 363"/>
                <a:gd name="T53" fmla="*/ 6 h 199"/>
                <a:gd name="T54" fmla="*/ 356 w 363"/>
                <a:gd name="T55" fmla="*/ 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199">
                  <a:moveTo>
                    <a:pt x="356" y="2"/>
                  </a:moveTo>
                  <a:cubicBezTo>
                    <a:pt x="324" y="16"/>
                    <a:pt x="293" y="30"/>
                    <a:pt x="262" y="44"/>
                  </a:cubicBezTo>
                  <a:cubicBezTo>
                    <a:pt x="261" y="44"/>
                    <a:pt x="260" y="45"/>
                    <a:pt x="260" y="46"/>
                  </a:cubicBezTo>
                  <a:cubicBezTo>
                    <a:pt x="260" y="88"/>
                    <a:pt x="260" y="129"/>
                    <a:pt x="260" y="170"/>
                  </a:cubicBezTo>
                  <a:cubicBezTo>
                    <a:pt x="260" y="178"/>
                    <a:pt x="260" y="185"/>
                    <a:pt x="260" y="192"/>
                  </a:cubicBezTo>
                  <a:cubicBezTo>
                    <a:pt x="260" y="197"/>
                    <a:pt x="267" y="193"/>
                    <a:pt x="259" y="193"/>
                  </a:cubicBezTo>
                  <a:cubicBezTo>
                    <a:pt x="237" y="193"/>
                    <a:pt x="216" y="193"/>
                    <a:pt x="195" y="193"/>
                  </a:cubicBezTo>
                  <a:cubicBezTo>
                    <a:pt x="168" y="193"/>
                    <a:pt x="142" y="193"/>
                    <a:pt x="116" y="193"/>
                  </a:cubicBezTo>
                  <a:cubicBezTo>
                    <a:pt x="107" y="193"/>
                    <a:pt x="98" y="193"/>
                    <a:pt x="89" y="193"/>
                  </a:cubicBezTo>
                  <a:cubicBezTo>
                    <a:pt x="87" y="193"/>
                    <a:pt x="85" y="193"/>
                    <a:pt x="83" y="193"/>
                  </a:cubicBezTo>
                  <a:cubicBezTo>
                    <a:pt x="82" y="193"/>
                    <a:pt x="86" y="195"/>
                    <a:pt x="83" y="192"/>
                  </a:cubicBezTo>
                  <a:cubicBezTo>
                    <a:pt x="58" y="161"/>
                    <a:pt x="33" y="129"/>
                    <a:pt x="8" y="98"/>
                  </a:cubicBezTo>
                  <a:cubicBezTo>
                    <a:pt x="7" y="100"/>
                    <a:pt x="5" y="101"/>
                    <a:pt x="4" y="102"/>
                  </a:cubicBezTo>
                  <a:cubicBezTo>
                    <a:pt x="87" y="102"/>
                    <a:pt x="169" y="102"/>
                    <a:pt x="252" y="102"/>
                  </a:cubicBezTo>
                  <a:cubicBezTo>
                    <a:pt x="256" y="102"/>
                    <a:pt x="257" y="97"/>
                    <a:pt x="252" y="97"/>
                  </a:cubicBezTo>
                  <a:cubicBezTo>
                    <a:pt x="170" y="97"/>
                    <a:pt x="87" y="97"/>
                    <a:pt x="5" y="97"/>
                  </a:cubicBezTo>
                  <a:cubicBezTo>
                    <a:pt x="3" y="97"/>
                    <a:pt x="0" y="99"/>
                    <a:pt x="1" y="101"/>
                  </a:cubicBezTo>
                  <a:cubicBezTo>
                    <a:pt x="19" y="124"/>
                    <a:pt x="38" y="146"/>
                    <a:pt x="56" y="168"/>
                  </a:cubicBezTo>
                  <a:cubicBezTo>
                    <a:pt x="63" y="178"/>
                    <a:pt x="71" y="187"/>
                    <a:pt x="78" y="196"/>
                  </a:cubicBezTo>
                  <a:cubicBezTo>
                    <a:pt x="80" y="199"/>
                    <a:pt x="87" y="198"/>
                    <a:pt x="90" y="198"/>
                  </a:cubicBezTo>
                  <a:cubicBezTo>
                    <a:pt x="148" y="198"/>
                    <a:pt x="206" y="198"/>
                    <a:pt x="263" y="198"/>
                  </a:cubicBezTo>
                  <a:cubicBezTo>
                    <a:pt x="265" y="198"/>
                    <a:pt x="267" y="197"/>
                    <a:pt x="267" y="195"/>
                  </a:cubicBezTo>
                  <a:cubicBezTo>
                    <a:pt x="267" y="149"/>
                    <a:pt x="267" y="104"/>
                    <a:pt x="267" y="58"/>
                  </a:cubicBezTo>
                  <a:cubicBezTo>
                    <a:pt x="267" y="55"/>
                    <a:pt x="267" y="51"/>
                    <a:pt x="267" y="48"/>
                  </a:cubicBezTo>
                  <a:cubicBezTo>
                    <a:pt x="267" y="44"/>
                    <a:pt x="264" y="49"/>
                    <a:pt x="267" y="47"/>
                  </a:cubicBezTo>
                  <a:cubicBezTo>
                    <a:pt x="277" y="43"/>
                    <a:pt x="286" y="39"/>
                    <a:pt x="296" y="34"/>
                  </a:cubicBezTo>
                  <a:cubicBezTo>
                    <a:pt x="317" y="25"/>
                    <a:pt x="338" y="15"/>
                    <a:pt x="359" y="6"/>
                  </a:cubicBezTo>
                  <a:cubicBezTo>
                    <a:pt x="363" y="4"/>
                    <a:pt x="359" y="0"/>
                    <a:pt x="356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5" name="Freeform 599">
              <a:extLst>
                <a:ext uri="{FF2B5EF4-FFF2-40B4-BE49-F238E27FC236}">
                  <a16:creationId xmlns:a16="http://schemas.microsoft.com/office/drawing/2014/main" xmlns="" id="{138E5920-DD4A-441F-BF1E-AE2E9E176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8" y="5270500"/>
              <a:ext cx="217488" cy="268288"/>
            </a:xfrm>
            <a:custGeom>
              <a:avLst/>
              <a:gdLst>
                <a:gd name="T0" fmla="*/ 87 w 94"/>
                <a:gd name="T1" fmla="*/ 59 h 117"/>
                <a:gd name="T2" fmla="*/ 42 w 94"/>
                <a:gd name="T3" fmla="*/ 98 h 117"/>
                <a:gd name="T4" fmla="*/ 11 w 94"/>
                <a:gd name="T5" fmla="*/ 62 h 117"/>
                <a:gd name="T6" fmla="*/ 56 w 94"/>
                <a:gd name="T7" fmla="*/ 19 h 117"/>
                <a:gd name="T8" fmla="*/ 87 w 94"/>
                <a:gd name="T9" fmla="*/ 59 h 117"/>
                <a:gd name="T10" fmla="*/ 94 w 94"/>
                <a:gd name="T11" fmla="*/ 58 h 117"/>
                <a:gd name="T12" fmla="*/ 3 w 94"/>
                <a:gd name="T13" fmla="*/ 59 h 117"/>
                <a:gd name="T14" fmla="*/ 94 w 94"/>
                <a:gd name="T15" fmla="*/ 58 h 117"/>
                <a:gd name="T16" fmla="*/ 87 w 94"/>
                <a:gd name="T17" fmla="*/ 5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17">
                  <a:moveTo>
                    <a:pt x="87" y="59"/>
                  </a:moveTo>
                  <a:cubicBezTo>
                    <a:pt x="86" y="83"/>
                    <a:pt x="68" y="102"/>
                    <a:pt x="42" y="98"/>
                  </a:cubicBezTo>
                  <a:cubicBezTo>
                    <a:pt x="24" y="95"/>
                    <a:pt x="13" y="78"/>
                    <a:pt x="11" y="62"/>
                  </a:cubicBezTo>
                  <a:cubicBezTo>
                    <a:pt x="6" y="36"/>
                    <a:pt x="31" y="15"/>
                    <a:pt x="56" y="19"/>
                  </a:cubicBezTo>
                  <a:cubicBezTo>
                    <a:pt x="75" y="22"/>
                    <a:pt x="86" y="41"/>
                    <a:pt x="87" y="59"/>
                  </a:cubicBezTo>
                  <a:cubicBezTo>
                    <a:pt x="87" y="61"/>
                    <a:pt x="94" y="60"/>
                    <a:pt x="94" y="58"/>
                  </a:cubicBezTo>
                  <a:cubicBezTo>
                    <a:pt x="91" y="0"/>
                    <a:pt x="6" y="3"/>
                    <a:pt x="3" y="59"/>
                  </a:cubicBezTo>
                  <a:cubicBezTo>
                    <a:pt x="0" y="117"/>
                    <a:pt x="91" y="114"/>
                    <a:pt x="94" y="58"/>
                  </a:cubicBezTo>
                  <a:cubicBezTo>
                    <a:pt x="94" y="55"/>
                    <a:pt x="88" y="57"/>
                    <a:pt x="87" y="5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6" name="Freeform 600">
              <a:extLst>
                <a:ext uri="{FF2B5EF4-FFF2-40B4-BE49-F238E27FC236}">
                  <a16:creationId xmlns:a16="http://schemas.microsoft.com/office/drawing/2014/main" xmlns="" id="{6C022976-AC4F-444D-AB77-A5F120459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075" y="5270500"/>
              <a:ext cx="212725" cy="239713"/>
            </a:xfrm>
            <a:custGeom>
              <a:avLst/>
              <a:gdLst>
                <a:gd name="T0" fmla="*/ 85 w 92"/>
                <a:gd name="T1" fmla="*/ 59 h 104"/>
                <a:gd name="T2" fmla="*/ 43 w 92"/>
                <a:gd name="T3" fmla="*/ 98 h 104"/>
                <a:gd name="T4" fmla="*/ 8 w 92"/>
                <a:gd name="T5" fmla="*/ 58 h 104"/>
                <a:gd name="T6" fmla="*/ 50 w 92"/>
                <a:gd name="T7" fmla="*/ 19 h 104"/>
                <a:gd name="T8" fmla="*/ 85 w 92"/>
                <a:gd name="T9" fmla="*/ 59 h 104"/>
                <a:gd name="T10" fmla="*/ 92 w 92"/>
                <a:gd name="T11" fmla="*/ 58 h 104"/>
                <a:gd name="T12" fmla="*/ 1 w 92"/>
                <a:gd name="T13" fmla="*/ 59 h 104"/>
                <a:gd name="T14" fmla="*/ 46 w 92"/>
                <a:gd name="T15" fmla="*/ 103 h 104"/>
                <a:gd name="T16" fmla="*/ 92 w 92"/>
                <a:gd name="T17" fmla="*/ 58 h 104"/>
                <a:gd name="T18" fmla="*/ 85 w 92"/>
                <a:gd name="T1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85" y="59"/>
                  </a:moveTo>
                  <a:cubicBezTo>
                    <a:pt x="84" y="82"/>
                    <a:pt x="67" y="99"/>
                    <a:pt x="43" y="98"/>
                  </a:cubicBezTo>
                  <a:cubicBezTo>
                    <a:pt x="23" y="97"/>
                    <a:pt x="9" y="77"/>
                    <a:pt x="8" y="58"/>
                  </a:cubicBezTo>
                  <a:cubicBezTo>
                    <a:pt x="7" y="35"/>
                    <a:pt x="28" y="18"/>
                    <a:pt x="50" y="19"/>
                  </a:cubicBezTo>
                  <a:cubicBezTo>
                    <a:pt x="71" y="20"/>
                    <a:pt x="84" y="40"/>
                    <a:pt x="85" y="59"/>
                  </a:cubicBezTo>
                  <a:cubicBezTo>
                    <a:pt x="85" y="62"/>
                    <a:pt x="92" y="61"/>
                    <a:pt x="92" y="58"/>
                  </a:cubicBezTo>
                  <a:cubicBezTo>
                    <a:pt x="89" y="0"/>
                    <a:pt x="4" y="2"/>
                    <a:pt x="1" y="59"/>
                  </a:cubicBezTo>
                  <a:cubicBezTo>
                    <a:pt x="0" y="83"/>
                    <a:pt x="23" y="104"/>
                    <a:pt x="46" y="103"/>
                  </a:cubicBezTo>
                  <a:cubicBezTo>
                    <a:pt x="72" y="102"/>
                    <a:pt x="91" y="84"/>
                    <a:pt x="92" y="58"/>
                  </a:cubicBezTo>
                  <a:cubicBezTo>
                    <a:pt x="92" y="55"/>
                    <a:pt x="85" y="56"/>
                    <a:pt x="85" y="5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7" name="Freeform 601">
              <a:extLst>
                <a:ext uri="{FF2B5EF4-FFF2-40B4-BE49-F238E27FC236}">
                  <a16:creationId xmlns:a16="http://schemas.microsoft.com/office/drawing/2014/main" xmlns="" id="{74C52A69-23DE-45BA-83C7-3B9C01BF5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963" y="5080000"/>
              <a:ext cx="84138" cy="236538"/>
            </a:xfrm>
            <a:custGeom>
              <a:avLst/>
              <a:gdLst>
                <a:gd name="T0" fmla="*/ 0 w 37"/>
                <a:gd name="T1" fmla="*/ 5 h 103"/>
                <a:gd name="T2" fmla="*/ 30 w 37"/>
                <a:gd name="T3" fmla="*/ 100 h 103"/>
                <a:gd name="T4" fmla="*/ 36 w 37"/>
                <a:gd name="T5" fmla="*/ 99 h 103"/>
                <a:gd name="T6" fmla="*/ 7 w 37"/>
                <a:gd name="T7" fmla="*/ 3 h 103"/>
                <a:gd name="T8" fmla="*/ 0 w 37"/>
                <a:gd name="T9" fmla="*/ 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03">
                  <a:moveTo>
                    <a:pt x="0" y="5"/>
                  </a:moveTo>
                  <a:cubicBezTo>
                    <a:pt x="10" y="37"/>
                    <a:pt x="20" y="68"/>
                    <a:pt x="30" y="100"/>
                  </a:cubicBezTo>
                  <a:cubicBezTo>
                    <a:pt x="30" y="103"/>
                    <a:pt x="37" y="101"/>
                    <a:pt x="36" y="99"/>
                  </a:cubicBezTo>
                  <a:cubicBezTo>
                    <a:pt x="27" y="67"/>
                    <a:pt x="17" y="35"/>
                    <a:pt x="7" y="3"/>
                  </a:cubicBezTo>
                  <a:cubicBezTo>
                    <a:pt x="7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8" name="Freeform 602">
              <a:extLst>
                <a:ext uri="{FF2B5EF4-FFF2-40B4-BE49-F238E27FC236}">
                  <a16:creationId xmlns:a16="http://schemas.microsoft.com/office/drawing/2014/main" xmlns="" id="{EFE5BA32-3040-4624-AD6A-4C5C6B2AF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0" y="5081587"/>
              <a:ext cx="15875" cy="233363"/>
            </a:xfrm>
            <a:custGeom>
              <a:avLst/>
              <a:gdLst>
                <a:gd name="T0" fmla="*/ 0 w 7"/>
                <a:gd name="T1" fmla="*/ 4 h 101"/>
                <a:gd name="T2" fmla="*/ 0 w 7"/>
                <a:gd name="T3" fmla="*/ 99 h 101"/>
                <a:gd name="T4" fmla="*/ 7 w 7"/>
                <a:gd name="T5" fmla="*/ 98 h 101"/>
                <a:gd name="T6" fmla="*/ 7 w 7"/>
                <a:gd name="T7" fmla="*/ 2 h 101"/>
                <a:gd name="T8" fmla="*/ 0 w 7"/>
                <a:gd name="T9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1">
                  <a:moveTo>
                    <a:pt x="0" y="4"/>
                  </a:moveTo>
                  <a:cubicBezTo>
                    <a:pt x="0" y="36"/>
                    <a:pt x="0" y="67"/>
                    <a:pt x="0" y="99"/>
                  </a:cubicBezTo>
                  <a:cubicBezTo>
                    <a:pt x="0" y="101"/>
                    <a:pt x="7" y="100"/>
                    <a:pt x="7" y="98"/>
                  </a:cubicBezTo>
                  <a:cubicBezTo>
                    <a:pt x="7" y="66"/>
                    <a:pt x="7" y="34"/>
                    <a:pt x="7" y="2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9" name="Freeform 603">
              <a:extLst>
                <a:ext uri="{FF2B5EF4-FFF2-40B4-BE49-F238E27FC236}">
                  <a16:creationId xmlns:a16="http://schemas.microsoft.com/office/drawing/2014/main" xmlns="" id="{DF9B5C34-F324-4B69-9370-0FEEA7D37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" y="5194300"/>
              <a:ext cx="534988" cy="9525"/>
            </a:xfrm>
            <a:custGeom>
              <a:avLst/>
              <a:gdLst>
                <a:gd name="T0" fmla="*/ 5 w 233"/>
                <a:gd name="T1" fmla="*/ 4 h 4"/>
                <a:gd name="T2" fmla="*/ 225 w 233"/>
                <a:gd name="T3" fmla="*/ 4 h 4"/>
                <a:gd name="T4" fmla="*/ 228 w 233"/>
                <a:gd name="T5" fmla="*/ 0 h 4"/>
                <a:gd name="T6" fmla="*/ 7 w 233"/>
                <a:gd name="T7" fmla="*/ 0 h 4"/>
                <a:gd name="T8" fmla="*/ 5 w 23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4">
                  <a:moveTo>
                    <a:pt x="5" y="4"/>
                  </a:moveTo>
                  <a:cubicBezTo>
                    <a:pt x="78" y="4"/>
                    <a:pt x="152" y="4"/>
                    <a:pt x="225" y="4"/>
                  </a:cubicBezTo>
                  <a:cubicBezTo>
                    <a:pt x="228" y="4"/>
                    <a:pt x="233" y="0"/>
                    <a:pt x="228" y="0"/>
                  </a:cubicBezTo>
                  <a:cubicBezTo>
                    <a:pt x="155" y="0"/>
                    <a:pt x="81" y="0"/>
                    <a:pt x="7" y="0"/>
                  </a:cubicBezTo>
                  <a:cubicBezTo>
                    <a:pt x="5" y="0"/>
                    <a:pt x="0" y="4"/>
                    <a:pt x="5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5" name="Freeform 628">
              <a:extLst>
                <a:ext uri="{FF2B5EF4-FFF2-40B4-BE49-F238E27FC236}">
                  <a16:creationId xmlns:a16="http://schemas.microsoft.com/office/drawing/2014/main" xmlns="" id="{B8DCE589-3923-4A51-B4F0-67F4BC0A1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63" y="5988050"/>
              <a:ext cx="136525" cy="150813"/>
            </a:xfrm>
            <a:custGeom>
              <a:avLst/>
              <a:gdLst>
                <a:gd name="T0" fmla="*/ 52 w 59"/>
                <a:gd name="T1" fmla="*/ 38 h 66"/>
                <a:gd name="T2" fmla="*/ 29 w 59"/>
                <a:gd name="T3" fmla="*/ 61 h 66"/>
                <a:gd name="T4" fmla="*/ 8 w 59"/>
                <a:gd name="T5" fmla="*/ 37 h 66"/>
                <a:gd name="T6" fmla="*/ 32 w 59"/>
                <a:gd name="T7" fmla="*/ 14 h 66"/>
                <a:gd name="T8" fmla="*/ 52 w 59"/>
                <a:gd name="T9" fmla="*/ 38 h 66"/>
                <a:gd name="T10" fmla="*/ 59 w 59"/>
                <a:gd name="T11" fmla="*/ 37 h 66"/>
                <a:gd name="T12" fmla="*/ 1 w 59"/>
                <a:gd name="T13" fmla="*/ 38 h 66"/>
                <a:gd name="T14" fmla="*/ 30 w 59"/>
                <a:gd name="T15" fmla="*/ 65 h 66"/>
                <a:gd name="T16" fmla="*/ 59 w 59"/>
                <a:gd name="T17" fmla="*/ 37 h 66"/>
                <a:gd name="T18" fmla="*/ 52 w 59"/>
                <a:gd name="T19" fmla="*/ 3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66">
                  <a:moveTo>
                    <a:pt x="52" y="38"/>
                  </a:moveTo>
                  <a:cubicBezTo>
                    <a:pt x="52" y="51"/>
                    <a:pt x="42" y="61"/>
                    <a:pt x="29" y="61"/>
                  </a:cubicBezTo>
                  <a:cubicBezTo>
                    <a:pt x="16" y="60"/>
                    <a:pt x="9" y="48"/>
                    <a:pt x="8" y="37"/>
                  </a:cubicBezTo>
                  <a:cubicBezTo>
                    <a:pt x="7" y="24"/>
                    <a:pt x="19" y="14"/>
                    <a:pt x="32" y="14"/>
                  </a:cubicBezTo>
                  <a:cubicBezTo>
                    <a:pt x="44" y="15"/>
                    <a:pt x="52" y="27"/>
                    <a:pt x="52" y="38"/>
                  </a:cubicBezTo>
                  <a:cubicBezTo>
                    <a:pt x="52" y="41"/>
                    <a:pt x="59" y="40"/>
                    <a:pt x="59" y="37"/>
                  </a:cubicBezTo>
                  <a:cubicBezTo>
                    <a:pt x="57" y="0"/>
                    <a:pt x="3" y="2"/>
                    <a:pt x="1" y="38"/>
                  </a:cubicBezTo>
                  <a:cubicBezTo>
                    <a:pt x="0" y="53"/>
                    <a:pt x="15" y="66"/>
                    <a:pt x="30" y="65"/>
                  </a:cubicBezTo>
                  <a:cubicBezTo>
                    <a:pt x="46" y="65"/>
                    <a:pt x="58" y="53"/>
                    <a:pt x="59" y="37"/>
                  </a:cubicBezTo>
                  <a:cubicBezTo>
                    <a:pt x="59" y="34"/>
                    <a:pt x="52" y="35"/>
                    <a:pt x="52" y="3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6" name="Freeform 629">
              <a:extLst>
                <a:ext uri="{FF2B5EF4-FFF2-40B4-BE49-F238E27FC236}">
                  <a16:creationId xmlns:a16="http://schemas.microsoft.com/office/drawing/2014/main" xmlns="" id="{3F1B54FD-8F20-420C-B3F5-C62A7B786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825" y="5868988"/>
              <a:ext cx="334963" cy="150813"/>
            </a:xfrm>
            <a:custGeom>
              <a:avLst/>
              <a:gdLst>
                <a:gd name="T0" fmla="*/ 8 w 146"/>
                <a:gd name="T1" fmla="*/ 63 h 66"/>
                <a:gd name="T2" fmla="*/ 139 w 146"/>
                <a:gd name="T3" fmla="*/ 65 h 66"/>
                <a:gd name="T4" fmla="*/ 146 w 146"/>
                <a:gd name="T5" fmla="*/ 63 h 66"/>
                <a:gd name="T6" fmla="*/ 1 w 146"/>
                <a:gd name="T7" fmla="*/ 64 h 66"/>
                <a:gd name="T8" fmla="*/ 8 w 146"/>
                <a:gd name="T9" fmla="*/ 6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66">
                  <a:moveTo>
                    <a:pt x="8" y="63"/>
                  </a:moveTo>
                  <a:cubicBezTo>
                    <a:pt x="30" y="4"/>
                    <a:pt x="116" y="7"/>
                    <a:pt x="139" y="65"/>
                  </a:cubicBezTo>
                  <a:cubicBezTo>
                    <a:pt x="139" y="66"/>
                    <a:pt x="146" y="64"/>
                    <a:pt x="146" y="63"/>
                  </a:cubicBezTo>
                  <a:cubicBezTo>
                    <a:pt x="121" y="0"/>
                    <a:pt x="24" y="1"/>
                    <a:pt x="1" y="64"/>
                  </a:cubicBezTo>
                  <a:cubicBezTo>
                    <a:pt x="0" y="66"/>
                    <a:pt x="7" y="65"/>
                    <a:pt x="8" y="6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7" name="Freeform 630">
              <a:extLst>
                <a:ext uri="{FF2B5EF4-FFF2-40B4-BE49-F238E27FC236}">
                  <a16:creationId xmlns:a16="http://schemas.microsoft.com/office/drawing/2014/main" xmlns="" id="{20BA9DE6-183C-464F-875C-66C948816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213" y="5808663"/>
              <a:ext cx="471488" cy="169863"/>
            </a:xfrm>
            <a:custGeom>
              <a:avLst/>
              <a:gdLst>
                <a:gd name="T0" fmla="*/ 8 w 205"/>
                <a:gd name="T1" fmla="*/ 71 h 74"/>
                <a:gd name="T2" fmla="*/ 104 w 205"/>
                <a:gd name="T3" fmla="*/ 7 h 74"/>
                <a:gd name="T4" fmla="*/ 198 w 205"/>
                <a:gd name="T5" fmla="*/ 62 h 74"/>
                <a:gd name="T6" fmla="*/ 204 w 205"/>
                <a:gd name="T7" fmla="*/ 61 h 74"/>
                <a:gd name="T8" fmla="*/ 100 w 205"/>
                <a:gd name="T9" fmla="*/ 3 h 74"/>
                <a:gd name="T10" fmla="*/ 1 w 205"/>
                <a:gd name="T11" fmla="*/ 72 h 74"/>
                <a:gd name="T12" fmla="*/ 8 w 205"/>
                <a:gd name="T13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74">
                  <a:moveTo>
                    <a:pt x="8" y="71"/>
                  </a:moveTo>
                  <a:cubicBezTo>
                    <a:pt x="23" y="32"/>
                    <a:pt x="63" y="8"/>
                    <a:pt x="104" y="7"/>
                  </a:cubicBezTo>
                  <a:cubicBezTo>
                    <a:pt x="141" y="6"/>
                    <a:pt x="184" y="26"/>
                    <a:pt x="198" y="62"/>
                  </a:cubicBezTo>
                  <a:cubicBezTo>
                    <a:pt x="198" y="65"/>
                    <a:pt x="205" y="63"/>
                    <a:pt x="204" y="61"/>
                  </a:cubicBezTo>
                  <a:cubicBezTo>
                    <a:pt x="189" y="20"/>
                    <a:pt x="141" y="0"/>
                    <a:pt x="100" y="3"/>
                  </a:cubicBezTo>
                  <a:cubicBezTo>
                    <a:pt x="58" y="6"/>
                    <a:pt x="17" y="32"/>
                    <a:pt x="1" y="72"/>
                  </a:cubicBezTo>
                  <a:cubicBezTo>
                    <a:pt x="0" y="74"/>
                    <a:pt x="7" y="74"/>
                    <a:pt x="8" y="7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8" name="Freeform 631">
              <a:extLst>
                <a:ext uri="{FF2B5EF4-FFF2-40B4-BE49-F238E27FC236}">
                  <a16:creationId xmlns:a16="http://schemas.microsoft.com/office/drawing/2014/main" xmlns="" id="{A5F1FA8C-E75B-4BFD-9A5C-BF479E381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8" y="5726113"/>
              <a:ext cx="566738" cy="179388"/>
            </a:xfrm>
            <a:custGeom>
              <a:avLst/>
              <a:gdLst>
                <a:gd name="T0" fmla="*/ 8 w 247"/>
                <a:gd name="T1" fmla="*/ 75 h 78"/>
                <a:gd name="T2" fmla="*/ 114 w 247"/>
                <a:gd name="T3" fmla="*/ 6 h 78"/>
                <a:gd name="T4" fmla="*/ 239 w 247"/>
                <a:gd name="T5" fmla="*/ 58 h 78"/>
                <a:gd name="T6" fmla="*/ 246 w 247"/>
                <a:gd name="T7" fmla="*/ 56 h 78"/>
                <a:gd name="T8" fmla="*/ 121 w 247"/>
                <a:gd name="T9" fmla="*/ 1 h 78"/>
                <a:gd name="T10" fmla="*/ 2 w 247"/>
                <a:gd name="T11" fmla="*/ 74 h 78"/>
                <a:gd name="T12" fmla="*/ 8 w 247"/>
                <a:gd name="T13" fmla="*/ 7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78">
                  <a:moveTo>
                    <a:pt x="8" y="75"/>
                  </a:moveTo>
                  <a:cubicBezTo>
                    <a:pt x="27" y="34"/>
                    <a:pt x="71" y="10"/>
                    <a:pt x="114" y="6"/>
                  </a:cubicBezTo>
                  <a:cubicBezTo>
                    <a:pt x="156" y="2"/>
                    <a:pt x="218" y="16"/>
                    <a:pt x="239" y="58"/>
                  </a:cubicBezTo>
                  <a:cubicBezTo>
                    <a:pt x="240" y="61"/>
                    <a:pt x="247" y="58"/>
                    <a:pt x="246" y="56"/>
                  </a:cubicBezTo>
                  <a:cubicBezTo>
                    <a:pt x="224" y="13"/>
                    <a:pt x="165" y="0"/>
                    <a:pt x="121" y="1"/>
                  </a:cubicBezTo>
                  <a:cubicBezTo>
                    <a:pt x="73" y="2"/>
                    <a:pt x="22" y="30"/>
                    <a:pt x="2" y="74"/>
                  </a:cubicBezTo>
                  <a:cubicBezTo>
                    <a:pt x="0" y="78"/>
                    <a:pt x="7" y="77"/>
                    <a:pt x="8" y="7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9" name="Freeform 632">
              <a:extLst>
                <a:ext uri="{FF2B5EF4-FFF2-40B4-BE49-F238E27FC236}">
                  <a16:creationId xmlns:a16="http://schemas.microsoft.com/office/drawing/2014/main" xmlns="" id="{B0A9E3D2-CF6A-473A-8BDE-85FFA529F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363" y="989013"/>
              <a:ext cx="406400" cy="403225"/>
            </a:xfrm>
            <a:custGeom>
              <a:avLst/>
              <a:gdLst>
                <a:gd name="T0" fmla="*/ 170 w 177"/>
                <a:gd name="T1" fmla="*/ 88 h 175"/>
                <a:gd name="T2" fmla="*/ 80 w 177"/>
                <a:gd name="T3" fmla="*/ 170 h 175"/>
                <a:gd name="T4" fmla="*/ 8 w 177"/>
                <a:gd name="T5" fmla="*/ 92 h 175"/>
                <a:gd name="T6" fmla="*/ 98 w 177"/>
                <a:gd name="T7" fmla="*/ 6 h 175"/>
                <a:gd name="T8" fmla="*/ 170 w 177"/>
                <a:gd name="T9" fmla="*/ 89 h 175"/>
                <a:gd name="T10" fmla="*/ 176 w 177"/>
                <a:gd name="T11" fmla="*/ 87 h 175"/>
                <a:gd name="T12" fmla="*/ 85 w 177"/>
                <a:gd name="T13" fmla="*/ 2 h 175"/>
                <a:gd name="T14" fmla="*/ 1 w 177"/>
                <a:gd name="T15" fmla="*/ 88 h 175"/>
                <a:gd name="T16" fmla="*/ 93 w 177"/>
                <a:gd name="T17" fmla="*/ 174 h 175"/>
                <a:gd name="T18" fmla="*/ 176 w 177"/>
                <a:gd name="T19" fmla="*/ 87 h 175"/>
                <a:gd name="T20" fmla="*/ 170 w 177"/>
                <a:gd name="T21" fmla="*/ 8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75">
                  <a:moveTo>
                    <a:pt x="170" y="88"/>
                  </a:moveTo>
                  <a:cubicBezTo>
                    <a:pt x="168" y="137"/>
                    <a:pt x="130" y="174"/>
                    <a:pt x="80" y="170"/>
                  </a:cubicBezTo>
                  <a:cubicBezTo>
                    <a:pt x="40" y="166"/>
                    <a:pt x="12" y="130"/>
                    <a:pt x="8" y="92"/>
                  </a:cubicBezTo>
                  <a:cubicBezTo>
                    <a:pt x="3" y="42"/>
                    <a:pt x="49" y="1"/>
                    <a:pt x="98" y="6"/>
                  </a:cubicBezTo>
                  <a:cubicBezTo>
                    <a:pt x="140" y="10"/>
                    <a:pt x="168" y="49"/>
                    <a:pt x="170" y="89"/>
                  </a:cubicBezTo>
                  <a:cubicBezTo>
                    <a:pt x="170" y="91"/>
                    <a:pt x="177" y="89"/>
                    <a:pt x="176" y="87"/>
                  </a:cubicBezTo>
                  <a:cubicBezTo>
                    <a:pt x="175" y="37"/>
                    <a:pt x="134" y="0"/>
                    <a:pt x="85" y="2"/>
                  </a:cubicBezTo>
                  <a:cubicBezTo>
                    <a:pt x="38" y="4"/>
                    <a:pt x="3" y="43"/>
                    <a:pt x="1" y="88"/>
                  </a:cubicBezTo>
                  <a:cubicBezTo>
                    <a:pt x="0" y="139"/>
                    <a:pt x="45" y="175"/>
                    <a:pt x="93" y="174"/>
                  </a:cubicBezTo>
                  <a:cubicBezTo>
                    <a:pt x="139" y="172"/>
                    <a:pt x="175" y="132"/>
                    <a:pt x="176" y="87"/>
                  </a:cubicBezTo>
                  <a:cubicBezTo>
                    <a:pt x="177" y="85"/>
                    <a:pt x="170" y="86"/>
                    <a:pt x="170" y="8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0" name="Freeform 633">
              <a:extLst>
                <a:ext uri="{FF2B5EF4-FFF2-40B4-BE49-F238E27FC236}">
                  <a16:creationId xmlns:a16="http://schemas.microsoft.com/office/drawing/2014/main" xmlns="" id="{AE7060A8-0E24-4C0B-85CE-B23447AE9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738" y="939800"/>
              <a:ext cx="500063" cy="504825"/>
            </a:xfrm>
            <a:custGeom>
              <a:avLst/>
              <a:gdLst>
                <a:gd name="T0" fmla="*/ 211 w 218"/>
                <a:gd name="T1" fmla="*/ 111 h 220"/>
                <a:gd name="T2" fmla="*/ 96 w 218"/>
                <a:gd name="T3" fmla="*/ 211 h 220"/>
                <a:gd name="T4" fmla="*/ 9 w 218"/>
                <a:gd name="T5" fmla="*/ 109 h 220"/>
                <a:gd name="T6" fmla="*/ 124 w 218"/>
                <a:gd name="T7" fmla="*/ 8 h 220"/>
                <a:gd name="T8" fmla="*/ 211 w 218"/>
                <a:gd name="T9" fmla="*/ 111 h 220"/>
                <a:gd name="T10" fmla="*/ 218 w 218"/>
                <a:gd name="T11" fmla="*/ 109 h 220"/>
                <a:gd name="T12" fmla="*/ 100 w 218"/>
                <a:gd name="T13" fmla="*/ 5 h 220"/>
                <a:gd name="T14" fmla="*/ 2 w 218"/>
                <a:gd name="T15" fmla="*/ 111 h 220"/>
                <a:gd name="T16" fmla="*/ 119 w 218"/>
                <a:gd name="T17" fmla="*/ 215 h 220"/>
                <a:gd name="T18" fmla="*/ 218 w 218"/>
                <a:gd name="T19" fmla="*/ 109 h 220"/>
                <a:gd name="T20" fmla="*/ 211 w 218"/>
                <a:gd name="T21" fmla="*/ 11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220">
                  <a:moveTo>
                    <a:pt x="211" y="111"/>
                  </a:moveTo>
                  <a:cubicBezTo>
                    <a:pt x="209" y="172"/>
                    <a:pt x="158" y="219"/>
                    <a:pt x="96" y="211"/>
                  </a:cubicBezTo>
                  <a:cubicBezTo>
                    <a:pt x="45" y="205"/>
                    <a:pt x="10" y="158"/>
                    <a:pt x="9" y="109"/>
                  </a:cubicBezTo>
                  <a:cubicBezTo>
                    <a:pt x="7" y="47"/>
                    <a:pt x="65" y="1"/>
                    <a:pt x="124" y="8"/>
                  </a:cubicBezTo>
                  <a:cubicBezTo>
                    <a:pt x="175" y="15"/>
                    <a:pt x="209" y="62"/>
                    <a:pt x="211" y="111"/>
                  </a:cubicBezTo>
                  <a:cubicBezTo>
                    <a:pt x="211" y="112"/>
                    <a:pt x="218" y="111"/>
                    <a:pt x="218" y="109"/>
                  </a:cubicBezTo>
                  <a:cubicBezTo>
                    <a:pt x="216" y="46"/>
                    <a:pt x="163" y="0"/>
                    <a:pt x="100" y="5"/>
                  </a:cubicBezTo>
                  <a:cubicBezTo>
                    <a:pt x="45" y="9"/>
                    <a:pt x="4" y="56"/>
                    <a:pt x="2" y="111"/>
                  </a:cubicBezTo>
                  <a:cubicBezTo>
                    <a:pt x="0" y="174"/>
                    <a:pt x="59" y="220"/>
                    <a:pt x="119" y="215"/>
                  </a:cubicBezTo>
                  <a:cubicBezTo>
                    <a:pt x="175" y="211"/>
                    <a:pt x="216" y="163"/>
                    <a:pt x="218" y="109"/>
                  </a:cubicBezTo>
                  <a:cubicBezTo>
                    <a:pt x="218" y="107"/>
                    <a:pt x="211" y="109"/>
                    <a:pt x="211" y="1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1" name="Freeform 634">
              <a:extLst>
                <a:ext uri="{FF2B5EF4-FFF2-40B4-BE49-F238E27FC236}">
                  <a16:creationId xmlns:a16="http://schemas.microsoft.com/office/drawing/2014/main" xmlns="" id="{27970B6F-7D20-4521-8B4C-3631E5E91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8" y="1049338"/>
              <a:ext cx="163513" cy="268288"/>
            </a:xfrm>
            <a:custGeom>
              <a:avLst/>
              <a:gdLst>
                <a:gd name="T0" fmla="*/ 69 w 71"/>
                <a:gd name="T1" fmla="*/ 28 h 117"/>
                <a:gd name="T2" fmla="*/ 9 w 71"/>
                <a:gd name="T3" fmla="*/ 27 h 117"/>
                <a:gd name="T4" fmla="*/ 41 w 71"/>
                <a:gd name="T5" fmla="*/ 60 h 117"/>
                <a:gd name="T6" fmla="*/ 39 w 71"/>
                <a:gd name="T7" fmla="*/ 100 h 117"/>
                <a:gd name="T8" fmla="*/ 8 w 71"/>
                <a:gd name="T9" fmla="*/ 79 h 117"/>
                <a:gd name="T10" fmla="*/ 1 w 71"/>
                <a:gd name="T11" fmla="*/ 81 h 117"/>
                <a:gd name="T12" fmla="*/ 61 w 71"/>
                <a:gd name="T13" fmla="*/ 91 h 117"/>
                <a:gd name="T14" fmla="*/ 40 w 71"/>
                <a:gd name="T15" fmla="*/ 51 h 117"/>
                <a:gd name="T16" fmla="*/ 24 w 71"/>
                <a:gd name="T17" fmla="*/ 39 h 117"/>
                <a:gd name="T18" fmla="*/ 25 w 71"/>
                <a:gd name="T19" fmla="*/ 19 h 117"/>
                <a:gd name="T20" fmla="*/ 45 w 71"/>
                <a:gd name="T21" fmla="*/ 18 h 117"/>
                <a:gd name="T22" fmla="*/ 62 w 71"/>
                <a:gd name="T23" fmla="*/ 31 h 117"/>
                <a:gd name="T24" fmla="*/ 69 w 71"/>
                <a:gd name="T25" fmla="*/ 2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117">
                  <a:moveTo>
                    <a:pt x="69" y="28"/>
                  </a:moveTo>
                  <a:cubicBezTo>
                    <a:pt x="56" y="12"/>
                    <a:pt x="18" y="0"/>
                    <a:pt x="9" y="27"/>
                  </a:cubicBezTo>
                  <a:cubicBezTo>
                    <a:pt x="4" y="41"/>
                    <a:pt x="34" y="54"/>
                    <a:pt x="41" y="60"/>
                  </a:cubicBezTo>
                  <a:cubicBezTo>
                    <a:pt x="53" y="69"/>
                    <a:pt x="66" y="96"/>
                    <a:pt x="39" y="100"/>
                  </a:cubicBezTo>
                  <a:cubicBezTo>
                    <a:pt x="29" y="102"/>
                    <a:pt x="9" y="90"/>
                    <a:pt x="8" y="79"/>
                  </a:cubicBezTo>
                  <a:cubicBezTo>
                    <a:pt x="7" y="76"/>
                    <a:pt x="0" y="77"/>
                    <a:pt x="1" y="81"/>
                  </a:cubicBezTo>
                  <a:cubicBezTo>
                    <a:pt x="3" y="104"/>
                    <a:pt x="54" y="117"/>
                    <a:pt x="61" y="91"/>
                  </a:cubicBezTo>
                  <a:cubicBezTo>
                    <a:pt x="65" y="74"/>
                    <a:pt x="52" y="59"/>
                    <a:pt x="40" y="51"/>
                  </a:cubicBezTo>
                  <a:cubicBezTo>
                    <a:pt x="34" y="47"/>
                    <a:pt x="29" y="44"/>
                    <a:pt x="24" y="39"/>
                  </a:cubicBezTo>
                  <a:cubicBezTo>
                    <a:pt x="15" y="34"/>
                    <a:pt x="16" y="28"/>
                    <a:pt x="25" y="19"/>
                  </a:cubicBezTo>
                  <a:cubicBezTo>
                    <a:pt x="32" y="16"/>
                    <a:pt x="38" y="16"/>
                    <a:pt x="45" y="18"/>
                  </a:cubicBezTo>
                  <a:cubicBezTo>
                    <a:pt x="51" y="20"/>
                    <a:pt x="58" y="26"/>
                    <a:pt x="62" y="31"/>
                  </a:cubicBezTo>
                  <a:cubicBezTo>
                    <a:pt x="64" y="34"/>
                    <a:pt x="71" y="31"/>
                    <a:pt x="69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2" name="Freeform 635">
              <a:extLst>
                <a:ext uri="{FF2B5EF4-FFF2-40B4-BE49-F238E27FC236}">
                  <a16:creationId xmlns:a16="http://schemas.microsoft.com/office/drawing/2014/main" xmlns="" id="{A2824AC0-D2BE-4CF8-B5AD-DC67579A4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1054100"/>
              <a:ext cx="15875" cy="276225"/>
            </a:xfrm>
            <a:custGeom>
              <a:avLst/>
              <a:gdLst>
                <a:gd name="T0" fmla="*/ 0 w 7"/>
                <a:gd name="T1" fmla="*/ 2 h 120"/>
                <a:gd name="T2" fmla="*/ 0 w 7"/>
                <a:gd name="T3" fmla="*/ 119 h 120"/>
                <a:gd name="T4" fmla="*/ 7 w 7"/>
                <a:gd name="T5" fmla="*/ 117 h 120"/>
                <a:gd name="T6" fmla="*/ 7 w 7"/>
                <a:gd name="T7" fmla="*/ 1 h 120"/>
                <a:gd name="T8" fmla="*/ 0 w 7"/>
                <a:gd name="T9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0">
                  <a:moveTo>
                    <a:pt x="0" y="2"/>
                  </a:moveTo>
                  <a:cubicBezTo>
                    <a:pt x="0" y="41"/>
                    <a:pt x="0" y="80"/>
                    <a:pt x="0" y="119"/>
                  </a:cubicBezTo>
                  <a:cubicBezTo>
                    <a:pt x="0" y="120"/>
                    <a:pt x="7" y="119"/>
                    <a:pt x="7" y="117"/>
                  </a:cubicBezTo>
                  <a:cubicBezTo>
                    <a:pt x="7" y="78"/>
                    <a:pt x="7" y="39"/>
                    <a:pt x="7" y="1"/>
                  </a:cubicBezTo>
                  <a:cubicBezTo>
                    <a:pt x="7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3" name="Freeform 636">
              <a:extLst>
                <a:ext uri="{FF2B5EF4-FFF2-40B4-BE49-F238E27FC236}">
                  <a16:creationId xmlns:a16="http://schemas.microsoft.com/office/drawing/2014/main" xmlns="" id="{3DFFA530-6F32-43AE-A18A-731362594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913" y="1050925"/>
              <a:ext cx="15875" cy="279400"/>
            </a:xfrm>
            <a:custGeom>
              <a:avLst/>
              <a:gdLst>
                <a:gd name="T0" fmla="*/ 0 w 7"/>
                <a:gd name="T1" fmla="*/ 3 h 121"/>
                <a:gd name="T2" fmla="*/ 0 w 7"/>
                <a:gd name="T3" fmla="*/ 120 h 121"/>
                <a:gd name="T4" fmla="*/ 7 w 7"/>
                <a:gd name="T5" fmla="*/ 118 h 121"/>
                <a:gd name="T6" fmla="*/ 7 w 7"/>
                <a:gd name="T7" fmla="*/ 2 h 121"/>
                <a:gd name="T8" fmla="*/ 0 w 7"/>
                <a:gd name="T9" fmla="*/ 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1">
                  <a:moveTo>
                    <a:pt x="0" y="3"/>
                  </a:moveTo>
                  <a:cubicBezTo>
                    <a:pt x="0" y="42"/>
                    <a:pt x="0" y="81"/>
                    <a:pt x="0" y="120"/>
                  </a:cubicBezTo>
                  <a:cubicBezTo>
                    <a:pt x="0" y="121"/>
                    <a:pt x="7" y="120"/>
                    <a:pt x="7" y="118"/>
                  </a:cubicBezTo>
                  <a:cubicBezTo>
                    <a:pt x="7" y="79"/>
                    <a:pt x="7" y="40"/>
                    <a:pt x="7" y="2"/>
                  </a:cubicBezTo>
                  <a:cubicBezTo>
                    <a:pt x="7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5" name="Freeform 638">
              <a:extLst>
                <a:ext uri="{FF2B5EF4-FFF2-40B4-BE49-F238E27FC236}">
                  <a16:creationId xmlns:a16="http://schemas.microsoft.com/office/drawing/2014/main" xmlns="" id="{F64A015D-11D0-4160-8D2C-FFB2AEFEC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00" y="427038"/>
              <a:ext cx="582613" cy="669925"/>
            </a:xfrm>
            <a:custGeom>
              <a:avLst/>
              <a:gdLst>
                <a:gd name="T0" fmla="*/ 91 w 254"/>
                <a:gd name="T1" fmla="*/ 288 h 292"/>
                <a:gd name="T2" fmla="*/ 17 w 254"/>
                <a:gd name="T3" fmla="*/ 142 h 292"/>
                <a:gd name="T4" fmla="*/ 18 w 254"/>
                <a:gd name="T5" fmla="*/ 41 h 292"/>
                <a:gd name="T6" fmla="*/ 106 w 254"/>
                <a:gd name="T7" fmla="*/ 8 h 292"/>
                <a:gd name="T8" fmla="*/ 85 w 254"/>
                <a:gd name="T9" fmla="*/ 289 h 292"/>
                <a:gd name="T10" fmla="*/ 91 w 254"/>
                <a:gd name="T11" fmla="*/ 289 h 292"/>
                <a:gd name="T12" fmla="*/ 97 w 254"/>
                <a:gd name="T13" fmla="*/ 2 h 292"/>
                <a:gd name="T14" fmla="*/ 30 w 254"/>
                <a:gd name="T15" fmla="*/ 20 h 292"/>
                <a:gd name="T16" fmla="*/ 2 w 254"/>
                <a:gd name="T17" fmla="*/ 103 h 292"/>
                <a:gd name="T18" fmla="*/ 84 w 254"/>
                <a:gd name="T19" fmla="*/ 289 h 292"/>
                <a:gd name="T20" fmla="*/ 84 w 254"/>
                <a:gd name="T21" fmla="*/ 290 h 292"/>
                <a:gd name="T22" fmla="*/ 91 w 254"/>
                <a:gd name="T23" fmla="*/ 288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292">
                  <a:moveTo>
                    <a:pt x="91" y="288"/>
                  </a:moveTo>
                  <a:cubicBezTo>
                    <a:pt x="59" y="245"/>
                    <a:pt x="32" y="194"/>
                    <a:pt x="17" y="142"/>
                  </a:cubicBezTo>
                  <a:cubicBezTo>
                    <a:pt x="8" y="110"/>
                    <a:pt x="2" y="72"/>
                    <a:pt x="18" y="41"/>
                  </a:cubicBezTo>
                  <a:cubicBezTo>
                    <a:pt x="34" y="9"/>
                    <a:pt x="73" y="1"/>
                    <a:pt x="106" y="8"/>
                  </a:cubicBezTo>
                  <a:cubicBezTo>
                    <a:pt x="244" y="36"/>
                    <a:pt x="131" y="226"/>
                    <a:pt x="85" y="289"/>
                  </a:cubicBezTo>
                  <a:cubicBezTo>
                    <a:pt x="83" y="291"/>
                    <a:pt x="90" y="291"/>
                    <a:pt x="91" y="289"/>
                  </a:cubicBezTo>
                  <a:cubicBezTo>
                    <a:pt x="142" y="220"/>
                    <a:pt x="254" y="19"/>
                    <a:pt x="97" y="2"/>
                  </a:cubicBezTo>
                  <a:cubicBezTo>
                    <a:pt x="73" y="0"/>
                    <a:pt x="49" y="6"/>
                    <a:pt x="30" y="20"/>
                  </a:cubicBezTo>
                  <a:cubicBezTo>
                    <a:pt x="4" y="40"/>
                    <a:pt x="0" y="73"/>
                    <a:pt x="2" y="103"/>
                  </a:cubicBezTo>
                  <a:cubicBezTo>
                    <a:pt x="8" y="169"/>
                    <a:pt x="45" y="236"/>
                    <a:pt x="84" y="289"/>
                  </a:cubicBezTo>
                  <a:cubicBezTo>
                    <a:pt x="84" y="290"/>
                    <a:pt x="84" y="290"/>
                    <a:pt x="84" y="290"/>
                  </a:cubicBezTo>
                  <a:cubicBezTo>
                    <a:pt x="86" y="292"/>
                    <a:pt x="92" y="290"/>
                    <a:pt x="91" y="28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6" name="Freeform 639">
              <a:extLst>
                <a:ext uri="{FF2B5EF4-FFF2-40B4-BE49-F238E27FC236}">
                  <a16:creationId xmlns:a16="http://schemas.microsoft.com/office/drawing/2014/main" xmlns="" id="{F16CE71B-1526-48B5-BCAE-5EF178C24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13" y="515938"/>
              <a:ext cx="231775" cy="285750"/>
            </a:xfrm>
            <a:custGeom>
              <a:avLst/>
              <a:gdLst>
                <a:gd name="T0" fmla="*/ 94 w 101"/>
                <a:gd name="T1" fmla="*/ 63 h 124"/>
                <a:gd name="T2" fmla="*/ 45 w 101"/>
                <a:gd name="T3" fmla="*/ 104 h 124"/>
                <a:gd name="T4" fmla="*/ 11 w 101"/>
                <a:gd name="T5" fmla="*/ 66 h 124"/>
                <a:gd name="T6" fmla="*/ 60 w 101"/>
                <a:gd name="T7" fmla="*/ 20 h 124"/>
                <a:gd name="T8" fmla="*/ 94 w 101"/>
                <a:gd name="T9" fmla="*/ 63 h 124"/>
                <a:gd name="T10" fmla="*/ 101 w 101"/>
                <a:gd name="T11" fmla="*/ 61 h 124"/>
                <a:gd name="T12" fmla="*/ 4 w 101"/>
                <a:gd name="T13" fmla="*/ 63 h 124"/>
                <a:gd name="T14" fmla="*/ 101 w 101"/>
                <a:gd name="T15" fmla="*/ 62 h 124"/>
                <a:gd name="T16" fmla="*/ 94 w 101"/>
                <a:gd name="T17" fmla="*/ 6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24">
                  <a:moveTo>
                    <a:pt x="94" y="63"/>
                  </a:moveTo>
                  <a:cubicBezTo>
                    <a:pt x="92" y="89"/>
                    <a:pt x="73" y="109"/>
                    <a:pt x="45" y="104"/>
                  </a:cubicBezTo>
                  <a:cubicBezTo>
                    <a:pt x="26" y="101"/>
                    <a:pt x="14" y="84"/>
                    <a:pt x="11" y="66"/>
                  </a:cubicBezTo>
                  <a:cubicBezTo>
                    <a:pt x="6" y="38"/>
                    <a:pt x="33" y="16"/>
                    <a:pt x="60" y="20"/>
                  </a:cubicBezTo>
                  <a:cubicBezTo>
                    <a:pt x="81" y="23"/>
                    <a:pt x="93" y="44"/>
                    <a:pt x="94" y="63"/>
                  </a:cubicBezTo>
                  <a:cubicBezTo>
                    <a:pt x="94" y="65"/>
                    <a:pt x="101" y="64"/>
                    <a:pt x="101" y="61"/>
                  </a:cubicBezTo>
                  <a:cubicBezTo>
                    <a:pt x="97" y="0"/>
                    <a:pt x="7" y="3"/>
                    <a:pt x="4" y="63"/>
                  </a:cubicBezTo>
                  <a:cubicBezTo>
                    <a:pt x="0" y="124"/>
                    <a:pt x="98" y="122"/>
                    <a:pt x="101" y="62"/>
                  </a:cubicBezTo>
                  <a:cubicBezTo>
                    <a:pt x="101" y="59"/>
                    <a:pt x="94" y="60"/>
                    <a:pt x="94" y="6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7" name="Freeform 640">
              <a:extLst>
                <a:ext uri="{FF2B5EF4-FFF2-40B4-BE49-F238E27FC236}">
                  <a16:creationId xmlns:a16="http://schemas.microsoft.com/office/drawing/2014/main" xmlns="" id="{E333A279-CD1C-4768-98A7-63693FADD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8275" y="5335588"/>
              <a:ext cx="414338" cy="503238"/>
            </a:xfrm>
            <a:custGeom>
              <a:avLst/>
              <a:gdLst>
                <a:gd name="T0" fmla="*/ 72 w 180"/>
                <a:gd name="T1" fmla="*/ 215 h 219"/>
                <a:gd name="T2" fmla="*/ 72 w 180"/>
                <a:gd name="T3" fmla="*/ 172 h 219"/>
                <a:gd name="T4" fmla="*/ 71 w 180"/>
                <a:gd name="T5" fmla="*/ 172 h 219"/>
                <a:gd name="T6" fmla="*/ 13 w 180"/>
                <a:gd name="T7" fmla="*/ 93 h 219"/>
                <a:gd name="T8" fmla="*/ 120 w 180"/>
                <a:gd name="T9" fmla="*/ 17 h 219"/>
                <a:gd name="T10" fmla="*/ 164 w 180"/>
                <a:gd name="T11" fmla="*/ 120 h 219"/>
                <a:gd name="T12" fmla="*/ 133 w 180"/>
                <a:gd name="T13" fmla="*/ 157 h 219"/>
                <a:gd name="T14" fmla="*/ 117 w 180"/>
                <a:gd name="T15" fmla="*/ 170 h 219"/>
                <a:gd name="T16" fmla="*/ 117 w 180"/>
                <a:gd name="T17" fmla="*/ 217 h 219"/>
                <a:gd name="T18" fmla="*/ 122 w 180"/>
                <a:gd name="T19" fmla="*/ 215 h 219"/>
                <a:gd name="T20" fmla="*/ 70 w 180"/>
                <a:gd name="T21" fmla="*/ 215 h 219"/>
                <a:gd name="T22" fmla="*/ 67 w 180"/>
                <a:gd name="T23" fmla="*/ 218 h 219"/>
                <a:gd name="T24" fmla="*/ 119 w 180"/>
                <a:gd name="T25" fmla="*/ 218 h 219"/>
                <a:gd name="T26" fmla="*/ 124 w 180"/>
                <a:gd name="T27" fmla="*/ 215 h 219"/>
                <a:gd name="T28" fmla="*/ 124 w 180"/>
                <a:gd name="T29" fmla="*/ 185 h 219"/>
                <a:gd name="T30" fmla="*/ 124 w 180"/>
                <a:gd name="T31" fmla="*/ 170 h 219"/>
                <a:gd name="T32" fmla="*/ 143 w 180"/>
                <a:gd name="T33" fmla="*/ 154 h 219"/>
                <a:gd name="T34" fmla="*/ 176 w 180"/>
                <a:gd name="T35" fmla="*/ 80 h 219"/>
                <a:gd name="T36" fmla="*/ 80 w 180"/>
                <a:gd name="T37" fmla="*/ 11 h 219"/>
                <a:gd name="T38" fmla="*/ 21 w 180"/>
                <a:gd name="T39" fmla="*/ 41 h 219"/>
                <a:gd name="T40" fmla="*/ 16 w 180"/>
                <a:gd name="T41" fmla="*/ 132 h 219"/>
                <a:gd name="T42" fmla="*/ 61 w 180"/>
                <a:gd name="T43" fmla="*/ 173 h 219"/>
                <a:gd name="T44" fmla="*/ 65 w 180"/>
                <a:gd name="T45" fmla="*/ 217 h 219"/>
                <a:gd name="T46" fmla="*/ 72 w 180"/>
                <a:gd name="T47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0" h="219">
                  <a:moveTo>
                    <a:pt x="72" y="215"/>
                  </a:moveTo>
                  <a:cubicBezTo>
                    <a:pt x="72" y="201"/>
                    <a:pt x="72" y="186"/>
                    <a:pt x="72" y="172"/>
                  </a:cubicBezTo>
                  <a:cubicBezTo>
                    <a:pt x="72" y="172"/>
                    <a:pt x="72" y="172"/>
                    <a:pt x="71" y="172"/>
                  </a:cubicBezTo>
                  <a:cubicBezTo>
                    <a:pt x="37" y="161"/>
                    <a:pt x="16" y="128"/>
                    <a:pt x="13" y="93"/>
                  </a:cubicBezTo>
                  <a:cubicBezTo>
                    <a:pt x="8" y="34"/>
                    <a:pt x="67" y="0"/>
                    <a:pt x="120" y="17"/>
                  </a:cubicBezTo>
                  <a:cubicBezTo>
                    <a:pt x="160" y="30"/>
                    <a:pt x="179" y="84"/>
                    <a:pt x="164" y="120"/>
                  </a:cubicBezTo>
                  <a:cubicBezTo>
                    <a:pt x="158" y="135"/>
                    <a:pt x="146" y="147"/>
                    <a:pt x="133" y="157"/>
                  </a:cubicBezTo>
                  <a:cubicBezTo>
                    <a:pt x="129" y="160"/>
                    <a:pt x="117" y="164"/>
                    <a:pt x="117" y="170"/>
                  </a:cubicBezTo>
                  <a:cubicBezTo>
                    <a:pt x="117" y="186"/>
                    <a:pt x="117" y="201"/>
                    <a:pt x="117" y="217"/>
                  </a:cubicBezTo>
                  <a:cubicBezTo>
                    <a:pt x="118" y="216"/>
                    <a:pt x="120" y="216"/>
                    <a:pt x="122" y="215"/>
                  </a:cubicBezTo>
                  <a:cubicBezTo>
                    <a:pt x="104" y="215"/>
                    <a:pt x="87" y="215"/>
                    <a:pt x="70" y="215"/>
                  </a:cubicBezTo>
                  <a:cubicBezTo>
                    <a:pt x="68" y="215"/>
                    <a:pt x="63" y="218"/>
                    <a:pt x="67" y="218"/>
                  </a:cubicBezTo>
                  <a:cubicBezTo>
                    <a:pt x="84" y="218"/>
                    <a:pt x="102" y="218"/>
                    <a:pt x="119" y="218"/>
                  </a:cubicBezTo>
                  <a:cubicBezTo>
                    <a:pt x="120" y="218"/>
                    <a:pt x="124" y="217"/>
                    <a:pt x="124" y="215"/>
                  </a:cubicBezTo>
                  <a:cubicBezTo>
                    <a:pt x="124" y="205"/>
                    <a:pt x="124" y="195"/>
                    <a:pt x="124" y="185"/>
                  </a:cubicBezTo>
                  <a:cubicBezTo>
                    <a:pt x="124" y="180"/>
                    <a:pt x="124" y="175"/>
                    <a:pt x="124" y="170"/>
                  </a:cubicBezTo>
                  <a:cubicBezTo>
                    <a:pt x="124" y="164"/>
                    <a:pt x="138" y="158"/>
                    <a:pt x="143" y="154"/>
                  </a:cubicBezTo>
                  <a:cubicBezTo>
                    <a:pt x="166" y="136"/>
                    <a:pt x="180" y="109"/>
                    <a:pt x="176" y="80"/>
                  </a:cubicBezTo>
                  <a:cubicBezTo>
                    <a:pt x="170" y="31"/>
                    <a:pt x="126" y="4"/>
                    <a:pt x="80" y="11"/>
                  </a:cubicBezTo>
                  <a:cubicBezTo>
                    <a:pt x="57" y="14"/>
                    <a:pt x="36" y="23"/>
                    <a:pt x="21" y="41"/>
                  </a:cubicBezTo>
                  <a:cubicBezTo>
                    <a:pt x="0" y="66"/>
                    <a:pt x="3" y="105"/>
                    <a:pt x="16" y="132"/>
                  </a:cubicBezTo>
                  <a:cubicBezTo>
                    <a:pt x="25" y="150"/>
                    <a:pt x="43" y="164"/>
                    <a:pt x="61" y="173"/>
                  </a:cubicBezTo>
                  <a:cubicBezTo>
                    <a:pt x="71" y="177"/>
                    <a:pt x="65" y="206"/>
                    <a:pt x="65" y="217"/>
                  </a:cubicBezTo>
                  <a:cubicBezTo>
                    <a:pt x="65" y="219"/>
                    <a:pt x="72" y="217"/>
                    <a:pt x="72" y="21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8" name="Freeform 641">
              <a:extLst>
                <a:ext uri="{FF2B5EF4-FFF2-40B4-BE49-F238E27FC236}">
                  <a16:creationId xmlns:a16="http://schemas.microsoft.com/office/drawing/2014/main" xmlns="" id="{6776DA82-22C3-4924-A46E-B4D2EFCA8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1150" y="5824538"/>
              <a:ext cx="153988" cy="112713"/>
            </a:xfrm>
            <a:custGeom>
              <a:avLst/>
              <a:gdLst>
                <a:gd name="T0" fmla="*/ 3 w 67"/>
                <a:gd name="T1" fmla="*/ 4 h 49"/>
                <a:gd name="T2" fmla="*/ 36 w 67"/>
                <a:gd name="T3" fmla="*/ 47 h 49"/>
                <a:gd name="T4" fmla="*/ 62 w 67"/>
                <a:gd name="T5" fmla="*/ 2 h 49"/>
                <a:gd name="T6" fmla="*/ 60 w 67"/>
                <a:gd name="T7" fmla="*/ 1 h 49"/>
                <a:gd name="T8" fmla="*/ 8 w 67"/>
                <a:gd name="T9" fmla="*/ 1 h 49"/>
                <a:gd name="T10" fmla="*/ 5 w 67"/>
                <a:gd name="T11" fmla="*/ 5 h 49"/>
                <a:gd name="T12" fmla="*/ 45 w 67"/>
                <a:gd name="T13" fmla="*/ 5 h 49"/>
                <a:gd name="T14" fmla="*/ 53 w 67"/>
                <a:gd name="T15" fmla="*/ 5 h 49"/>
                <a:gd name="T16" fmla="*/ 55 w 67"/>
                <a:gd name="T17" fmla="*/ 4 h 49"/>
                <a:gd name="T18" fmla="*/ 57 w 67"/>
                <a:gd name="T19" fmla="*/ 18 h 49"/>
                <a:gd name="T20" fmla="*/ 50 w 67"/>
                <a:gd name="T21" fmla="*/ 39 h 49"/>
                <a:gd name="T22" fmla="*/ 17 w 67"/>
                <a:gd name="T23" fmla="*/ 35 h 49"/>
                <a:gd name="T24" fmla="*/ 10 w 67"/>
                <a:gd name="T25" fmla="*/ 3 h 49"/>
                <a:gd name="T26" fmla="*/ 3 w 67"/>
                <a:gd name="T27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49">
                  <a:moveTo>
                    <a:pt x="3" y="4"/>
                  </a:moveTo>
                  <a:cubicBezTo>
                    <a:pt x="0" y="27"/>
                    <a:pt x="11" y="48"/>
                    <a:pt x="36" y="47"/>
                  </a:cubicBezTo>
                  <a:cubicBezTo>
                    <a:pt x="61" y="46"/>
                    <a:pt x="67" y="23"/>
                    <a:pt x="62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42" y="1"/>
                    <a:pt x="25" y="1"/>
                    <a:pt x="8" y="1"/>
                  </a:cubicBezTo>
                  <a:cubicBezTo>
                    <a:pt x="6" y="1"/>
                    <a:pt x="1" y="5"/>
                    <a:pt x="5" y="5"/>
                  </a:cubicBezTo>
                  <a:cubicBezTo>
                    <a:pt x="18" y="5"/>
                    <a:pt x="31" y="5"/>
                    <a:pt x="45" y="5"/>
                  </a:cubicBezTo>
                  <a:cubicBezTo>
                    <a:pt x="47" y="5"/>
                    <a:pt x="50" y="5"/>
                    <a:pt x="53" y="5"/>
                  </a:cubicBezTo>
                  <a:cubicBezTo>
                    <a:pt x="58" y="5"/>
                    <a:pt x="55" y="5"/>
                    <a:pt x="55" y="4"/>
                  </a:cubicBezTo>
                  <a:cubicBezTo>
                    <a:pt x="56" y="9"/>
                    <a:pt x="56" y="13"/>
                    <a:pt x="57" y="18"/>
                  </a:cubicBezTo>
                  <a:cubicBezTo>
                    <a:pt x="57" y="25"/>
                    <a:pt x="55" y="33"/>
                    <a:pt x="50" y="39"/>
                  </a:cubicBezTo>
                  <a:cubicBezTo>
                    <a:pt x="42" y="49"/>
                    <a:pt x="24" y="44"/>
                    <a:pt x="17" y="35"/>
                  </a:cubicBezTo>
                  <a:cubicBezTo>
                    <a:pt x="10" y="27"/>
                    <a:pt x="9" y="13"/>
                    <a:pt x="10" y="3"/>
                  </a:cubicBezTo>
                  <a:cubicBezTo>
                    <a:pt x="10" y="0"/>
                    <a:pt x="3" y="2"/>
                    <a:pt x="3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9" name="Freeform 642">
              <a:extLst>
                <a:ext uri="{FF2B5EF4-FFF2-40B4-BE49-F238E27FC236}">
                  <a16:creationId xmlns:a16="http://schemas.microsoft.com/office/drawing/2014/main" xmlns="" id="{42B6ECA0-D4EA-498F-AFB6-A4066A32C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5913" y="5564188"/>
              <a:ext cx="122238" cy="274638"/>
            </a:xfrm>
            <a:custGeom>
              <a:avLst/>
              <a:gdLst>
                <a:gd name="T0" fmla="*/ 1 w 53"/>
                <a:gd name="T1" fmla="*/ 25 h 119"/>
                <a:gd name="T2" fmla="*/ 24 w 53"/>
                <a:gd name="T3" fmla="*/ 117 h 119"/>
                <a:gd name="T4" fmla="*/ 31 w 53"/>
                <a:gd name="T5" fmla="*/ 116 h 119"/>
                <a:gd name="T6" fmla="*/ 52 w 53"/>
                <a:gd name="T7" fmla="*/ 2 h 119"/>
                <a:gd name="T8" fmla="*/ 45 w 53"/>
                <a:gd name="T9" fmla="*/ 3 h 119"/>
                <a:gd name="T10" fmla="*/ 24 w 53"/>
                <a:gd name="T11" fmla="*/ 117 h 119"/>
                <a:gd name="T12" fmla="*/ 31 w 53"/>
                <a:gd name="T13" fmla="*/ 115 h 119"/>
                <a:gd name="T14" fmla="*/ 8 w 53"/>
                <a:gd name="T15" fmla="*/ 23 h 119"/>
                <a:gd name="T16" fmla="*/ 1 w 53"/>
                <a:gd name="T17" fmla="*/ 2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19">
                  <a:moveTo>
                    <a:pt x="1" y="25"/>
                  </a:moveTo>
                  <a:cubicBezTo>
                    <a:pt x="8" y="56"/>
                    <a:pt x="16" y="86"/>
                    <a:pt x="24" y="117"/>
                  </a:cubicBezTo>
                  <a:cubicBezTo>
                    <a:pt x="24" y="119"/>
                    <a:pt x="31" y="117"/>
                    <a:pt x="31" y="116"/>
                  </a:cubicBezTo>
                  <a:cubicBezTo>
                    <a:pt x="38" y="78"/>
                    <a:pt x="45" y="40"/>
                    <a:pt x="52" y="2"/>
                  </a:cubicBezTo>
                  <a:cubicBezTo>
                    <a:pt x="53" y="0"/>
                    <a:pt x="46" y="1"/>
                    <a:pt x="45" y="3"/>
                  </a:cubicBezTo>
                  <a:cubicBezTo>
                    <a:pt x="38" y="41"/>
                    <a:pt x="31" y="79"/>
                    <a:pt x="24" y="117"/>
                  </a:cubicBezTo>
                  <a:cubicBezTo>
                    <a:pt x="26" y="116"/>
                    <a:pt x="29" y="116"/>
                    <a:pt x="31" y="115"/>
                  </a:cubicBezTo>
                  <a:cubicBezTo>
                    <a:pt x="23" y="85"/>
                    <a:pt x="15" y="54"/>
                    <a:pt x="8" y="23"/>
                  </a:cubicBezTo>
                  <a:cubicBezTo>
                    <a:pt x="7" y="21"/>
                    <a:pt x="0" y="23"/>
                    <a:pt x="1" y="2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0" name="Freeform 643">
              <a:extLst>
                <a:ext uri="{FF2B5EF4-FFF2-40B4-BE49-F238E27FC236}">
                  <a16:creationId xmlns:a16="http://schemas.microsoft.com/office/drawing/2014/main" xmlns="" id="{D9861CC3-596A-4E17-A005-8FBCA8555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4163" y="5603875"/>
              <a:ext cx="185738" cy="65088"/>
            </a:xfrm>
            <a:custGeom>
              <a:avLst/>
              <a:gdLst>
                <a:gd name="T0" fmla="*/ 5 w 81"/>
                <a:gd name="T1" fmla="*/ 27 h 28"/>
                <a:gd name="T2" fmla="*/ 77 w 81"/>
                <a:gd name="T3" fmla="*/ 4 h 28"/>
                <a:gd name="T4" fmla="*/ 76 w 81"/>
                <a:gd name="T5" fmla="*/ 1 h 28"/>
                <a:gd name="T6" fmla="*/ 4 w 81"/>
                <a:gd name="T7" fmla="*/ 24 h 28"/>
                <a:gd name="T8" fmla="*/ 5 w 81"/>
                <a:gd name="T9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8">
                  <a:moveTo>
                    <a:pt x="5" y="27"/>
                  </a:moveTo>
                  <a:cubicBezTo>
                    <a:pt x="29" y="19"/>
                    <a:pt x="53" y="12"/>
                    <a:pt x="77" y="4"/>
                  </a:cubicBezTo>
                  <a:cubicBezTo>
                    <a:pt x="81" y="3"/>
                    <a:pt x="80" y="0"/>
                    <a:pt x="76" y="1"/>
                  </a:cubicBezTo>
                  <a:cubicBezTo>
                    <a:pt x="52" y="9"/>
                    <a:pt x="28" y="17"/>
                    <a:pt x="4" y="24"/>
                  </a:cubicBezTo>
                  <a:cubicBezTo>
                    <a:pt x="0" y="26"/>
                    <a:pt x="1" y="28"/>
                    <a:pt x="5" y="2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1" name="Freeform 644">
              <a:extLst>
                <a:ext uri="{FF2B5EF4-FFF2-40B4-BE49-F238E27FC236}">
                  <a16:creationId xmlns:a16="http://schemas.microsoft.com/office/drawing/2014/main" xmlns="" id="{6F71ECEC-2218-4AE4-B4A5-E02BC8B6B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1000" y="5148263"/>
              <a:ext cx="15875" cy="174625"/>
            </a:xfrm>
            <a:custGeom>
              <a:avLst/>
              <a:gdLst>
                <a:gd name="T0" fmla="*/ 0 w 7"/>
                <a:gd name="T1" fmla="*/ 4 h 76"/>
                <a:gd name="T2" fmla="*/ 0 w 7"/>
                <a:gd name="T3" fmla="*/ 73 h 76"/>
                <a:gd name="T4" fmla="*/ 7 w 7"/>
                <a:gd name="T5" fmla="*/ 72 h 76"/>
                <a:gd name="T6" fmla="*/ 7 w 7"/>
                <a:gd name="T7" fmla="*/ 3 h 76"/>
                <a:gd name="T8" fmla="*/ 0 w 7"/>
                <a:gd name="T9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6">
                  <a:moveTo>
                    <a:pt x="0" y="4"/>
                  </a:moveTo>
                  <a:cubicBezTo>
                    <a:pt x="0" y="27"/>
                    <a:pt x="0" y="50"/>
                    <a:pt x="0" y="73"/>
                  </a:cubicBezTo>
                  <a:cubicBezTo>
                    <a:pt x="0" y="76"/>
                    <a:pt x="7" y="75"/>
                    <a:pt x="7" y="72"/>
                  </a:cubicBezTo>
                  <a:cubicBezTo>
                    <a:pt x="7" y="49"/>
                    <a:pt x="7" y="26"/>
                    <a:pt x="7" y="3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2" name="Freeform 645">
              <a:extLst>
                <a:ext uri="{FF2B5EF4-FFF2-40B4-BE49-F238E27FC236}">
                  <a16:creationId xmlns:a16="http://schemas.microsoft.com/office/drawing/2014/main" xmlns="" id="{97A8059B-9FDC-492C-BFAA-EC0FBFA67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5575" y="5199063"/>
              <a:ext cx="93663" cy="136525"/>
            </a:xfrm>
            <a:custGeom>
              <a:avLst/>
              <a:gdLst>
                <a:gd name="T0" fmla="*/ 1 w 41"/>
                <a:gd name="T1" fmla="*/ 6 h 59"/>
                <a:gd name="T2" fmla="*/ 33 w 41"/>
                <a:gd name="T3" fmla="*/ 57 h 59"/>
                <a:gd name="T4" fmla="*/ 39 w 41"/>
                <a:gd name="T5" fmla="*/ 54 h 59"/>
                <a:gd name="T6" fmla="*/ 8 w 41"/>
                <a:gd name="T7" fmla="*/ 3 h 59"/>
                <a:gd name="T8" fmla="*/ 1 w 41"/>
                <a:gd name="T9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9">
                  <a:moveTo>
                    <a:pt x="1" y="6"/>
                  </a:moveTo>
                  <a:cubicBezTo>
                    <a:pt x="12" y="23"/>
                    <a:pt x="22" y="40"/>
                    <a:pt x="33" y="57"/>
                  </a:cubicBezTo>
                  <a:cubicBezTo>
                    <a:pt x="34" y="59"/>
                    <a:pt x="41" y="57"/>
                    <a:pt x="39" y="54"/>
                  </a:cubicBezTo>
                  <a:cubicBezTo>
                    <a:pt x="29" y="37"/>
                    <a:pt x="18" y="20"/>
                    <a:pt x="8" y="3"/>
                  </a:cubicBezTo>
                  <a:cubicBezTo>
                    <a:pt x="6" y="0"/>
                    <a:pt x="0" y="3"/>
                    <a:pt x="1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3" name="Freeform 646">
              <a:extLst>
                <a:ext uri="{FF2B5EF4-FFF2-40B4-BE49-F238E27FC236}">
                  <a16:creationId xmlns:a16="http://schemas.microsoft.com/office/drawing/2014/main" xmlns="" id="{B314B538-9687-4EF1-AC5E-CD90892FD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8413" y="5307013"/>
              <a:ext cx="161925" cy="95250"/>
            </a:xfrm>
            <a:custGeom>
              <a:avLst/>
              <a:gdLst>
                <a:gd name="T0" fmla="*/ 4 w 70"/>
                <a:gd name="T1" fmla="*/ 6 h 41"/>
                <a:gd name="T2" fmla="*/ 62 w 70"/>
                <a:gd name="T3" fmla="*/ 40 h 41"/>
                <a:gd name="T4" fmla="*/ 67 w 70"/>
                <a:gd name="T5" fmla="*/ 36 h 41"/>
                <a:gd name="T6" fmla="*/ 9 w 70"/>
                <a:gd name="T7" fmla="*/ 2 h 41"/>
                <a:gd name="T8" fmla="*/ 4 w 70"/>
                <a:gd name="T9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41">
                  <a:moveTo>
                    <a:pt x="4" y="6"/>
                  </a:moveTo>
                  <a:cubicBezTo>
                    <a:pt x="23" y="17"/>
                    <a:pt x="42" y="28"/>
                    <a:pt x="62" y="40"/>
                  </a:cubicBezTo>
                  <a:cubicBezTo>
                    <a:pt x="64" y="41"/>
                    <a:pt x="70" y="38"/>
                    <a:pt x="67" y="36"/>
                  </a:cubicBezTo>
                  <a:cubicBezTo>
                    <a:pt x="48" y="24"/>
                    <a:pt x="28" y="13"/>
                    <a:pt x="9" y="2"/>
                  </a:cubicBezTo>
                  <a:cubicBezTo>
                    <a:pt x="6" y="0"/>
                    <a:pt x="0" y="4"/>
                    <a:pt x="4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4" name="Freeform 647">
              <a:extLst>
                <a:ext uri="{FF2B5EF4-FFF2-40B4-BE49-F238E27FC236}">
                  <a16:creationId xmlns:a16="http://schemas.microsoft.com/office/drawing/2014/main" xmlns="" id="{D418D6F6-DF8B-435E-8554-293BA4E0A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1900" y="5480050"/>
              <a:ext cx="180975" cy="26988"/>
            </a:xfrm>
            <a:custGeom>
              <a:avLst/>
              <a:gdLst>
                <a:gd name="T0" fmla="*/ 4 w 79"/>
                <a:gd name="T1" fmla="*/ 3 h 12"/>
                <a:gd name="T2" fmla="*/ 71 w 79"/>
                <a:gd name="T3" fmla="*/ 12 h 12"/>
                <a:gd name="T4" fmla="*/ 75 w 79"/>
                <a:gd name="T5" fmla="*/ 9 h 12"/>
                <a:gd name="T6" fmla="*/ 8 w 79"/>
                <a:gd name="T7" fmla="*/ 0 h 12"/>
                <a:gd name="T8" fmla="*/ 4 w 7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">
                  <a:moveTo>
                    <a:pt x="4" y="3"/>
                  </a:moveTo>
                  <a:cubicBezTo>
                    <a:pt x="26" y="6"/>
                    <a:pt x="48" y="9"/>
                    <a:pt x="71" y="12"/>
                  </a:cubicBezTo>
                  <a:cubicBezTo>
                    <a:pt x="72" y="12"/>
                    <a:pt x="79" y="10"/>
                    <a:pt x="75" y="9"/>
                  </a:cubicBezTo>
                  <a:cubicBezTo>
                    <a:pt x="53" y="6"/>
                    <a:pt x="30" y="3"/>
                    <a:pt x="8" y="0"/>
                  </a:cubicBezTo>
                  <a:cubicBezTo>
                    <a:pt x="6" y="0"/>
                    <a:pt x="0" y="2"/>
                    <a:pt x="4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5" name="Freeform 648">
              <a:extLst>
                <a:ext uri="{FF2B5EF4-FFF2-40B4-BE49-F238E27FC236}">
                  <a16:creationId xmlns:a16="http://schemas.microsoft.com/office/drawing/2014/main" xmlns="" id="{31177679-C3C1-4E54-96C5-4669CC0B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93400" y="5202238"/>
              <a:ext cx="96838" cy="133350"/>
            </a:xfrm>
            <a:custGeom>
              <a:avLst/>
              <a:gdLst>
                <a:gd name="T0" fmla="*/ 33 w 42"/>
                <a:gd name="T1" fmla="*/ 2 h 58"/>
                <a:gd name="T2" fmla="*/ 2 w 42"/>
                <a:gd name="T3" fmla="*/ 53 h 58"/>
                <a:gd name="T4" fmla="*/ 8 w 42"/>
                <a:gd name="T5" fmla="*/ 55 h 58"/>
                <a:gd name="T6" fmla="*/ 39 w 42"/>
                <a:gd name="T7" fmla="*/ 5 h 58"/>
                <a:gd name="T8" fmla="*/ 33 w 42"/>
                <a:gd name="T9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8">
                  <a:moveTo>
                    <a:pt x="33" y="2"/>
                  </a:moveTo>
                  <a:cubicBezTo>
                    <a:pt x="23" y="19"/>
                    <a:pt x="13" y="36"/>
                    <a:pt x="2" y="53"/>
                  </a:cubicBezTo>
                  <a:cubicBezTo>
                    <a:pt x="0" y="57"/>
                    <a:pt x="6" y="58"/>
                    <a:pt x="8" y="55"/>
                  </a:cubicBezTo>
                  <a:cubicBezTo>
                    <a:pt x="18" y="39"/>
                    <a:pt x="29" y="22"/>
                    <a:pt x="39" y="5"/>
                  </a:cubicBezTo>
                  <a:cubicBezTo>
                    <a:pt x="42" y="1"/>
                    <a:pt x="35" y="0"/>
                    <a:pt x="33" y="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6" name="Freeform 649">
              <a:extLst>
                <a:ext uri="{FF2B5EF4-FFF2-40B4-BE49-F238E27FC236}">
                  <a16:creationId xmlns:a16="http://schemas.microsoft.com/office/drawing/2014/main" xmlns="" id="{0D750200-43D5-486F-9463-A56040D9F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0713" y="5310188"/>
              <a:ext cx="163513" cy="92075"/>
            </a:xfrm>
            <a:custGeom>
              <a:avLst/>
              <a:gdLst>
                <a:gd name="T0" fmla="*/ 62 w 71"/>
                <a:gd name="T1" fmla="*/ 1 h 40"/>
                <a:gd name="T2" fmla="*/ 4 w 71"/>
                <a:gd name="T3" fmla="*/ 35 h 40"/>
                <a:gd name="T4" fmla="*/ 9 w 71"/>
                <a:gd name="T5" fmla="*/ 38 h 40"/>
                <a:gd name="T6" fmla="*/ 67 w 71"/>
                <a:gd name="T7" fmla="*/ 4 h 40"/>
                <a:gd name="T8" fmla="*/ 62 w 71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40">
                  <a:moveTo>
                    <a:pt x="62" y="1"/>
                  </a:moveTo>
                  <a:cubicBezTo>
                    <a:pt x="43" y="13"/>
                    <a:pt x="24" y="24"/>
                    <a:pt x="4" y="35"/>
                  </a:cubicBezTo>
                  <a:cubicBezTo>
                    <a:pt x="0" y="38"/>
                    <a:pt x="6" y="40"/>
                    <a:pt x="9" y="38"/>
                  </a:cubicBezTo>
                  <a:cubicBezTo>
                    <a:pt x="28" y="27"/>
                    <a:pt x="48" y="15"/>
                    <a:pt x="67" y="4"/>
                  </a:cubicBezTo>
                  <a:cubicBezTo>
                    <a:pt x="71" y="2"/>
                    <a:pt x="65" y="0"/>
                    <a:pt x="62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7" name="Freeform 650">
              <a:extLst>
                <a:ext uri="{FF2B5EF4-FFF2-40B4-BE49-F238E27FC236}">
                  <a16:creationId xmlns:a16="http://schemas.microsoft.com/office/drawing/2014/main" xmlns="" id="{1528714F-64CD-4DA7-89E2-8261B24CA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2938" y="5476875"/>
              <a:ext cx="177800" cy="33338"/>
            </a:xfrm>
            <a:custGeom>
              <a:avLst/>
              <a:gdLst>
                <a:gd name="T0" fmla="*/ 73 w 78"/>
                <a:gd name="T1" fmla="*/ 1 h 14"/>
                <a:gd name="T2" fmla="*/ 6 w 78"/>
                <a:gd name="T3" fmla="*/ 10 h 14"/>
                <a:gd name="T4" fmla="*/ 5 w 78"/>
                <a:gd name="T5" fmla="*/ 13 h 14"/>
                <a:gd name="T6" fmla="*/ 72 w 78"/>
                <a:gd name="T7" fmla="*/ 4 h 14"/>
                <a:gd name="T8" fmla="*/ 73 w 78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4">
                  <a:moveTo>
                    <a:pt x="73" y="1"/>
                  </a:moveTo>
                  <a:cubicBezTo>
                    <a:pt x="50" y="4"/>
                    <a:pt x="28" y="7"/>
                    <a:pt x="6" y="10"/>
                  </a:cubicBezTo>
                  <a:cubicBezTo>
                    <a:pt x="2" y="10"/>
                    <a:pt x="0" y="14"/>
                    <a:pt x="5" y="13"/>
                  </a:cubicBezTo>
                  <a:cubicBezTo>
                    <a:pt x="27" y="10"/>
                    <a:pt x="49" y="7"/>
                    <a:pt x="72" y="4"/>
                  </a:cubicBezTo>
                  <a:cubicBezTo>
                    <a:pt x="75" y="4"/>
                    <a:pt x="78" y="0"/>
                    <a:pt x="73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8" name="Freeform 651">
              <a:extLst>
                <a:ext uri="{FF2B5EF4-FFF2-40B4-BE49-F238E27FC236}">
                  <a16:creationId xmlns:a16="http://schemas.microsoft.com/office/drawing/2014/main" xmlns="" id="{8A78E19F-FAE7-432B-844D-D15B58AE3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3050" y="4202113"/>
              <a:ext cx="627063" cy="728663"/>
            </a:xfrm>
            <a:custGeom>
              <a:avLst/>
              <a:gdLst>
                <a:gd name="T0" fmla="*/ 9 w 273"/>
                <a:gd name="T1" fmla="*/ 19 h 317"/>
                <a:gd name="T2" fmla="*/ 146 w 273"/>
                <a:gd name="T3" fmla="*/ 11 h 317"/>
                <a:gd name="T4" fmla="*/ 234 w 273"/>
                <a:gd name="T5" fmla="*/ 7 h 317"/>
                <a:gd name="T6" fmla="*/ 255 w 273"/>
                <a:gd name="T7" fmla="*/ 8 h 317"/>
                <a:gd name="T8" fmla="*/ 257 w 273"/>
                <a:gd name="T9" fmla="*/ 23 h 317"/>
                <a:gd name="T10" fmla="*/ 259 w 273"/>
                <a:gd name="T11" fmla="*/ 220 h 317"/>
                <a:gd name="T12" fmla="*/ 266 w 273"/>
                <a:gd name="T13" fmla="*/ 300 h 317"/>
                <a:gd name="T14" fmla="*/ 268 w 273"/>
                <a:gd name="T15" fmla="*/ 301 h 317"/>
                <a:gd name="T16" fmla="*/ 260 w 273"/>
                <a:gd name="T17" fmla="*/ 301 h 317"/>
                <a:gd name="T18" fmla="*/ 227 w 273"/>
                <a:gd name="T19" fmla="*/ 303 h 317"/>
                <a:gd name="T20" fmla="*/ 73 w 273"/>
                <a:gd name="T21" fmla="*/ 311 h 317"/>
                <a:gd name="T22" fmla="*/ 29 w 273"/>
                <a:gd name="T23" fmla="*/ 313 h 317"/>
                <a:gd name="T24" fmla="*/ 23 w 273"/>
                <a:gd name="T25" fmla="*/ 280 h 317"/>
                <a:gd name="T26" fmla="*/ 12 w 273"/>
                <a:gd name="T27" fmla="*/ 129 h 317"/>
                <a:gd name="T28" fmla="*/ 9 w 273"/>
                <a:gd name="T29" fmla="*/ 53 h 317"/>
                <a:gd name="T30" fmla="*/ 11 w 273"/>
                <a:gd name="T31" fmla="*/ 18 h 317"/>
                <a:gd name="T32" fmla="*/ 7 w 273"/>
                <a:gd name="T33" fmla="*/ 16 h 317"/>
                <a:gd name="T34" fmla="*/ 4 w 273"/>
                <a:gd name="T35" fmla="*/ 54 h 317"/>
                <a:gd name="T36" fmla="*/ 6 w 273"/>
                <a:gd name="T37" fmla="*/ 139 h 317"/>
                <a:gd name="T38" fmla="*/ 21 w 273"/>
                <a:gd name="T39" fmla="*/ 306 h 317"/>
                <a:gd name="T40" fmla="*/ 35 w 273"/>
                <a:gd name="T41" fmla="*/ 317 h 317"/>
                <a:gd name="T42" fmla="*/ 108 w 273"/>
                <a:gd name="T43" fmla="*/ 313 h 317"/>
                <a:gd name="T44" fmla="*/ 267 w 273"/>
                <a:gd name="T45" fmla="*/ 305 h 317"/>
                <a:gd name="T46" fmla="*/ 269 w 273"/>
                <a:gd name="T47" fmla="*/ 304 h 317"/>
                <a:gd name="T48" fmla="*/ 273 w 273"/>
                <a:gd name="T49" fmla="*/ 302 h 317"/>
                <a:gd name="T50" fmla="*/ 265 w 273"/>
                <a:gd name="T51" fmla="*/ 228 h 317"/>
                <a:gd name="T52" fmla="*/ 263 w 273"/>
                <a:gd name="T53" fmla="*/ 126 h 317"/>
                <a:gd name="T54" fmla="*/ 263 w 273"/>
                <a:gd name="T55" fmla="*/ 38 h 317"/>
                <a:gd name="T56" fmla="*/ 260 w 273"/>
                <a:gd name="T57" fmla="*/ 5 h 317"/>
                <a:gd name="T58" fmla="*/ 222 w 273"/>
                <a:gd name="T59" fmla="*/ 4 h 317"/>
                <a:gd name="T60" fmla="*/ 135 w 273"/>
                <a:gd name="T61" fmla="*/ 7 h 317"/>
                <a:gd name="T62" fmla="*/ 9 w 273"/>
                <a:gd name="T63" fmla="*/ 15 h 317"/>
                <a:gd name="T64" fmla="*/ 9 w 273"/>
                <a:gd name="T65" fmla="*/ 1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317">
                  <a:moveTo>
                    <a:pt x="9" y="19"/>
                  </a:moveTo>
                  <a:cubicBezTo>
                    <a:pt x="55" y="16"/>
                    <a:pt x="100" y="13"/>
                    <a:pt x="146" y="11"/>
                  </a:cubicBezTo>
                  <a:cubicBezTo>
                    <a:pt x="176" y="9"/>
                    <a:pt x="205" y="7"/>
                    <a:pt x="234" y="7"/>
                  </a:cubicBezTo>
                  <a:cubicBezTo>
                    <a:pt x="241" y="7"/>
                    <a:pt x="248" y="7"/>
                    <a:pt x="255" y="8"/>
                  </a:cubicBezTo>
                  <a:cubicBezTo>
                    <a:pt x="258" y="8"/>
                    <a:pt x="257" y="21"/>
                    <a:pt x="257" y="23"/>
                  </a:cubicBezTo>
                  <a:cubicBezTo>
                    <a:pt x="258" y="89"/>
                    <a:pt x="257" y="154"/>
                    <a:pt x="259" y="220"/>
                  </a:cubicBezTo>
                  <a:cubicBezTo>
                    <a:pt x="260" y="246"/>
                    <a:pt x="261" y="273"/>
                    <a:pt x="266" y="300"/>
                  </a:cubicBezTo>
                  <a:cubicBezTo>
                    <a:pt x="267" y="303"/>
                    <a:pt x="272" y="301"/>
                    <a:pt x="268" y="301"/>
                  </a:cubicBezTo>
                  <a:cubicBezTo>
                    <a:pt x="265" y="301"/>
                    <a:pt x="263" y="301"/>
                    <a:pt x="260" y="301"/>
                  </a:cubicBezTo>
                  <a:cubicBezTo>
                    <a:pt x="249" y="302"/>
                    <a:pt x="238" y="302"/>
                    <a:pt x="227" y="303"/>
                  </a:cubicBezTo>
                  <a:cubicBezTo>
                    <a:pt x="176" y="306"/>
                    <a:pt x="124" y="309"/>
                    <a:pt x="73" y="311"/>
                  </a:cubicBezTo>
                  <a:cubicBezTo>
                    <a:pt x="58" y="312"/>
                    <a:pt x="43" y="314"/>
                    <a:pt x="29" y="313"/>
                  </a:cubicBezTo>
                  <a:cubicBezTo>
                    <a:pt x="27" y="313"/>
                    <a:pt x="23" y="284"/>
                    <a:pt x="23" y="280"/>
                  </a:cubicBezTo>
                  <a:cubicBezTo>
                    <a:pt x="17" y="230"/>
                    <a:pt x="14" y="180"/>
                    <a:pt x="12" y="129"/>
                  </a:cubicBezTo>
                  <a:cubicBezTo>
                    <a:pt x="11" y="104"/>
                    <a:pt x="10" y="79"/>
                    <a:pt x="9" y="53"/>
                  </a:cubicBezTo>
                  <a:cubicBezTo>
                    <a:pt x="9" y="47"/>
                    <a:pt x="6" y="23"/>
                    <a:pt x="11" y="18"/>
                  </a:cubicBezTo>
                  <a:cubicBezTo>
                    <a:pt x="14" y="15"/>
                    <a:pt x="8" y="15"/>
                    <a:pt x="7" y="16"/>
                  </a:cubicBezTo>
                  <a:cubicBezTo>
                    <a:pt x="0" y="23"/>
                    <a:pt x="4" y="46"/>
                    <a:pt x="4" y="54"/>
                  </a:cubicBezTo>
                  <a:cubicBezTo>
                    <a:pt x="4" y="82"/>
                    <a:pt x="5" y="110"/>
                    <a:pt x="6" y="139"/>
                  </a:cubicBezTo>
                  <a:cubicBezTo>
                    <a:pt x="9" y="194"/>
                    <a:pt x="10" y="251"/>
                    <a:pt x="21" y="306"/>
                  </a:cubicBezTo>
                  <a:cubicBezTo>
                    <a:pt x="23" y="316"/>
                    <a:pt x="24" y="317"/>
                    <a:pt x="35" y="317"/>
                  </a:cubicBezTo>
                  <a:cubicBezTo>
                    <a:pt x="59" y="316"/>
                    <a:pt x="84" y="315"/>
                    <a:pt x="108" y="313"/>
                  </a:cubicBezTo>
                  <a:cubicBezTo>
                    <a:pt x="161" y="311"/>
                    <a:pt x="214" y="308"/>
                    <a:pt x="267" y="305"/>
                  </a:cubicBezTo>
                  <a:cubicBezTo>
                    <a:pt x="268" y="305"/>
                    <a:pt x="269" y="305"/>
                    <a:pt x="269" y="304"/>
                  </a:cubicBezTo>
                  <a:cubicBezTo>
                    <a:pt x="271" y="304"/>
                    <a:pt x="273" y="303"/>
                    <a:pt x="273" y="302"/>
                  </a:cubicBezTo>
                  <a:cubicBezTo>
                    <a:pt x="267" y="278"/>
                    <a:pt x="266" y="252"/>
                    <a:pt x="265" y="228"/>
                  </a:cubicBezTo>
                  <a:cubicBezTo>
                    <a:pt x="264" y="194"/>
                    <a:pt x="263" y="160"/>
                    <a:pt x="263" y="126"/>
                  </a:cubicBezTo>
                  <a:cubicBezTo>
                    <a:pt x="263" y="97"/>
                    <a:pt x="263" y="67"/>
                    <a:pt x="263" y="38"/>
                  </a:cubicBezTo>
                  <a:cubicBezTo>
                    <a:pt x="263" y="34"/>
                    <a:pt x="266" y="8"/>
                    <a:pt x="260" y="5"/>
                  </a:cubicBezTo>
                  <a:cubicBezTo>
                    <a:pt x="251" y="0"/>
                    <a:pt x="232" y="3"/>
                    <a:pt x="222" y="4"/>
                  </a:cubicBezTo>
                  <a:cubicBezTo>
                    <a:pt x="193" y="4"/>
                    <a:pt x="164" y="6"/>
                    <a:pt x="135" y="7"/>
                  </a:cubicBezTo>
                  <a:cubicBezTo>
                    <a:pt x="93" y="10"/>
                    <a:pt x="51" y="12"/>
                    <a:pt x="9" y="15"/>
                  </a:cubicBezTo>
                  <a:cubicBezTo>
                    <a:pt x="6" y="15"/>
                    <a:pt x="5" y="19"/>
                    <a:pt x="9" y="1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9" name="Freeform 652">
              <a:extLst>
                <a:ext uri="{FF2B5EF4-FFF2-40B4-BE49-F238E27FC236}">
                  <a16:creationId xmlns:a16="http://schemas.microsoft.com/office/drawing/2014/main" xmlns="" id="{0BC53BA4-ADB0-4D44-9E4F-DB0FDCD33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6075" y="4332288"/>
              <a:ext cx="107950" cy="101600"/>
            </a:xfrm>
            <a:custGeom>
              <a:avLst/>
              <a:gdLst>
                <a:gd name="T0" fmla="*/ 43 w 47"/>
                <a:gd name="T1" fmla="*/ 39 h 44"/>
                <a:gd name="T2" fmla="*/ 4 w 47"/>
                <a:gd name="T3" fmla="*/ 39 h 44"/>
                <a:gd name="T4" fmla="*/ 6 w 47"/>
                <a:gd name="T5" fmla="*/ 41 h 44"/>
                <a:gd name="T6" fmla="*/ 6 w 47"/>
                <a:gd name="T7" fmla="*/ 1 h 44"/>
                <a:gd name="T8" fmla="*/ 2 w 47"/>
                <a:gd name="T9" fmla="*/ 3 h 44"/>
                <a:gd name="T10" fmla="*/ 41 w 47"/>
                <a:gd name="T11" fmla="*/ 3 h 44"/>
                <a:gd name="T12" fmla="*/ 39 w 47"/>
                <a:gd name="T13" fmla="*/ 2 h 44"/>
                <a:gd name="T14" fmla="*/ 39 w 47"/>
                <a:gd name="T15" fmla="*/ 41 h 44"/>
                <a:gd name="T16" fmla="*/ 45 w 47"/>
                <a:gd name="T17" fmla="*/ 41 h 44"/>
                <a:gd name="T18" fmla="*/ 45 w 47"/>
                <a:gd name="T19" fmla="*/ 1 h 44"/>
                <a:gd name="T20" fmla="*/ 43 w 47"/>
                <a:gd name="T21" fmla="*/ 0 h 44"/>
                <a:gd name="T22" fmla="*/ 4 w 47"/>
                <a:gd name="T23" fmla="*/ 0 h 44"/>
                <a:gd name="T24" fmla="*/ 0 w 47"/>
                <a:gd name="T25" fmla="*/ 2 h 44"/>
                <a:gd name="T26" fmla="*/ 0 w 47"/>
                <a:gd name="T27" fmla="*/ 41 h 44"/>
                <a:gd name="T28" fmla="*/ 2 w 47"/>
                <a:gd name="T29" fmla="*/ 43 h 44"/>
                <a:gd name="T30" fmla="*/ 41 w 47"/>
                <a:gd name="T31" fmla="*/ 43 h 44"/>
                <a:gd name="T32" fmla="*/ 43 w 47"/>
                <a:gd name="T33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44">
                  <a:moveTo>
                    <a:pt x="43" y="39"/>
                  </a:moveTo>
                  <a:cubicBezTo>
                    <a:pt x="30" y="39"/>
                    <a:pt x="17" y="39"/>
                    <a:pt x="4" y="39"/>
                  </a:cubicBezTo>
                  <a:cubicBezTo>
                    <a:pt x="5" y="40"/>
                    <a:pt x="5" y="40"/>
                    <a:pt x="6" y="41"/>
                  </a:cubicBezTo>
                  <a:cubicBezTo>
                    <a:pt x="6" y="27"/>
                    <a:pt x="6" y="14"/>
                    <a:pt x="6" y="1"/>
                  </a:cubicBezTo>
                  <a:cubicBezTo>
                    <a:pt x="5" y="2"/>
                    <a:pt x="3" y="3"/>
                    <a:pt x="2" y="3"/>
                  </a:cubicBezTo>
                  <a:cubicBezTo>
                    <a:pt x="15" y="3"/>
                    <a:pt x="28" y="3"/>
                    <a:pt x="41" y="3"/>
                  </a:cubicBezTo>
                  <a:cubicBezTo>
                    <a:pt x="41" y="3"/>
                    <a:pt x="40" y="2"/>
                    <a:pt x="39" y="2"/>
                  </a:cubicBezTo>
                  <a:cubicBezTo>
                    <a:pt x="39" y="15"/>
                    <a:pt x="39" y="28"/>
                    <a:pt x="39" y="41"/>
                  </a:cubicBezTo>
                  <a:cubicBezTo>
                    <a:pt x="39" y="44"/>
                    <a:pt x="45" y="43"/>
                    <a:pt x="45" y="41"/>
                  </a:cubicBezTo>
                  <a:cubicBezTo>
                    <a:pt x="45" y="27"/>
                    <a:pt x="45" y="14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30" y="0"/>
                    <a:pt x="17" y="0"/>
                    <a:pt x="4" y="0"/>
                  </a:cubicBezTo>
                  <a:cubicBezTo>
                    <a:pt x="3" y="0"/>
                    <a:pt x="0" y="0"/>
                    <a:pt x="0" y="2"/>
                  </a:cubicBezTo>
                  <a:cubicBezTo>
                    <a:pt x="0" y="15"/>
                    <a:pt x="0" y="28"/>
                    <a:pt x="0" y="41"/>
                  </a:cubicBezTo>
                  <a:cubicBezTo>
                    <a:pt x="0" y="42"/>
                    <a:pt x="1" y="43"/>
                    <a:pt x="2" y="43"/>
                  </a:cubicBezTo>
                  <a:cubicBezTo>
                    <a:pt x="15" y="43"/>
                    <a:pt x="28" y="43"/>
                    <a:pt x="41" y="43"/>
                  </a:cubicBezTo>
                  <a:cubicBezTo>
                    <a:pt x="44" y="43"/>
                    <a:pt x="47" y="39"/>
                    <a:pt x="43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0" name="Freeform 653">
              <a:extLst>
                <a:ext uri="{FF2B5EF4-FFF2-40B4-BE49-F238E27FC236}">
                  <a16:creationId xmlns:a16="http://schemas.microsoft.com/office/drawing/2014/main" xmlns="" id="{E0EA16F3-F3FF-437B-9945-14C8643E0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50" y="4373563"/>
              <a:ext cx="282575" cy="11113"/>
            </a:xfrm>
            <a:custGeom>
              <a:avLst/>
              <a:gdLst>
                <a:gd name="T0" fmla="*/ 4 w 123"/>
                <a:gd name="T1" fmla="*/ 5 h 5"/>
                <a:gd name="T2" fmla="*/ 117 w 123"/>
                <a:gd name="T3" fmla="*/ 5 h 5"/>
                <a:gd name="T4" fmla="*/ 119 w 123"/>
                <a:gd name="T5" fmla="*/ 2 h 5"/>
                <a:gd name="T6" fmla="*/ 6 w 123"/>
                <a:gd name="T7" fmla="*/ 2 h 5"/>
                <a:gd name="T8" fmla="*/ 4 w 123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5">
                  <a:moveTo>
                    <a:pt x="4" y="5"/>
                  </a:moveTo>
                  <a:cubicBezTo>
                    <a:pt x="41" y="5"/>
                    <a:pt x="79" y="4"/>
                    <a:pt x="117" y="5"/>
                  </a:cubicBezTo>
                  <a:cubicBezTo>
                    <a:pt x="119" y="5"/>
                    <a:pt x="123" y="2"/>
                    <a:pt x="119" y="2"/>
                  </a:cubicBezTo>
                  <a:cubicBezTo>
                    <a:pt x="81" y="0"/>
                    <a:pt x="44" y="1"/>
                    <a:pt x="6" y="2"/>
                  </a:cubicBezTo>
                  <a:cubicBezTo>
                    <a:pt x="3" y="2"/>
                    <a:pt x="0" y="5"/>
                    <a:pt x="4" y="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1" name="Freeform 654">
              <a:extLst>
                <a:ext uri="{FF2B5EF4-FFF2-40B4-BE49-F238E27FC236}">
                  <a16:creationId xmlns:a16="http://schemas.microsoft.com/office/drawing/2014/main" xmlns="" id="{B27E641B-D026-4BA2-BEBF-8FE439B61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4514850"/>
              <a:ext cx="112713" cy="100013"/>
            </a:xfrm>
            <a:custGeom>
              <a:avLst/>
              <a:gdLst>
                <a:gd name="T0" fmla="*/ 45 w 49"/>
                <a:gd name="T1" fmla="*/ 40 h 44"/>
                <a:gd name="T2" fmla="*/ 6 w 49"/>
                <a:gd name="T3" fmla="*/ 41 h 44"/>
                <a:gd name="T4" fmla="*/ 7 w 49"/>
                <a:gd name="T5" fmla="*/ 41 h 44"/>
                <a:gd name="T6" fmla="*/ 7 w 49"/>
                <a:gd name="T7" fmla="*/ 36 h 44"/>
                <a:gd name="T8" fmla="*/ 6 w 49"/>
                <a:gd name="T9" fmla="*/ 22 h 44"/>
                <a:gd name="T10" fmla="*/ 5 w 49"/>
                <a:gd name="T11" fmla="*/ 3 h 44"/>
                <a:gd name="T12" fmla="*/ 1 w 49"/>
                <a:gd name="T13" fmla="*/ 5 h 44"/>
                <a:gd name="T14" fmla="*/ 41 w 49"/>
                <a:gd name="T15" fmla="*/ 3 h 44"/>
                <a:gd name="T16" fmla="*/ 39 w 49"/>
                <a:gd name="T17" fmla="*/ 4 h 44"/>
                <a:gd name="T18" fmla="*/ 39 w 49"/>
                <a:gd name="T19" fmla="*/ 8 h 44"/>
                <a:gd name="T20" fmla="*/ 40 w 49"/>
                <a:gd name="T21" fmla="*/ 22 h 44"/>
                <a:gd name="T22" fmla="*/ 41 w 49"/>
                <a:gd name="T23" fmla="*/ 42 h 44"/>
                <a:gd name="T24" fmla="*/ 47 w 49"/>
                <a:gd name="T25" fmla="*/ 40 h 44"/>
                <a:gd name="T26" fmla="*/ 45 w 49"/>
                <a:gd name="T27" fmla="*/ 1 h 44"/>
                <a:gd name="T28" fmla="*/ 43 w 49"/>
                <a:gd name="T29" fmla="*/ 0 h 44"/>
                <a:gd name="T30" fmla="*/ 4 w 49"/>
                <a:gd name="T31" fmla="*/ 2 h 44"/>
                <a:gd name="T32" fmla="*/ 0 w 49"/>
                <a:gd name="T33" fmla="*/ 4 h 44"/>
                <a:gd name="T34" fmla="*/ 2 w 49"/>
                <a:gd name="T35" fmla="*/ 44 h 44"/>
                <a:gd name="T36" fmla="*/ 3 w 49"/>
                <a:gd name="T37" fmla="*/ 44 h 44"/>
                <a:gd name="T38" fmla="*/ 43 w 49"/>
                <a:gd name="T39" fmla="*/ 42 h 44"/>
                <a:gd name="T40" fmla="*/ 45 w 49"/>
                <a:gd name="T4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4">
                  <a:moveTo>
                    <a:pt x="45" y="40"/>
                  </a:moveTo>
                  <a:cubicBezTo>
                    <a:pt x="32" y="40"/>
                    <a:pt x="19" y="41"/>
                    <a:pt x="6" y="41"/>
                  </a:cubicBezTo>
                  <a:cubicBezTo>
                    <a:pt x="8" y="41"/>
                    <a:pt x="7" y="42"/>
                    <a:pt x="7" y="41"/>
                  </a:cubicBezTo>
                  <a:cubicBezTo>
                    <a:pt x="7" y="39"/>
                    <a:pt x="7" y="37"/>
                    <a:pt x="7" y="36"/>
                  </a:cubicBezTo>
                  <a:cubicBezTo>
                    <a:pt x="7" y="31"/>
                    <a:pt x="7" y="27"/>
                    <a:pt x="6" y="22"/>
                  </a:cubicBezTo>
                  <a:cubicBezTo>
                    <a:pt x="6" y="16"/>
                    <a:pt x="6" y="9"/>
                    <a:pt x="5" y="3"/>
                  </a:cubicBezTo>
                  <a:cubicBezTo>
                    <a:pt x="4" y="3"/>
                    <a:pt x="3" y="4"/>
                    <a:pt x="1" y="5"/>
                  </a:cubicBezTo>
                  <a:cubicBezTo>
                    <a:pt x="14" y="4"/>
                    <a:pt x="28" y="4"/>
                    <a:pt x="41" y="3"/>
                  </a:cubicBezTo>
                  <a:cubicBezTo>
                    <a:pt x="39" y="3"/>
                    <a:pt x="39" y="2"/>
                    <a:pt x="39" y="4"/>
                  </a:cubicBezTo>
                  <a:cubicBezTo>
                    <a:pt x="39" y="5"/>
                    <a:pt x="39" y="7"/>
                    <a:pt x="39" y="8"/>
                  </a:cubicBezTo>
                  <a:cubicBezTo>
                    <a:pt x="40" y="13"/>
                    <a:pt x="40" y="18"/>
                    <a:pt x="40" y="22"/>
                  </a:cubicBezTo>
                  <a:cubicBezTo>
                    <a:pt x="40" y="29"/>
                    <a:pt x="41" y="35"/>
                    <a:pt x="41" y="42"/>
                  </a:cubicBezTo>
                  <a:cubicBezTo>
                    <a:pt x="41" y="43"/>
                    <a:pt x="47" y="42"/>
                    <a:pt x="47" y="40"/>
                  </a:cubicBezTo>
                  <a:cubicBezTo>
                    <a:pt x="46" y="27"/>
                    <a:pt x="45" y="14"/>
                    <a:pt x="45" y="1"/>
                  </a:cubicBezTo>
                  <a:cubicBezTo>
                    <a:pt x="45" y="0"/>
                    <a:pt x="43" y="0"/>
                    <a:pt x="43" y="0"/>
                  </a:cubicBezTo>
                  <a:cubicBezTo>
                    <a:pt x="30" y="1"/>
                    <a:pt x="17" y="2"/>
                    <a:pt x="4" y="2"/>
                  </a:cubicBezTo>
                  <a:cubicBezTo>
                    <a:pt x="3" y="2"/>
                    <a:pt x="0" y="3"/>
                    <a:pt x="0" y="4"/>
                  </a:cubicBezTo>
                  <a:cubicBezTo>
                    <a:pt x="0" y="17"/>
                    <a:pt x="1" y="30"/>
                    <a:pt x="2" y="44"/>
                  </a:cubicBezTo>
                  <a:cubicBezTo>
                    <a:pt x="2" y="44"/>
                    <a:pt x="3" y="44"/>
                    <a:pt x="3" y="44"/>
                  </a:cubicBezTo>
                  <a:cubicBezTo>
                    <a:pt x="16" y="43"/>
                    <a:pt x="29" y="43"/>
                    <a:pt x="43" y="42"/>
                  </a:cubicBezTo>
                  <a:cubicBezTo>
                    <a:pt x="44" y="42"/>
                    <a:pt x="49" y="39"/>
                    <a:pt x="45" y="4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2" name="Freeform 655">
              <a:extLst>
                <a:ext uri="{FF2B5EF4-FFF2-40B4-BE49-F238E27FC236}">
                  <a16:creationId xmlns:a16="http://schemas.microsoft.com/office/drawing/2014/main" xmlns="" id="{73A60805-13B9-4557-A942-85A61F381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2763" y="4541838"/>
              <a:ext cx="280988" cy="22225"/>
            </a:xfrm>
            <a:custGeom>
              <a:avLst/>
              <a:gdLst>
                <a:gd name="T0" fmla="*/ 4 w 122"/>
                <a:gd name="T1" fmla="*/ 10 h 10"/>
                <a:gd name="T2" fmla="*/ 117 w 122"/>
                <a:gd name="T3" fmla="*/ 5 h 10"/>
                <a:gd name="T4" fmla="*/ 118 w 122"/>
                <a:gd name="T5" fmla="*/ 0 h 10"/>
                <a:gd name="T6" fmla="*/ 4 w 122"/>
                <a:gd name="T7" fmla="*/ 5 h 10"/>
                <a:gd name="T8" fmla="*/ 4 w 12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0">
                  <a:moveTo>
                    <a:pt x="4" y="10"/>
                  </a:moveTo>
                  <a:cubicBezTo>
                    <a:pt x="42" y="8"/>
                    <a:pt x="80" y="5"/>
                    <a:pt x="117" y="5"/>
                  </a:cubicBezTo>
                  <a:cubicBezTo>
                    <a:pt x="121" y="4"/>
                    <a:pt x="122" y="0"/>
                    <a:pt x="118" y="0"/>
                  </a:cubicBezTo>
                  <a:cubicBezTo>
                    <a:pt x="80" y="1"/>
                    <a:pt x="42" y="3"/>
                    <a:pt x="4" y="5"/>
                  </a:cubicBezTo>
                  <a:cubicBezTo>
                    <a:pt x="1" y="6"/>
                    <a:pt x="0" y="10"/>
                    <a:pt x="4" y="1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3" name="Freeform 656">
              <a:extLst>
                <a:ext uri="{FF2B5EF4-FFF2-40B4-BE49-F238E27FC236}">
                  <a16:creationId xmlns:a16="http://schemas.microsoft.com/office/drawing/2014/main" xmlns="" id="{774F7A4A-24D0-4075-B368-1B3D5D48A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2113" y="4702175"/>
              <a:ext cx="112713" cy="101600"/>
            </a:xfrm>
            <a:custGeom>
              <a:avLst/>
              <a:gdLst>
                <a:gd name="T0" fmla="*/ 45 w 49"/>
                <a:gd name="T1" fmla="*/ 39 h 44"/>
                <a:gd name="T2" fmla="*/ 6 w 49"/>
                <a:gd name="T3" fmla="*/ 41 h 44"/>
                <a:gd name="T4" fmla="*/ 7 w 49"/>
                <a:gd name="T5" fmla="*/ 40 h 44"/>
                <a:gd name="T6" fmla="*/ 7 w 49"/>
                <a:gd name="T7" fmla="*/ 35 h 44"/>
                <a:gd name="T8" fmla="*/ 6 w 49"/>
                <a:gd name="T9" fmla="*/ 22 h 44"/>
                <a:gd name="T10" fmla="*/ 6 w 49"/>
                <a:gd name="T11" fmla="*/ 2 h 44"/>
                <a:gd name="T12" fmla="*/ 1 w 49"/>
                <a:gd name="T13" fmla="*/ 4 h 44"/>
                <a:gd name="T14" fmla="*/ 41 w 49"/>
                <a:gd name="T15" fmla="*/ 2 h 44"/>
                <a:gd name="T16" fmla="*/ 39 w 49"/>
                <a:gd name="T17" fmla="*/ 3 h 44"/>
                <a:gd name="T18" fmla="*/ 39 w 49"/>
                <a:gd name="T19" fmla="*/ 8 h 44"/>
                <a:gd name="T20" fmla="*/ 40 w 49"/>
                <a:gd name="T21" fmla="*/ 22 h 44"/>
                <a:gd name="T22" fmla="*/ 41 w 49"/>
                <a:gd name="T23" fmla="*/ 41 h 44"/>
                <a:gd name="T24" fmla="*/ 47 w 49"/>
                <a:gd name="T25" fmla="*/ 40 h 44"/>
                <a:gd name="T26" fmla="*/ 45 w 49"/>
                <a:gd name="T27" fmla="*/ 0 h 44"/>
                <a:gd name="T28" fmla="*/ 43 w 49"/>
                <a:gd name="T29" fmla="*/ 0 h 44"/>
                <a:gd name="T30" fmla="*/ 4 w 49"/>
                <a:gd name="T31" fmla="*/ 2 h 44"/>
                <a:gd name="T32" fmla="*/ 0 w 49"/>
                <a:gd name="T33" fmla="*/ 4 h 44"/>
                <a:gd name="T34" fmla="*/ 2 w 49"/>
                <a:gd name="T35" fmla="*/ 43 h 44"/>
                <a:gd name="T36" fmla="*/ 3 w 49"/>
                <a:gd name="T37" fmla="*/ 44 h 44"/>
                <a:gd name="T38" fmla="*/ 43 w 49"/>
                <a:gd name="T39" fmla="*/ 42 h 44"/>
                <a:gd name="T40" fmla="*/ 45 w 49"/>
                <a:gd name="T41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4">
                  <a:moveTo>
                    <a:pt x="45" y="39"/>
                  </a:moveTo>
                  <a:cubicBezTo>
                    <a:pt x="32" y="40"/>
                    <a:pt x="19" y="40"/>
                    <a:pt x="6" y="41"/>
                  </a:cubicBezTo>
                  <a:cubicBezTo>
                    <a:pt x="8" y="41"/>
                    <a:pt x="7" y="42"/>
                    <a:pt x="7" y="40"/>
                  </a:cubicBezTo>
                  <a:cubicBezTo>
                    <a:pt x="7" y="39"/>
                    <a:pt x="7" y="37"/>
                    <a:pt x="7" y="35"/>
                  </a:cubicBezTo>
                  <a:cubicBezTo>
                    <a:pt x="7" y="31"/>
                    <a:pt x="7" y="26"/>
                    <a:pt x="6" y="22"/>
                  </a:cubicBezTo>
                  <a:cubicBezTo>
                    <a:pt x="6" y="15"/>
                    <a:pt x="6" y="9"/>
                    <a:pt x="6" y="2"/>
                  </a:cubicBezTo>
                  <a:cubicBezTo>
                    <a:pt x="4" y="3"/>
                    <a:pt x="3" y="4"/>
                    <a:pt x="1" y="4"/>
                  </a:cubicBezTo>
                  <a:cubicBezTo>
                    <a:pt x="14" y="4"/>
                    <a:pt x="28" y="3"/>
                    <a:pt x="41" y="2"/>
                  </a:cubicBezTo>
                  <a:cubicBezTo>
                    <a:pt x="39" y="3"/>
                    <a:pt x="39" y="2"/>
                    <a:pt x="39" y="3"/>
                  </a:cubicBezTo>
                  <a:cubicBezTo>
                    <a:pt x="39" y="5"/>
                    <a:pt x="39" y="6"/>
                    <a:pt x="39" y="8"/>
                  </a:cubicBezTo>
                  <a:cubicBezTo>
                    <a:pt x="40" y="13"/>
                    <a:pt x="40" y="17"/>
                    <a:pt x="40" y="22"/>
                  </a:cubicBezTo>
                  <a:cubicBezTo>
                    <a:pt x="40" y="28"/>
                    <a:pt x="41" y="35"/>
                    <a:pt x="41" y="41"/>
                  </a:cubicBezTo>
                  <a:cubicBezTo>
                    <a:pt x="41" y="42"/>
                    <a:pt x="47" y="41"/>
                    <a:pt x="47" y="40"/>
                  </a:cubicBezTo>
                  <a:cubicBezTo>
                    <a:pt x="46" y="27"/>
                    <a:pt x="45" y="14"/>
                    <a:pt x="45" y="0"/>
                  </a:cubicBezTo>
                  <a:cubicBezTo>
                    <a:pt x="45" y="0"/>
                    <a:pt x="43" y="0"/>
                    <a:pt x="43" y="0"/>
                  </a:cubicBezTo>
                  <a:cubicBezTo>
                    <a:pt x="30" y="1"/>
                    <a:pt x="17" y="1"/>
                    <a:pt x="4" y="2"/>
                  </a:cubicBezTo>
                  <a:cubicBezTo>
                    <a:pt x="3" y="2"/>
                    <a:pt x="0" y="2"/>
                    <a:pt x="0" y="4"/>
                  </a:cubicBezTo>
                  <a:cubicBezTo>
                    <a:pt x="0" y="17"/>
                    <a:pt x="1" y="30"/>
                    <a:pt x="2" y="43"/>
                  </a:cubicBezTo>
                  <a:cubicBezTo>
                    <a:pt x="2" y="44"/>
                    <a:pt x="3" y="44"/>
                    <a:pt x="3" y="44"/>
                  </a:cubicBezTo>
                  <a:cubicBezTo>
                    <a:pt x="16" y="43"/>
                    <a:pt x="29" y="42"/>
                    <a:pt x="43" y="42"/>
                  </a:cubicBezTo>
                  <a:cubicBezTo>
                    <a:pt x="44" y="42"/>
                    <a:pt x="49" y="39"/>
                    <a:pt x="45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4" name="Freeform 657">
              <a:extLst>
                <a:ext uri="{FF2B5EF4-FFF2-40B4-BE49-F238E27FC236}">
                  <a16:creationId xmlns:a16="http://schemas.microsoft.com/office/drawing/2014/main" xmlns="" id="{8B3195CF-5501-456A-A2E2-17F4E49CB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0863" y="4730750"/>
              <a:ext cx="279400" cy="22225"/>
            </a:xfrm>
            <a:custGeom>
              <a:avLst/>
              <a:gdLst>
                <a:gd name="T0" fmla="*/ 4 w 122"/>
                <a:gd name="T1" fmla="*/ 9 h 10"/>
                <a:gd name="T2" fmla="*/ 117 w 122"/>
                <a:gd name="T3" fmla="*/ 4 h 10"/>
                <a:gd name="T4" fmla="*/ 118 w 122"/>
                <a:gd name="T5" fmla="*/ 0 h 10"/>
                <a:gd name="T6" fmla="*/ 4 w 122"/>
                <a:gd name="T7" fmla="*/ 5 h 10"/>
                <a:gd name="T8" fmla="*/ 4 w 122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0">
                  <a:moveTo>
                    <a:pt x="4" y="9"/>
                  </a:moveTo>
                  <a:cubicBezTo>
                    <a:pt x="42" y="7"/>
                    <a:pt x="80" y="5"/>
                    <a:pt x="117" y="4"/>
                  </a:cubicBezTo>
                  <a:cubicBezTo>
                    <a:pt x="121" y="4"/>
                    <a:pt x="122" y="0"/>
                    <a:pt x="118" y="0"/>
                  </a:cubicBezTo>
                  <a:cubicBezTo>
                    <a:pt x="80" y="1"/>
                    <a:pt x="42" y="3"/>
                    <a:pt x="4" y="5"/>
                  </a:cubicBezTo>
                  <a:cubicBezTo>
                    <a:pt x="1" y="6"/>
                    <a:pt x="0" y="10"/>
                    <a:pt x="4" y="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5" name="Freeform 658">
              <a:extLst>
                <a:ext uri="{FF2B5EF4-FFF2-40B4-BE49-F238E27FC236}">
                  <a16:creationId xmlns:a16="http://schemas.microsoft.com/office/drawing/2014/main" xmlns="" id="{93467C60-8616-447D-A296-C378266E8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4318000"/>
              <a:ext cx="149225" cy="92075"/>
            </a:xfrm>
            <a:custGeom>
              <a:avLst/>
              <a:gdLst>
                <a:gd name="T0" fmla="*/ 2 w 65"/>
                <a:gd name="T1" fmla="*/ 28 h 40"/>
                <a:gd name="T2" fmla="*/ 12 w 65"/>
                <a:gd name="T3" fmla="*/ 38 h 40"/>
                <a:gd name="T4" fmla="*/ 19 w 65"/>
                <a:gd name="T5" fmla="*/ 36 h 40"/>
                <a:gd name="T6" fmla="*/ 60 w 65"/>
                <a:gd name="T7" fmla="*/ 5 h 40"/>
                <a:gd name="T8" fmla="*/ 59 w 65"/>
                <a:gd name="T9" fmla="*/ 1 h 40"/>
                <a:gd name="T10" fmla="*/ 12 w 65"/>
                <a:gd name="T11" fmla="*/ 37 h 40"/>
                <a:gd name="T12" fmla="*/ 19 w 65"/>
                <a:gd name="T13" fmla="*/ 35 h 40"/>
                <a:gd name="T14" fmla="*/ 9 w 65"/>
                <a:gd name="T15" fmla="*/ 26 h 40"/>
                <a:gd name="T16" fmla="*/ 2 w 65"/>
                <a:gd name="T17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40">
                  <a:moveTo>
                    <a:pt x="2" y="28"/>
                  </a:moveTo>
                  <a:cubicBezTo>
                    <a:pt x="6" y="32"/>
                    <a:pt x="9" y="35"/>
                    <a:pt x="12" y="38"/>
                  </a:cubicBezTo>
                  <a:cubicBezTo>
                    <a:pt x="14" y="40"/>
                    <a:pt x="18" y="39"/>
                    <a:pt x="19" y="36"/>
                  </a:cubicBezTo>
                  <a:cubicBezTo>
                    <a:pt x="24" y="21"/>
                    <a:pt x="45" y="10"/>
                    <a:pt x="60" y="5"/>
                  </a:cubicBezTo>
                  <a:cubicBezTo>
                    <a:pt x="65" y="4"/>
                    <a:pt x="63" y="0"/>
                    <a:pt x="59" y="1"/>
                  </a:cubicBezTo>
                  <a:cubicBezTo>
                    <a:pt x="42" y="7"/>
                    <a:pt x="19" y="18"/>
                    <a:pt x="12" y="37"/>
                  </a:cubicBezTo>
                  <a:cubicBezTo>
                    <a:pt x="14" y="36"/>
                    <a:pt x="16" y="36"/>
                    <a:pt x="19" y="35"/>
                  </a:cubicBezTo>
                  <a:cubicBezTo>
                    <a:pt x="15" y="32"/>
                    <a:pt x="12" y="29"/>
                    <a:pt x="9" y="26"/>
                  </a:cubicBezTo>
                  <a:cubicBezTo>
                    <a:pt x="7" y="24"/>
                    <a:pt x="0" y="26"/>
                    <a:pt x="2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6" name="Freeform 659">
              <a:extLst>
                <a:ext uri="{FF2B5EF4-FFF2-40B4-BE49-F238E27FC236}">
                  <a16:creationId xmlns:a16="http://schemas.microsoft.com/office/drawing/2014/main" xmlns="" id="{0DB33EC5-5F51-48F6-AFE7-B248E0B8F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7188" y="4530725"/>
              <a:ext cx="114300" cy="103188"/>
            </a:xfrm>
            <a:custGeom>
              <a:avLst/>
              <a:gdLst>
                <a:gd name="T0" fmla="*/ 1 w 50"/>
                <a:gd name="T1" fmla="*/ 4 h 45"/>
                <a:gd name="T2" fmla="*/ 42 w 50"/>
                <a:gd name="T3" fmla="*/ 43 h 45"/>
                <a:gd name="T4" fmla="*/ 49 w 50"/>
                <a:gd name="T5" fmla="*/ 41 h 45"/>
                <a:gd name="T6" fmla="*/ 8 w 50"/>
                <a:gd name="T7" fmla="*/ 1 h 45"/>
                <a:gd name="T8" fmla="*/ 1 w 50"/>
                <a:gd name="T9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1" y="4"/>
                  </a:moveTo>
                  <a:cubicBezTo>
                    <a:pt x="16" y="15"/>
                    <a:pt x="31" y="28"/>
                    <a:pt x="42" y="43"/>
                  </a:cubicBezTo>
                  <a:cubicBezTo>
                    <a:pt x="43" y="45"/>
                    <a:pt x="50" y="42"/>
                    <a:pt x="49" y="41"/>
                  </a:cubicBezTo>
                  <a:cubicBezTo>
                    <a:pt x="38" y="26"/>
                    <a:pt x="23" y="13"/>
                    <a:pt x="8" y="1"/>
                  </a:cubicBezTo>
                  <a:cubicBezTo>
                    <a:pt x="6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7" name="Freeform 660">
              <a:extLst>
                <a:ext uri="{FF2B5EF4-FFF2-40B4-BE49-F238E27FC236}">
                  <a16:creationId xmlns:a16="http://schemas.microsoft.com/office/drawing/2014/main" xmlns="" id="{265F695D-9308-4B52-A11E-EC7455ECA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7188" y="4484688"/>
              <a:ext cx="155575" cy="138113"/>
            </a:xfrm>
            <a:custGeom>
              <a:avLst/>
              <a:gdLst>
                <a:gd name="T0" fmla="*/ 8 w 68"/>
                <a:gd name="T1" fmla="*/ 58 h 60"/>
                <a:gd name="T2" fmla="*/ 64 w 68"/>
                <a:gd name="T3" fmla="*/ 2 h 60"/>
                <a:gd name="T4" fmla="*/ 60 w 68"/>
                <a:gd name="T5" fmla="*/ 1 h 60"/>
                <a:gd name="T6" fmla="*/ 1 w 68"/>
                <a:gd name="T7" fmla="*/ 59 h 60"/>
                <a:gd name="T8" fmla="*/ 8 w 68"/>
                <a:gd name="T9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0">
                  <a:moveTo>
                    <a:pt x="8" y="58"/>
                  </a:moveTo>
                  <a:cubicBezTo>
                    <a:pt x="21" y="36"/>
                    <a:pt x="41" y="13"/>
                    <a:pt x="64" y="2"/>
                  </a:cubicBezTo>
                  <a:cubicBezTo>
                    <a:pt x="68" y="0"/>
                    <a:pt x="62" y="0"/>
                    <a:pt x="60" y="1"/>
                  </a:cubicBezTo>
                  <a:cubicBezTo>
                    <a:pt x="35" y="13"/>
                    <a:pt x="15" y="36"/>
                    <a:pt x="1" y="59"/>
                  </a:cubicBezTo>
                  <a:cubicBezTo>
                    <a:pt x="0" y="60"/>
                    <a:pt x="7" y="60"/>
                    <a:pt x="8" y="5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8" name="Freeform 661">
              <a:extLst>
                <a:ext uri="{FF2B5EF4-FFF2-40B4-BE49-F238E27FC236}">
                  <a16:creationId xmlns:a16="http://schemas.microsoft.com/office/drawing/2014/main" xmlns="" id="{87C9C563-5BD0-4467-AC7A-D678C1737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1950" y="4643438"/>
              <a:ext cx="204788" cy="155575"/>
            </a:xfrm>
            <a:custGeom>
              <a:avLst/>
              <a:gdLst>
                <a:gd name="T0" fmla="*/ 3 w 89"/>
                <a:gd name="T1" fmla="*/ 47 h 68"/>
                <a:gd name="T2" fmla="*/ 27 w 89"/>
                <a:gd name="T3" fmla="*/ 65 h 68"/>
                <a:gd name="T4" fmla="*/ 36 w 89"/>
                <a:gd name="T5" fmla="*/ 65 h 68"/>
                <a:gd name="T6" fmla="*/ 85 w 89"/>
                <a:gd name="T7" fmla="*/ 5 h 68"/>
                <a:gd name="T8" fmla="*/ 82 w 89"/>
                <a:gd name="T9" fmla="*/ 2 h 68"/>
                <a:gd name="T10" fmla="*/ 40 w 89"/>
                <a:gd name="T11" fmla="*/ 49 h 68"/>
                <a:gd name="T12" fmla="*/ 33 w 89"/>
                <a:gd name="T13" fmla="*/ 60 h 68"/>
                <a:gd name="T14" fmla="*/ 35 w 89"/>
                <a:gd name="T15" fmla="*/ 63 h 68"/>
                <a:gd name="T16" fmla="*/ 31 w 89"/>
                <a:gd name="T17" fmla="*/ 59 h 68"/>
                <a:gd name="T18" fmla="*/ 8 w 89"/>
                <a:gd name="T19" fmla="*/ 43 h 68"/>
                <a:gd name="T20" fmla="*/ 3 w 89"/>
                <a:gd name="T21" fmla="*/ 4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68">
                  <a:moveTo>
                    <a:pt x="3" y="47"/>
                  </a:moveTo>
                  <a:cubicBezTo>
                    <a:pt x="11" y="52"/>
                    <a:pt x="21" y="57"/>
                    <a:pt x="27" y="65"/>
                  </a:cubicBezTo>
                  <a:cubicBezTo>
                    <a:pt x="30" y="68"/>
                    <a:pt x="33" y="68"/>
                    <a:pt x="36" y="65"/>
                  </a:cubicBezTo>
                  <a:cubicBezTo>
                    <a:pt x="54" y="47"/>
                    <a:pt x="60" y="17"/>
                    <a:pt x="85" y="5"/>
                  </a:cubicBezTo>
                  <a:cubicBezTo>
                    <a:pt x="89" y="3"/>
                    <a:pt x="85" y="0"/>
                    <a:pt x="82" y="2"/>
                  </a:cubicBezTo>
                  <a:cubicBezTo>
                    <a:pt x="63" y="10"/>
                    <a:pt x="51" y="32"/>
                    <a:pt x="40" y="49"/>
                  </a:cubicBezTo>
                  <a:cubicBezTo>
                    <a:pt x="38" y="53"/>
                    <a:pt x="35" y="56"/>
                    <a:pt x="33" y="60"/>
                  </a:cubicBezTo>
                  <a:cubicBezTo>
                    <a:pt x="29" y="66"/>
                    <a:pt x="32" y="60"/>
                    <a:pt x="35" y="63"/>
                  </a:cubicBezTo>
                  <a:cubicBezTo>
                    <a:pt x="33" y="62"/>
                    <a:pt x="32" y="60"/>
                    <a:pt x="31" y="59"/>
                  </a:cubicBezTo>
                  <a:cubicBezTo>
                    <a:pt x="24" y="53"/>
                    <a:pt x="16" y="48"/>
                    <a:pt x="8" y="43"/>
                  </a:cubicBezTo>
                  <a:cubicBezTo>
                    <a:pt x="6" y="42"/>
                    <a:pt x="0" y="45"/>
                    <a:pt x="3" y="4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3" name="Freeform 676">
              <a:extLst>
                <a:ext uri="{FF2B5EF4-FFF2-40B4-BE49-F238E27FC236}">
                  <a16:creationId xmlns:a16="http://schemas.microsoft.com/office/drawing/2014/main" xmlns="" id="{F0A42F2B-33B6-43D8-9F8D-02BE608EA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1113" y="125413"/>
              <a:ext cx="438150" cy="493713"/>
            </a:xfrm>
            <a:custGeom>
              <a:avLst/>
              <a:gdLst>
                <a:gd name="T0" fmla="*/ 83 w 191"/>
                <a:gd name="T1" fmla="*/ 211 h 215"/>
                <a:gd name="T2" fmla="*/ 83 w 191"/>
                <a:gd name="T3" fmla="*/ 168 h 215"/>
                <a:gd name="T4" fmla="*/ 82 w 191"/>
                <a:gd name="T5" fmla="*/ 166 h 215"/>
                <a:gd name="T6" fmla="*/ 24 w 191"/>
                <a:gd name="T7" fmla="*/ 78 h 215"/>
                <a:gd name="T8" fmla="*/ 129 w 191"/>
                <a:gd name="T9" fmla="*/ 12 h 215"/>
                <a:gd name="T10" fmla="*/ 174 w 191"/>
                <a:gd name="T11" fmla="*/ 119 h 215"/>
                <a:gd name="T12" fmla="*/ 140 w 191"/>
                <a:gd name="T13" fmla="*/ 155 h 215"/>
                <a:gd name="T14" fmla="*/ 128 w 191"/>
                <a:gd name="T15" fmla="*/ 167 h 215"/>
                <a:gd name="T16" fmla="*/ 128 w 191"/>
                <a:gd name="T17" fmla="*/ 212 h 215"/>
                <a:gd name="T18" fmla="*/ 133 w 191"/>
                <a:gd name="T19" fmla="*/ 209 h 215"/>
                <a:gd name="T20" fmla="*/ 81 w 191"/>
                <a:gd name="T21" fmla="*/ 209 h 215"/>
                <a:gd name="T22" fmla="*/ 79 w 191"/>
                <a:gd name="T23" fmla="*/ 214 h 215"/>
                <a:gd name="T24" fmla="*/ 130 w 191"/>
                <a:gd name="T25" fmla="*/ 214 h 215"/>
                <a:gd name="T26" fmla="*/ 135 w 191"/>
                <a:gd name="T27" fmla="*/ 211 h 215"/>
                <a:gd name="T28" fmla="*/ 135 w 191"/>
                <a:gd name="T29" fmla="*/ 181 h 215"/>
                <a:gd name="T30" fmla="*/ 135 w 191"/>
                <a:gd name="T31" fmla="*/ 166 h 215"/>
                <a:gd name="T32" fmla="*/ 154 w 191"/>
                <a:gd name="T33" fmla="*/ 151 h 215"/>
                <a:gd name="T34" fmla="*/ 188 w 191"/>
                <a:gd name="T35" fmla="*/ 79 h 215"/>
                <a:gd name="T36" fmla="*/ 152 w 191"/>
                <a:gd name="T37" fmla="*/ 18 h 215"/>
                <a:gd name="T38" fmla="*/ 91 w 191"/>
                <a:gd name="T39" fmla="*/ 6 h 215"/>
                <a:gd name="T40" fmla="*/ 27 w 191"/>
                <a:gd name="T41" fmla="*/ 127 h 215"/>
                <a:gd name="T42" fmla="*/ 73 w 191"/>
                <a:gd name="T43" fmla="*/ 169 h 215"/>
                <a:gd name="T44" fmla="*/ 76 w 191"/>
                <a:gd name="T45" fmla="*/ 178 h 215"/>
                <a:gd name="T46" fmla="*/ 76 w 191"/>
                <a:gd name="T47" fmla="*/ 212 h 215"/>
                <a:gd name="T48" fmla="*/ 83 w 191"/>
                <a:gd name="T49" fmla="*/ 21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215">
                  <a:moveTo>
                    <a:pt x="83" y="211"/>
                  </a:moveTo>
                  <a:cubicBezTo>
                    <a:pt x="83" y="197"/>
                    <a:pt x="83" y="183"/>
                    <a:pt x="83" y="168"/>
                  </a:cubicBezTo>
                  <a:cubicBezTo>
                    <a:pt x="83" y="167"/>
                    <a:pt x="83" y="167"/>
                    <a:pt x="82" y="166"/>
                  </a:cubicBezTo>
                  <a:cubicBezTo>
                    <a:pt x="44" y="154"/>
                    <a:pt x="24" y="116"/>
                    <a:pt x="24" y="78"/>
                  </a:cubicBezTo>
                  <a:cubicBezTo>
                    <a:pt x="25" y="24"/>
                    <a:pt x="82" y="0"/>
                    <a:pt x="129" y="12"/>
                  </a:cubicBezTo>
                  <a:cubicBezTo>
                    <a:pt x="173" y="24"/>
                    <a:pt x="191" y="82"/>
                    <a:pt x="174" y="119"/>
                  </a:cubicBezTo>
                  <a:cubicBezTo>
                    <a:pt x="167" y="134"/>
                    <a:pt x="153" y="145"/>
                    <a:pt x="140" y="155"/>
                  </a:cubicBezTo>
                  <a:cubicBezTo>
                    <a:pt x="134" y="159"/>
                    <a:pt x="128" y="159"/>
                    <a:pt x="128" y="167"/>
                  </a:cubicBezTo>
                  <a:cubicBezTo>
                    <a:pt x="128" y="182"/>
                    <a:pt x="128" y="197"/>
                    <a:pt x="128" y="212"/>
                  </a:cubicBezTo>
                  <a:cubicBezTo>
                    <a:pt x="130" y="211"/>
                    <a:pt x="131" y="210"/>
                    <a:pt x="133" y="209"/>
                  </a:cubicBezTo>
                  <a:cubicBezTo>
                    <a:pt x="116" y="209"/>
                    <a:pt x="98" y="209"/>
                    <a:pt x="81" y="209"/>
                  </a:cubicBezTo>
                  <a:cubicBezTo>
                    <a:pt x="78" y="209"/>
                    <a:pt x="74" y="214"/>
                    <a:pt x="79" y="214"/>
                  </a:cubicBezTo>
                  <a:cubicBezTo>
                    <a:pt x="96" y="214"/>
                    <a:pt x="113" y="214"/>
                    <a:pt x="130" y="214"/>
                  </a:cubicBezTo>
                  <a:cubicBezTo>
                    <a:pt x="132" y="214"/>
                    <a:pt x="135" y="213"/>
                    <a:pt x="135" y="211"/>
                  </a:cubicBezTo>
                  <a:cubicBezTo>
                    <a:pt x="135" y="201"/>
                    <a:pt x="135" y="191"/>
                    <a:pt x="135" y="181"/>
                  </a:cubicBezTo>
                  <a:cubicBezTo>
                    <a:pt x="135" y="176"/>
                    <a:pt x="135" y="171"/>
                    <a:pt x="135" y="166"/>
                  </a:cubicBezTo>
                  <a:cubicBezTo>
                    <a:pt x="135" y="160"/>
                    <a:pt x="149" y="154"/>
                    <a:pt x="154" y="151"/>
                  </a:cubicBezTo>
                  <a:cubicBezTo>
                    <a:pt x="176" y="133"/>
                    <a:pt x="190" y="108"/>
                    <a:pt x="188" y="79"/>
                  </a:cubicBezTo>
                  <a:cubicBezTo>
                    <a:pt x="186" y="55"/>
                    <a:pt x="171" y="32"/>
                    <a:pt x="152" y="18"/>
                  </a:cubicBezTo>
                  <a:cubicBezTo>
                    <a:pt x="135" y="4"/>
                    <a:pt x="112" y="3"/>
                    <a:pt x="91" y="6"/>
                  </a:cubicBezTo>
                  <a:cubicBezTo>
                    <a:pt x="30" y="13"/>
                    <a:pt x="0" y="72"/>
                    <a:pt x="27" y="127"/>
                  </a:cubicBezTo>
                  <a:cubicBezTo>
                    <a:pt x="37" y="146"/>
                    <a:pt x="54" y="160"/>
                    <a:pt x="73" y="169"/>
                  </a:cubicBezTo>
                  <a:cubicBezTo>
                    <a:pt x="79" y="172"/>
                    <a:pt x="76" y="169"/>
                    <a:pt x="76" y="178"/>
                  </a:cubicBezTo>
                  <a:cubicBezTo>
                    <a:pt x="76" y="189"/>
                    <a:pt x="76" y="201"/>
                    <a:pt x="76" y="212"/>
                  </a:cubicBezTo>
                  <a:cubicBezTo>
                    <a:pt x="76" y="215"/>
                    <a:pt x="83" y="214"/>
                    <a:pt x="83" y="2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4" name="Freeform 677">
              <a:extLst>
                <a:ext uri="{FF2B5EF4-FFF2-40B4-BE49-F238E27FC236}">
                  <a16:creationId xmlns:a16="http://schemas.microsoft.com/office/drawing/2014/main" xmlns="" id="{EAC4BEFE-A91B-4787-81B4-F35315388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7800" y="606425"/>
              <a:ext cx="157163" cy="109538"/>
            </a:xfrm>
            <a:custGeom>
              <a:avLst/>
              <a:gdLst>
                <a:gd name="T0" fmla="*/ 3 w 68"/>
                <a:gd name="T1" fmla="*/ 3 h 48"/>
                <a:gd name="T2" fmla="*/ 37 w 68"/>
                <a:gd name="T3" fmla="*/ 47 h 48"/>
                <a:gd name="T4" fmla="*/ 62 w 68"/>
                <a:gd name="T5" fmla="*/ 2 h 48"/>
                <a:gd name="T6" fmla="*/ 60 w 68"/>
                <a:gd name="T7" fmla="*/ 1 h 48"/>
                <a:gd name="T8" fmla="*/ 8 w 68"/>
                <a:gd name="T9" fmla="*/ 1 h 48"/>
                <a:gd name="T10" fmla="*/ 5 w 68"/>
                <a:gd name="T11" fmla="*/ 4 h 48"/>
                <a:gd name="T12" fmla="*/ 45 w 68"/>
                <a:gd name="T13" fmla="*/ 4 h 48"/>
                <a:gd name="T14" fmla="*/ 54 w 68"/>
                <a:gd name="T15" fmla="*/ 4 h 48"/>
                <a:gd name="T16" fmla="*/ 55 w 68"/>
                <a:gd name="T17" fmla="*/ 4 h 48"/>
                <a:gd name="T18" fmla="*/ 57 w 68"/>
                <a:gd name="T19" fmla="*/ 17 h 48"/>
                <a:gd name="T20" fmla="*/ 50 w 68"/>
                <a:gd name="T21" fmla="*/ 39 h 48"/>
                <a:gd name="T22" fmla="*/ 17 w 68"/>
                <a:gd name="T23" fmla="*/ 35 h 48"/>
                <a:gd name="T24" fmla="*/ 10 w 68"/>
                <a:gd name="T25" fmla="*/ 2 h 48"/>
                <a:gd name="T26" fmla="*/ 3 w 68"/>
                <a:gd name="T27" fmla="*/ 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48">
                  <a:moveTo>
                    <a:pt x="3" y="3"/>
                  </a:moveTo>
                  <a:cubicBezTo>
                    <a:pt x="0" y="26"/>
                    <a:pt x="11" y="48"/>
                    <a:pt x="37" y="47"/>
                  </a:cubicBezTo>
                  <a:cubicBezTo>
                    <a:pt x="61" y="46"/>
                    <a:pt x="68" y="22"/>
                    <a:pt x="62" y="2"/>
                  </a:cubicBezTo>
                  <a:cubicBezTo>
                    <a:pt x="62" y="1"/>
                    <a:pt x="60" y="1"/>
                    <a:pt x="60" y="1"/>
                  </a:cubicBezTo>
                  <a:cubicBezTo>
                    <a:pt x="43" y="1"/>
                    <a:pt x="25" y="1"/>
                    <a:pt x="8" y="1"/>
                  </a:cubicBezTo>
                  <a:cubicBezTo>
                    <a:pt x="6" y="1"/>
                    <a:pt x="1" y="4"/>
                    <a:pt x="5" y="4"/>
                  </a:cubicBezTo>
                  <a:cubicBezTo>
                    <a:pt x="19" y="4"/>
                    <a:pt x="32" y="4"/>
                    <a:pt x="45" y="4"/>
                  </a:cubicBezTo>
                  <a:cubicBezTo>
                    <a:pt x="48" y="4"/>
                    <a:pt x="51" y="4"/>
                    <a:pt x="54" y="4"/>
                  </a:cubicBezTo>
                  <a:cubicBezTo>
                    <a:pt x="58" y="4"/>
                    <a:pt x="55" y="5"/>
                    <a:pt x="55" y="4"/>
                  </a:cubicBezTo>
                  <a:cubicBezTo>
                    <a:pt x="56" y="8"/>
                    <a:pt x="57" y="13"/>
                    <a:pt x="57" y="17"/>
                  </a:cubicBezTo>
                  <a:cubicBezTo>
                    <a:pt x="57" y="25"/>
                    <a:pt x="56" y="34"/>
                    <a:pt x="50" y="39"/>
                  </a:cubicBezTo>
                  <a:cubicBezTo>
                    <a:pt x="41" y="48"/>
                    <a:pt x="24" y="43"/>
                    <a:pt x="17" y="35"/>
                  </a:cubicBezTo>
                  <a:cubicBezTo>
                    <a:pt x="10" y="26"/>
                    <a:pt x="9" y="13"/>
                    <a:pt x="10" y="2"/>
                  </a:cubicBezTo>
                  <a:cubicBezTo>
                    <a:pt x="11" y="0"/>
                    <a:pt x="4" y="1"/>
                    <a:pt x="3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5" name="Freeform 678">
              <a:extLst>
                <a:ext uri="{FF2B5EF4-FFF2-40B4-BE49-F238E27FC236}">
                  <a16:creationId xmlns:a16="http://schemas.microsoft.com/office/drawing/2014/main" xmlns="" id="{5900F321-EC76-44EC-BC04-35E7BBDB7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2563" y="341313"/>
              <a:ext cx="122238" cy="277813"/>
            </a:xfrm>
            <a:custGeom>
              <a:avLst/>
              <a:gdLst>
                <a:gd name="T0" fmla="*/ 1 w 53"/>
                <a:gd name="T1" fmla="*/ 27 h 121"/>
                <a:gd name="T2" fmla="*/ 24 w 53"/>
                <a:gd name="T3" fmla="*/ 119 h 121"/>
                <a:gd name="T4" fmla="*/ 31 w 53"/>
                <a:gd name="T5" fmla="*/ 117 h 121"/>
                <a:gd name="T6" fmla="*/ 53 w 53"/>
                <a:gd name="T7" fmla="*/ 3 h 121"/>
                <a:gd name="T8" fmla="*/ 46 w 53"/>
                <a:gd name="T9" fmla="*/ 4 h 121"/>
                <a:gd name="T10" fmla="*/ 24 w 53"/>
                <a:gd name="T11" fmla="*/ 118 h 121"/>
                <a:gd name="T12" fmla="*/ 31 w 53"/>
                <a:gd name="T13" fmla="*/ 117 h 121"/>
                <a:gd name="T14" fmla="*/ 8 w 53"/>
                <a:gd name="T15" fmla="*/ 25 h 121"/>
                <a:gd name="T16" fmla="*/ 1 w 53"/>
                <a:gd name="T17" fmla="*/ 2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21">
                  <a:moveTo>
                    <a:pt x="1" y="27"/>
                  </a:moveTo>
                  <a:cubicBezTo>
                    <a:pt x="9" y="57"/>
                    <a:pt x="16" y="88"/>
                    <a:pt x="24" y="119"/>
                  </a:cubicBezTo>
                  <a:cubicBezTo>
                    <a:pt x="25" y="121"/>
                    <a:pt x="31" y="119"/>
                    <a:pt x="31" y="117"/>
                  </a:cubicBezTo>
                  <a:cubicBezTo>
                    <a:pt x="38" y="79"/>
                    <a:pt x="45" y="41"/>
                    <a:pt x="53" y="3"/>
                  </a:cubicBezTo>
                  <a:cubicBezTo>
                    <a:pt x="53" y="0"/>
                    <a:pt x="46" y="2"/>
                    <a:pt x="46" y="4"/>
                  </a:cubicBezTo>
                  <a:cubicBezTo>
                    <a:pt x="38" y="42"/>
                    <a:pt x="31" y="80"/>
                    <a:pt x="24" y="118"/>
                  </a:cubicBezTo>
                  <a:cubicBezTo>
                    <a:pt x="27" y="118"/>
                    <a:pt x="29" y="117"/>
                    <a:pt x="31" y="117"/>
                  </a:cubicBezTo>
                  <a:cubicBezTo>
                    <a:pt x="23" y="86"/>
                    <a:pt x="16" y="55"/>
                    <a:pt x="8" y="25"/>
                  </a:cubicBezTo>
                  <a:cubicBezTo>
                    <a:pt x="7" y="22"/>
                    <a:pt x="0" y="24"/>
                    <a:pt x="1" y="2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6" name="Freeform 679">
              <a:extLst>
                <a:ext uri="{FF2B5EF4-FFF2-40B4-BE49-F238E27FC236}">
                  <a16:creationId xmlns:a16="http://schemas.microsoft.com/office/drawing/2014/main" xmlns="" id="{A01EACD3-6E2F-45CC-AFAD-80C0AE1AC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0813" y="382588"/>
              <a:ext cx="188913" cy="68263"/>
            </a:xfrm>
            <a:custGeom>
              <a:avLst/>
              <a:gdLst>
                <a:gd name="T0" fmla="*/ 6 w 82"/>
                <a:gd name="T1" fmla="*/ 28 h 30"/>
                <a:gd name="T2" fmla="*/ 77 w 82"/>
                <a:gd name="T3" fmla="*/ 5 h 30"/>
                <a:gd name="T4" fmla="*/ 76 w 82"/>
                <a:gd name="T5" fmla="*/ 1 h 30"/>
                <a:gd name="T6" fmla="*/ 5 w 82"/>
                <a:gd name="T7" fmla="*/ 24 h 30"/>
                <a:gd name="T8" fmla="*/ 6 w 82"/>
                <a:gd name="T9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30">
                  <a:moveTo>
                    <a:pt x="6" y="28"/>
                  </a:moveTo>
                  <a:cubicBezTo>
                    <a:pt x="30" y="21"/>
                    <a:pt x="54" y="13"/>
                    <a:pt x="77" y="5"/>
                  </a:cubicBezTo>
                  <a:cubicBezTo>
                    <a:pt x="82" y="4"/>
                    <a:pt x="81" y="0"/>
                    <a:pt x="76" y="1"/>
                  </a:cubicBezTo>
                  <a:cubicBezTo>
                    <a:pt x="52" y="9"/>
                    <a:pt x="28" y="16"/>
                    <a:pt x="5" y="24"/>
                  </a:cubicBezTo>
                  <a:cubicBezTo>
                    <a:pt x="0" y="25"/>
                    <a:pt x="1" y="30"/>
                    <a:pt x="6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0" name="Freeform 683">
              <a:extLst>
                <a:ext uri="{FF2B5EF4-FFF2-40B4-BE49-F238E27FC236}">
                  <a16:creationId xmlns:a16="http://schemas.microsoft.com/office/drawing/2014/main" xmlns="" id="{B4489DBA-0EEB-4895-A778-F71A4D188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8550" y="258763"/>
              <a:ext cx="182563" cy="30163"/>
            </a:xfrm>
            <a:custGeom>
              <a:avLst/>
              <a:gdLst>
                <a:gd name="T0" fmla="*/ 4 w 79"/>
                <a:gd name="T1" fmla="*/ 4 h 13"/>
                <a:gd name="T2" fmla="*/ 71 w 79"/>
                <a:gd name="T3" fmla="*/ 13 h 13"/>
                <a:gd name="T4" fmla="*/ 75 w 79"/>
                <a:gd name="T5" fmla="*/ 9 h 13"/>
                <a:gd name="T6" fmla="*/ 8 w 79"/>
                <a:gd name="T7" fmla="*/ 0 h 13"/>
                <a:gd name="T8" fmla="*/ 4 w 79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3">
                  <a:moveTo>
                    <a:pt x="4" y="4"/>
                  </a:moveTo>
                  <a:cubicBezTo>
                    <a:pt x="26" y="7"/>
                    <a:pt x="49" y="10"/>
                    <a:pt x="71" y="13"/>
                  </a:cubicBezTo>
                  <a:cubicBezTo>
                    <a:pt x="73" y="13"/>
                    <a:pt x="79" y="10"/>
                    <a:pt x="75" y="9"/>
                  </a:cubicBezTo>
                  <a:cubicBezTo>
                    <a:pt x="53" y="6"/>
                    <a:pt x="31" y="3"/>
                    <a:pt x="8" y="0"/>
                  </a:cubicBezTo>
                  <a:cubicBezTo>
                    <a:pt x="6" y="0"/>
                    <a:pt x="0" y="3"/>
                    <a:pt x="4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3" name="Freeform 686">
              <a:extLst>
                <a:ext uri="{FF2B5EF4-FFF2-40B4-BE49-F238E27FC236}">
                  <a16:creationId xmlns:a16="http://schemas.microsoft.com/office/drawing/2014/main" xmlns="" id="{1787075D-642A-452E-9810-667E8BBEC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9588" y="255588"/>
              <a:ext cx="179388" cy="34925"/>
            </a:xfrm>
            <a:custGeom>
              <a:avLst/>
              <a:gdLst>
                <a:gd name="T0" fmla="*/ 73 w 78"/>
                <a:gd name="T1" fmla="*/ 1 h 15"/>
                <a:gd name="T2" fmla="*/ 6 w 78"/>
                <a:gd name="T3" fmla="*/ 10 h 15"/>
                <a:gd name="T4" fmla="*/ 5 w 78"/>
                <a:gd name="T5" fmla="*/ 14 h 15"/>
                <a:gd name="T6" fmla="*/ 72 w 78"/>
                <a:gd name="T7" fmla="*/ 5 h 15"/>
                <a:gd name="T8" fmla="*/ 73 w 78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5">
                  <a:moveTo>
                    <a:pt x="73" y="1"/>
                  </a:moveTo>
                  <a:cubicBezTo>
                    <a:pt x="51" y="4"/>
                    <a:pt x="28" y="7"/>
                    <a:pt x="6" y="10"/>
                  </a:cubicBezTo>
                  <a:cubicBezTo>
                    <a:pt x="2" y="10"/>
                    <a:pt x="0" y="15"/>
                    <a:pt x="5" y="14"/>
                  </a:cubicBezTo>
                  <a:cubicBezTo>
                    <a:pt x="27" y="11"/>
                    <a:pt x="50" y="8"/>
                    <a:pt x="72" y="5"/>
                  </a:cubicBezTo>
                  <a:cubicBezTo>
                    <a:pt x="75" y="4"/>
                    <a:pt x="78" y="0"/>
                    <a:pt x="73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2" name="Freeform 695">
              <a:extLst>
                <a:ext uri="{FF2B5EF4-FFF2-40B4-BE49-F238E27FC236}">
                  <a16:creationId xmlns:a16="http://schemas.microsoft.com/office/drawing/2014/main" xmlns="" id="{1E3DF102-2138-4A4B-BA92-038B94862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5113" y="2522538"/>
              <a:ext cx="582613" cy="676275"/>
            </a:xfrm>
            <a:custGeom>
              <a:avLst/>
              <a:gdLst>
                <a:gd name="T0" fmla="*/ 91 w 253"/>
                <a:gd name="T1" fmla="*/ 289 h 294"/>
                <a:gd name="T2" fmla="*/ 18 w 253"/>
                <a:gd name="T3" fmla="*/ 144 h 294"/>
                <a:gd name="T4" fmla="*/ 20 w 253"/>
                <a:gd name="T5" fmla="*/ 40 h 294"/>
                <a:gd name="T6" fmla="*/ 103 w 253"/>
                <a:gd name="T7" fmla="*/ 9 h 294"/>
                <a:gd name="T8" fmla="*/ 85 w 253"/>
                <a:gd name="T9" fmla="*/ 290 h 294"/>
                <a:gd name="T10" fmla="*/ 91 w 253"/>
                <a:gd name="T11" fmla="*/ 291 h 294"/>
                <a:gd name="T12" fmla="*/ 100 w 253"/>
                <a:gd name="T13" fmla="*/ 3 h 294"/>
                <a:gd name="T14" fmla="*/ 28 w 253"/>
                <a:gd name="T15" fmla="*/ 23 h 294"/>
                <a:gd name="T16" fmla="*/ 3 w 253"/>
                <a:gd name="T17" fmla="*/ 104 h 294"/>
                <a:gd name="T18" fmla="*/ 84 w 253"/>
                <a:gd name="T19" fmla="*/ 291 h 294"/>
                <a:gd name="T20" fmla="*/ 85 w 253"/>
                <a:gd name="T21" fmla="*/ 292 h 294"/>
                <a:gd name="T22" fmla="*/ 91 w 253"/>
                <a:gd name="T23" fmla="*/ 28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3" h="294">
                  <a:moveTo>
                    <a:pt x="91" y="289"/>
                  </a:moveTo>
                  <a:cubicBezTo>
                    <a:pt x="59" y="246"/>
                    <a:pt x="33" y="196"/>
                    <a:pt x="18" y="144"/>
                  </a:cubicBezTo>
                  <a:cubicBezTo>
                    <a:pt x="8" y="111"/>
                    <a:pt x="2" y="71"/>
                    <a:pt x="20" y="40"/>
                  </a:cubicBezTo>
                  <a:cubicBezTo>
                    <a:pt x="37" y="11"/>
                    <a:pt x="73" y="4"/>
                    <a:pt x="103" y="9"/>
                  </a:cubicBezTo>
                  <a:cubicBezTo>
                    <a:pt x="245" y="34"/>
                    <a:pt x="131" y="227"/>
                    <a:pt x="85" y="290"/>
                  </a:cubicBezTo>
                  <a:cubicBezTo>
                    <a:pt x="83" y="293"/>
                    <a:pt x="90" y="293"/>
                    <a:pt x="91" y="291"/>
                  </a:cubicBezTo>
                  <a:cubicBezTo>
                    <a:pt x="142" y="221"/>
                    <a:pt x="253" y="25"/>
                    <a:pt x="100" y="3"/>
                  </a:cubicBezTo>
                  <a:cubicBezTo>
                    <a:pt x="75" y="0"/>
                    <a:pt x="48" y="6"/>
                    <a:pt x="28" y="23"/>
                  </a:cubicBezTo>
                  <a:cubicBezTo>
                    <a:pt x="3" y="43"/>
                    <a:pt x="0" y="75"/>
                    <a:pt x="3" y="104"/>
                  </a:cubicBezTo>
                  <a:cubicBezTo>
                    <a:pt x="8" y="171"/>
                    <a:pt x="45" y="238"/>
                    <a:pt x="84" y="291"/>
                  </a:cubicBezTo>
                  <a:cubicBezTo>
                    <a:pt x="84" y="291"/>
                    <a:pt x="85" y="292"/>
                    <a:pt x="85" y="292"/>
                  </a:cubicBezTo>
                  <a:cubicBezTo>
                    <a:pt x="87" y="294"/>
                    <a:pt x="93" y="292"/>
                    <a:pt x="91" y="28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3" name="Freeform 696">
              <a:extLst>
                <a:ext uri="{FF2B5EF4-FFF2-40B4-BE49-F238E27FC236}">
                  <a16:creationId xmlns:a16="http://schemas.microsoft.com/office/drawing/2014/main" xmlns="" id="{19333AF5-2DDC-4AD6-850E-BA21ADA2B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85600" y="2614613"/>
              <a:ext cx="230188" cy="287338"/>
            </a:xfrm>
            <a:custGeom>
              <a:avLst/>
              <a:gdLst>
                <a:gd name="T0" fmla="*/ 93 w 100"/>
                <a:gd name="T1" fmla="*/ 64 h 125"/>
                <a:gd name="T2" fmla="*/ 32 w 100"/>
                <a:gd name="T3" fmla="*/ 100 h 125"/>
                <a:gd name="T4" fmla="*/ 10 w 100"/>
                <a:gd name="T5" fmla="*/ 62 h 125"/>
                <a:gd name="T6" fmla="*/ 71 w 100"/>
                <a:gd name="T7" fmla="*/ 25 h 125"/>
                <a:gd name="T8" fmla="*/ 93 w 100"/>
                <a:gd name="T9" fmla="*/ 64 h 125"/>
                <a:gd name="T10" fmla="*/ 100 w 100"/>
                <a:gd name="T11" fmla="*/ 62 h 125"/>
                <a:gd name="T12" fmla="*/ 3 w 100"/>
                <a:gd name="T13" fmla="*/ 64 h 125"/>
                <a:gd name="T14" fmla="*/ 100 w 100"/>
                <a:gd name="T15" fmla="*/ 62 h 125"/>
                <a:gd name="T16" fmla="*/ 93 w 100"/>
                <a:gd name="T17" fmla="*/ 6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25">
                  <a:moveTo>
                    <a:pt x="93" y="64"/>
                  </a:moveTo>
                  <a:cubicBezTo>
                    <a:pt x="92" y="94"/>
                    <a:pt x="62" y="116"/>
                    <a:pt x="32" y="100"/>
                  </a:cubicBezTo>
                  <a:cubicBezTo>
                    <a:pt x="18" y="93"/>
                    <a:pt x="11" y="77"/>
                    <a:pt x="10" y="62"/>
                  </a:cubicBezTo>
                  <a:cubicBezTo>
                    <a:pt x="8" y="30"/>
                    <a:pt x="44" y="11"/>
                    <a:pt x="71" y="25"/>
                  </a:cubicBezTo>
                  <a:cubicBezTo>
                    <a:pt x="86" y="32"/>
                    <a:pt x="92" y="48"/>
                    <a:pt x="93" y="64"/>
                  </a:cubicBezTo>
                  <a:cubicBezTo>
                    <a:pt x="93" y="65"/>
                    <a:pt x="100" y="64"/>
                    <a:pt x="100" y="62"/>
                  </a:cubicBezTo>
                  <a:cubicBezTo>
                    <a:pt x="97" y="0"/>
                    <a:pt x="6" y="4"/>
                    <a:pt x="3" y="64"/>
                  </a:cubicBezTo>
                  <a:cubicBezTo>
                    <a:pt x="0" y="125"/>
                    <a:pt x="97" y="121"/>
                    <a:pt x="100" y="62"/>
                  </a:cubicBezTo>
                  <a:cubicBezTo>
                    <a:pt x="100" y="60"/>
                    <a:pt x="93" y="61"/>
                    <a:pt x="93" y="6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4" name="Freeform 697">
              <a:extLst>
                <a:ext uri="{FF2B5EF4-FFF2-40B4-BE49-F238E27FC236}">
                  <a16:creationId xmlns:a16="http://schemas.microsoft.com/office/drawing/2014/main" xmlns="" id="{EB405FE2-915B-4152-9BCE-529E791D7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7425" y="4741863"/>
              <a:ext cx="833438" cy="457200"/>
            </a:xfrm>
            <a:custGeom>
              <a:avLst/>
              <a:gdLst>
                <a:gd name="T0" fmla="*/ 356 w 363"/>
                <a:gd name="T1" fmla="*/ 1 h 199"/>
                <a:gd name="T2" fmla="*/ 262 w 363"/>
                <a:gd name="T3" fmla="*/ 44 h 199"/>
                <a:gd name="T4" fmla="*/ 260 w 363"/>
                <a:gd name="T5" fmla="*/ 46 h 199"/>
                <a:gd name="T6" fmla="*/ 260 w 363"/>
                <a:gd name="T7" fmla="*/ 170 h 199"/>
                <a:gd name="T8" fmla="*/ 260 w 363"/>
                <a:gd name="T9" fmla="*/ 192 h 199"/>
                <a:gd name="T10" fmla="*/ 259 w 363"/>
                <a:gd name="T11" fmla="*/ 192 h 199"/>
                <a:gd name="T12" fmla="*/ 195 w 363"/>
                <a:gd name="T13" fmla="*/ 192 h 199"/>
                <a:gd name="T14" fmla="*/ 116 w 363"/>
                <a:gd name="T15" fmla="*/ 192 h 199"/>
                <a:gd name="T16" fmla="*/ 89 w 363"/>
                <a:gd name="T17" fmla="*/ 192 h 199"/>
                <a:gd name="T18" fmla="*/ 83 w 363"/>
                <a:gd name="T19" fmla="*/ 192 h 199"/>
                <a:gd name="T20" fmla="*/ 83 w 363"/>
                <a:gd name="T21" fmla="*/ 191 h 199"/>
                <a:gd name="T22" fmla="*/ 8 w 363"/>
                <a:gd name="T23" fmla="*/ 98 h 199"/>
                <a:gd name="T24" fmla="*/ 5 w 363"/>
                <a:gd name="T25" fmla="*/ 102 h 199"/>
                <a:gd name="T26" fmla="*/ 252 w 363"/>
                <a:gd name="T27" fmla="*/ 102 h 199"/>
                <a:gd name="T28" fmla="*/ 253 w 363"/>
                <a:gd name="T29" fmla="*/ 97 h 199"/>
                <a:gd name="T30" fmla="*/ 5 w 363"/>
                <a:gd name="T31" fmla="*/ 97 h 199"/>
                <a:gd name="T32" fmla="*/ 2 w 363"/>
                <a:gd name="T33" fmla="*/ 101 h 199"/>
                <a:gd name="T34" fmla="*/ 56 w 363"/>
                <a:gd name="T35" fmla="*/ 168 h 199"/>
                <a:gd name="T36" fmla="*/ 78 w 363"/>
                <a:gd name="T37" fmla="*/ 196 h 199"/>
                <a:gd name="T38" fmla="*/ 90 w 363"/>
                <a:gd name="T39" fmla="*/ 198 h 199"/>
                <a:gd name="T40" fmla="*/ 264 w 363"/>
                <a:gd name="T41" fmla="*/ 198 h 199"/>
                <a:gd name="T42" fmla="*/ 267 w 363"/>
                <a:gd name="T43" fmla="*/ 195 h 199"/>
                <a:gd name="T44" fmla="*/ 267 w 363"/>
                <a:gd name="T45" fmla="*/ 57 h 199"/>
                <a:gd name="T46" fmla="*/ 267 w 363"/>
                <a:gd name="T47" fmla="*/ 47 h 199"/>
                <a:gd name="T48" fmla="*/ 267 w 363"/>
                <a:gd name="T49" fmla="*/ 47 h 199"/>
                <a:gd name="T50" fmla="*/ 296 w 363"/>
                <a:gd name="T51" fmla="*/ 34 h 199"/>
                <a:gd name="T52" fmla="*/ 359 w 363"/>
                <a:gd name="T53" fmla="*/ 6 h 199"/>
                <a:gd name="T54" fmla="*/ 356 w 363"/>
                <a:gd name="T55" fmla="*/ 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199">
                  <a:moveTo>
                    <a:pt x="356" y="1"/>
                  </a:moveTo>
                  <a:cubicBezTo>
                    <a:pt x="325" y="15"/>
                    <a:pt x="294" y="29"/>
                    <a:pt x="262" y="44"/>
                  </a:cubicBezTo>
                  <a:cubicBezTo>
                    <a:pt x="262" y="44"/>
                    <a:pt x="260" y="45"/>
                    <a:pt x="260" y="46"/>
                  </a:cubicBezTo>
                  <a:cubicBezTo>
                    <a:pt x="260" y="87"/>
                    <a:pt x="260" y="128"/>
                    <a:pt x="260" y="170"/>
                  </a:cubicBezTo>
                  <a:cubicBezTo>
                    <a:pt x="260" y="177"/>
                    <a:pt x="260" y="185"/>
                    <a:pt x="260" y="192"/>
                  </a:cubicBezTo>
                  <a:cubicBezTo>
                    <a:pt x="260" y="197"/>
                    <a:pt x="267" y="192"/>
                    <a:pt x="259" y="192"/>
                  </a:cubicBezTo>
                  <a:cubicBezTo>
                    <a:pt x="238" y="192"/>
                    <a:pt x="216" y="192"/>
                    <a:pt x="195" y="192"/>
                  </a:cubicBezTo>
                  <a:cubicBezTo>
                    <a:pt x="169" y="192"/>
                    <a:pt x="142" y="192"/>
                    <a:pt x="116" y="192"/>
                  </a:cubicBezTo>
                  <a:cubicBezTo>
                    <a:pt x="107" y="192"/>
                    <a:pt x="98" y="192"/>
                    <a:pt x="89" y="192"/>
                  </a:cubicBezTo>
                  <a:cubicBezTo>
                    <a:pt x="87" y="192"/>
                    <a:pt x="85" y="192"/>
                    <a:pt x="83" y="192"/>
                  </a:cubicBezTo>
                  <a:cubicBezTo>
                    <a:pt x="82" y="192"/>
                    <a:pt x="86" y="195"/>
                    <a:pt x="83" y="191"/>
                  </a:cubicBezTo>
                  <a:cubicBezTo>
                    <a:pt x="58" y="160"/>
                    <a:pt x="33" y="129"/>
                    <a:pt x="8" y="98"/>
                  </a:cubicBezTo>
                  <a:cubicBezTo>
                    <a:pt x="7" y="99"/>
                    <a:pt x="6" y="100"/>
                    <a:pt x="5" y="102"/>
                  </a:cubicBezTo>
                  <a:cubicBezTo>
                    <a:pt x="87" y="102"/>
                    <a:pt x="169" y="102"/>
                    <a:pt x="252" y="102"/>
                  </a:cubicBezTo>
                  <a:cubicBezTo>
                    <a:pt x="256" y="102"/>
                    <a:pt x="257" y="97"/>
                    <a:pt x="253" y="97"/>
                  </a:cubicBezTo>
                  <a:cubicBezTo>
                    <a:pt x="170" y="97"/>
                    <a:pt x="88" y="97"/>
                    <a:pt x="5" y="97"/>
                  </a:cubicBezTo>
                  <a:cubicBezTo>
                    <a:pt x="3" y="97"/>
                    <a:pt x="0" y="99"/>
                    <a:pt x="2" y="101"/>
                  </a:cubicBezTo>
                  <a:cubicBezTo>
                    <a:pt x="20" y="123"/>
                    <a:pt x="38" y="146"/>
                    <a:pt x="56" y="168"/>
                  </a:cubicBezTo>
                  <a:cubicBezTo>
                    <a:pt x="63" y="177"/>
                    <a:pt x="71" y="187"/>
                    <a:pt x="78" y="196"/>
                  </a:cubicBezTo>
                  <a:cubicBezTo>
                    <a:pt x="81" y="199"/>
                    <a:pt x="87" y="198"/>
                    <a:pt x="90" y="198"/>
                  </a:cubicBezTo>
                  <a:cubicBezTo>
                    <a:pt x="148" y="198"/>
                    <a:pt x="206" y="198"/>
                    <a:pt x="264" y="198"/>
                  </a:cubicBezTo>
                  <a:cubicBezTo>
                    <a:pt x="265" y="198"/>
                    <a:pt x="267" y="196"/>
                    <a:pt x="267" y="195"/>
                  </a:cubicBezTo>
                  <a:cubicBezTo>
                    <a:pt x="267" y="149"/>
                    <a:pt x="267" y="103"/>
                    <a:pt x="267" y="57"/>
                  </a:cubicBezTo>
                  <a:cubicBezTo>
                    <a:pt x="267" y="54"/>
                    <a:pt x="267" y="51"/>
                    <a:pt x="267" y="47"/>
                  </a:cubicBezTo>
                  <a:cubicBezTo>
                    <a:pt x="267" y="44"/>
                    <a:pt x="264" y="48"/>
                    <a:pt x="267" y="47"/>
                  </a:cubicBezTo>
                  <a:cubicBezTo>
                    <a:pt x="277" y="43"/>
                    <a:pt x="287" y="38"/>
                    <a:pt x="296" y="34"/>
                  </a:cubicBezTo>
                  <a:cubicBezTo>
                    <a:pt x="317" y="24"/>
                    <a:pt x="338" y="15"/>
                    <a:pt x="359" y="6"/>
                  </a:cubicBezTo>
                  <a:cubicBezTo>
                    <a:pt x="363" y="4"/>
                    <a:pt x="359" y="0"/>
                    <a:pt x="356" y="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5" name="Freeform 698">
              <a:extLst>
                <a:ext uri="{FF2B5EF4-FFF2-40B4-BE49-F238E27FC236}">
                  <a16:creationId xmlns:a16="http://schemas.microsoft.com/office/drawing/2014/main" xmlns="" id="{34AC2166-0BC1-4517-A07F-E7D8CDAB8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6963" y="5153025"/>
              <a:ext cx="219075" cy="266700"/>
            </a:xfrm>
            <a:custGeom>
              <a:avLst/>
              <a:gdLst>
                <a:gd name="T0" fmla="*/ 88 w 95"/>
                <a:gd name="T1" fmla="*/ 58 h 116"/>
                <a:gd name="T2" fmla="*/ 42 w 95"/>
                <a:gd name="T3" fmla="*/ 97 h 116"/>
                <a:gd name="T4" fmla="*/ 11 w 95"/>
                <a:gd name="T5" fmla="*/ 62 h 116"/>
                <a:gd name="T6" fmla="*/ 56 w 95"/>
                <a:gd name="T7" fmla="*/ 19 h 116"/>
                <a:gd name="T8" fmla="*/ 88 w 95"/>
                <a:gd name="T9" fmla="*/ 59 h 116"/>
                <a:gd name="T10" fmla="*/ 95 w 95"/>
                <a:gd name="T11" fmla="*/ 57 h 116"/>
                <a:gd name="T12" fmla="*/ 4 w 95"/>
                <a:gd name="T13" fmla="*/ 58 h 116"/>
                <a:gd name="T14" fmla="*/ 95 w 95"/>
                <a:gd name="T15" fmla="*/ 58 h 116"/>
                <a:gd name="T16" fmla="*/ 88 w 95"/>
                <a:gd name="T1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116">
                  <a:moveTo>
                    <a:pt x="88" y="58"/>
                  </a:moveTo>
                  <a:cubicBezTo>
                    <a:pt x="86" y="83"/>
                    <a:pt x="68" y="101"/>
                    <a:pt x="42" y="97"/>
                  </a:cubicBezTo>
                  <a:cubicBezTo>
                    <a:pt x="25" y="94"/>
                    <a:pt x="13" y="78"/>
                    <a:pt x="11" y="62"/>
                  </a:cubicBezTo>
                  <a:cubicBezTo>
                    <a:pt x="7" y="36"/>
                    <a:pt x="31" y="15"/>
                    <a:pt x="56" y="19"/>
                  </a:cubicBezTo>
                  <a:cubicBezTo>
                    <a:pt x="75" y="22"/>
                    <a:pt x="87" y="41"/>
                    <a:pt x="88" y="59"/>
                  </a:cubicBezTo>
                  <a:cubicBezTo>
                    <a:pt x="88" y="61"/>
                    <a:pt x="95" y="60"/>
                    <a:pt x="95" y="57"/>
                  </a:cubicBezTo>
                  <a:cubicBezTo>
                    <a:pt x="91" y="0"/>
                    <a:pt x="7" y="3"/>
                    <a:pt x="4" y="58"/>
                  </a:cubicBezTo>
                  <a:cubicBezTo>
                    <a:pt x="0" y="116"/>
                    <a:pt x="92" y="113"/>
                    <a:pt x="95" y="58"/>
                  </a:cubicBezTo>
                  <a:cubicBezTo>
                    <a:pt x="95" y="55"/>
                    <a:pt x="88" y="56"/>
                    <a:pt x="88" y="5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6" name="Freeform 699">
              <a:extLst>
                <a:ext uri="{FF2B5EF4-FFF2-40B4-BE49-F238E27FC236}">
                  <a16:creationId xmlns:a16="http://schemas.microsoft.com/office/drawing/2014/main" xmlns="" id="{A621795A-9431-4F6F-957F-AA15BC407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6850" y="5153025"/>
              <a:ext cx="214313" cy="239713"/>
            </a:xfrm>
            <a:custGeom>
              <a:avLst/>
              <a:gdLst>
                <a:gd name="T0" fmla="*/ 85 w 93"/>
                <a:gd name="T1" fmla="*/ 58 h 104"/>
                <a:gd name="T2" fmla="*/ 43 w 93"/>
                <a:gd name="T3" fmla="*/ 97 h 104"/>
                <a:gd name="T4" fmla="*/ 8 w 93"/>
                <a:gd name="T5" fmla="*/ 58 h 104"/>
                <a:gd name="T6" fmla="*/ 50 w 93"/>
                <a:gd name="T7" fmla="*/ 19 h 104"/>
                <a:gd name="T8" fmla="*/ 85 w 93"/>
                <a:gd name="T9" fmla="*/ 58 h 104"/>
                <a:gd name="T10" fmla="*/ 92 w 93"/>
                <a:gd name="T11" fmla="*/ 58 h 104"/>
                <a:gd name="T12" fmla="*/ 1 w 93"/>
                <a:gd name="T13" fmla="*/ 58 h 104"/>
                <a:gd name="T14" fmla="*/ 47 w 93"/>
                <a:gd name="T15" fmla="*/ 102 h 104"/>
                <a:gd name="T16" fmla="*/ 92 w 93"/>
                <a:gd name="T17" fmla="*/ 58 h 104"/>
                <a:gd name="T18" fmla="*/ 85 w 93"/>
                <a:gd name="T19" fmla="*/ 5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04">
                  <a:moveTo>
                    <a:pt x="85" y="58"/>
                  </a:moveTo>
                  <a:cubicBezTo>
                    <a:pt x="84" y="81"/>
                    <a:pt x="68" y="99"/>
                    <a:pt x="43" y="97"/>
                  </a:cubicBezTo>
                  <a:cubicBezTo>
                    <a:pt x="23" y="96"/>
                    <a:pt x="9" y="77"/>
                    <a:pt x="8" y="58"/>
                  </a:cubicBezTo>
                  <a:cubicBezTo>
                    <a:pt x="7" y="35"/>
                    <a:pt x="28" y="17"/>
                    <a:pt x="50" y="19"/>
                  </a:cubicBezTo>
                  <a:cubicBezTo>
                    <a:pt x="71" y="20"/>
                    <a:pt x="84" y="39"/>
                    <a:pt x="85" y="58"/>
                  </a:cubicBezTo>
                  <a:cubicBezTo>
                    <a:pt x="86" y="62"/>
                    <a:pt x="93" y="61"/>
                    <a:pt x="92" y="58"/>
                  </a:cubicBezTo>
                  <a:cubicBezTo>
                    <a:pt x="89" y="0"/>
                    <a:pt x="4" y="1"/>
                    <a:pt x="1" y="58"/>
                  </a:cubicBezTo>
                  <a:cubicBezTo>
                    <a:pt x="0" y="82"/>
                    <a:pt x="23" y="104"/>
                    <a:pt x="47" y="102"/>
                  </a:cubicBezTo>
                  <a:cubicBezTo>
                    <a:pt x="72" y="101"/>
                    <a:pt x="91" y="83"/>
                    <a:pt x="92" y="58"/>
                  </a:cubicBezTo>
                  <a:cubicBezTo>
                    <a:pt x="93" y="54"/>
                    <a:pt x="86" y="55"/>
                    <a:pt x="85" y="5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7" name="Freeform 700">
              <a:extLst>
                <a:ext uri="{FF2B5EF4-FFF2-40B4-BE49-F238E27FC236}">
                  <a16:creationId xmlns:a16="http://schemas.microsoft.com/office/drawing/2014/main" xmlns="" id="{C856C35B-E261-4DF9-A2AB-178B65DE9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0150" y="4962525"/>
              <a:ext cx="85725" cy="234950"/>
            </a:xfrm>
            <a:custGeom>
              <a:avLst/>
              <a:gdLst>
                <a:gd name="T0" fmla="*/ 1 w 37"/>
                <a:gd name="T1" fmla="*/ 4 h 102"/>
                <a:gd name="T2" fmla="*/ 30 w 37"/>
                <a:gd name="T3" fmla="*/ 100 h 102"/>
                <a:gd name="T4" fmla="*/ 37 w 37"/>
                <a:gd name="T5" fmla="*/ 98 h 102"/>
                <a:gd name="T6" fmla="*/ 8 w 37"/>
                <a:gd name="T7" fmla="*/ 2 h 102"/>
                <a:gd name="T8" fmla="*/ 1 w 37"/>
                <a:gd name="T9" fmla="*/ 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02">
                  <a:moveTo>
                    <a:pt x="1" y="4"/>
                  </a:moveTo>
                  <a:cubicBezTo>
                    <a:pt x="10" y="36"/>
                    <a:pt x="20" y="68"/>
                    <a:pt x="30" y="100"/>
                  </a:cubicBezTo>
                  <a:cubicBezTo>
                    <a:pt x="30" y="102"/>
                    <a:pt x="37" y="100"/>
                    <a:pt x="37" y="98"/>
                  </a:cubicBezTo>
                  <a:cubicBezTo>
                    <a:pt x="27" y="66"/>
                    <a:pt x="17" y="34"/>
                    <a:pt x="8" y="2"/>
                  </a:cubicBezTo>
                  <a:cubicBezTo>
                    <a:pt x="7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8" name="Freeform 701">
              <a:extLst>
                <a:ext uri="{FF2B5EF4-FFF2-40B4-BE49-F238E27FC236}">
                  <a16:creationId xmlns:a16="http://schemas.microsoft.com/office/drawing/2014/main" xmlns="" id="{D1B6A24C-2676-45DE-ABD2-47B9674E7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55413" y="4964113"/>
              <a:ext cx="15875" cy="233363"/>
            </a:xfrm>
            <a:custGeom>
              <a:avLst/>
              <a:gdLst>
                <a:gd name="T0" fmla="*/ 0 w 7"/>
                <a:gd name="T1" fmla="*/ 3 h 101"/>
                <a:gd name="T2" fmla="*/ 0 w 7"/>
                <a:gd name="T3" fmla="*/ 99 h 101"/>
                <a:gd name="T4" fmla="*/ 7 w 7"/>
                <a:gd name="T5" fmla="*/ 97 h 101"/>
                <a:gd name="T6" fmla="*/ 7 w 7"/>
                <a:gd name="T7" fmla="*/ 1 h 101"/>
                <a:gd name="T8" fmla="*/ 0 w 7"/>
                <a:gd name="T9" fmla="*/ 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1">
                  <a:moveTo>
                    <a:pt x="0" y="3"/>
                  </a:moveTo>
                  <a:cubicBezTo>
                    <a:pt x="0" y="35"/>
                    <a:pt x="0" y="67"/>
                    <a:pt x="0" y="99"/>
                  </a:cubicBezTo>
                  <a:cubicBezTo>
                    <a:pt x="0" y="101"/>
                    <a:pt x="7" y="99"/>
                    <a:pt x="7" y="97"/>
                  </a:cubicBezTo>
                  <a:cubicBezTo>
                    <a:pt x="7" y="65"/>
                    <a:pt x="7" y="33"/>
                    <a:pt x="7" y="1"/>
                  </a:cubicBezTo>
                  <a:cubicBezTo>
                    <a:pt x="7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9" name="Freeform 702">
              <a:extLst>
                <a:ext uri="{FF2B5EF4-FFF2-40B4-BE49-F238E27FC236}">
                  <a16:creationId xmlns:a16="http://schemas.microsoft.com/office/drawing/2014/main" xmlns="" id="{72EAEF74-B696-4F7A-B055-7EB2AC196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1563" y="5075238"/>
              <a:ext cx="534988" cy="9525"/>
            </a:xfrm>
            <a:custGeom>
              <a:avLst/>
              <a:gdLst>
                <a:gd name="T0" fmla="*/ 5 w 233"/>
                <a:gd name="T1" fmla="*/ 4 h 4"/>
                <a:gd name="T2" fmla="*/ 226 w 233"/>
                <a:gd name="T3" fmla="*/ 4 h 4"/>
                <a:gd name="T4" fmla="*/ 228 w 233"/>
                <a:gd name="T5" fmla="*/ 0 h 4"/>
                <a:gd name="T6" fmla="*/ 8 w 233"/>
                <a:gd name="T7" fmla="*/ 0 h 4"/>
                <a:gd name="T8" fmla="*/ 5 w 23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4">
                  <a:moveTo>
                    <a:pt x="5" y="4"/>
                  </a:moveTo>
                  <a:cubicBezTo>
                    <a:pt x="79" y="4"/>
                    <a:pt x="152" y="4"/>
                    <a:pt x="226" y="4"/>
                  </a:cubicBezTo>
                  <a:cubicBezTo>
                    <a:pt x="228" y="4"/>
                    <a:pt x="233" y="0"/>
                    <a:pt x="228" y="0"/>
                  </a:cubicBezTo>
                  <a:cubicBezTo>
                    <a:pt x="155" y="0"/>
                    <a:pt x="81" y="0"/>
                    <a:pt x="8" y="0"/>
                  </a:cubicBezTo>
                  <a:cubicBezTo>
                    <a:pt x="5" y="0"/>
                    <a:pt x="0" y="4"/>
                    <a:pt x="5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0" name="Freeform 703">
              <a:extLst>
                <a:ext uri="{FF2B5EF4-FFF2-40B4-BE49-F238E27FC236}">
                  <a16:creationId xmlns:a16="http://schemas.microsoft.com/office/drawing/2014/main" xmlns="" id="{4EF2992A-580B-4092-9749-1EF16FEB9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9475" y="3449638"/>
              <a:ext cx="757238" cy="508000"/>
            </a:xfrm>
            <a:custGeom>
              <a:avLst/>
              <a:gdLst>
                <a:gd name="T0" fmla="*/ 9 w 330"/>
                <a:gd name="T1" fmla="*/ 199 h 221"/>
                <a:gd name="T2" fmla="*/ 28 w 330"/>
                <a:gd name="T3" fmla="*/ 166 h 221"/>
                <a:gd name="T4" fmla="*/ 30 w 330"/>
                <a:gd name="T5" fmla="*/ 140 h 221"/>
                <a:gd name="T6" fmla="*/ 38 w 330"/>
                <a:gd name="T7" fmla="*/ 39 h 221"/>
                <a:gd name="T8" fmla="*/ 116 w 330"/>
                <a:gd name="T9" fmla="*/ 11 h 221"/>
                <a:gd name="T10" fmla="*/ 233 w 330"/>
                <a:gd name="T11" fmla="*/ 12 h 221"/>
                <a:gd name="T12" fmla="*/ 306 w 330"/>
                <a:gd name="T13" fmla="*/ 57 h 221"/>
                <a:gd name="T14" fmla="*/ 314 w 330"/>
                <a:gd name="T15" fmla="*/ 162 h 221"/>
                <a:gd name="T16" fmla="*/ 158 w 330"/>
                <a:gd name="T17" fmla="*/ 208 h 221"/>
                <a:gd name="T18" fmla="*/ 58 w 330"/>
                <a:gd name="T19" fmla="*/ 179 h 221"/>
                <a:gd name="T20" fmla="*/ 43 w 330"/>
                <a:gd name="T21" fmla="*/ 183 h 221"/>
                <a:gd name="T22" fmla="*/ 4 w 330"/>
                <a:gd name="T23" fmla="*/ 198 h 221"/>
                <a:gd name="T24" fmla="*/ 7 w 330"/>
                <a:gd name="T25" fmla="*/ 200 h 221"/>
                <a:gd name="T26" fmla="*/ 39 w 330"/>
                <a:gd name="T27" fmla="*/ 188 h 221"/>
                <a:gd name="T28" fmla="*/ 55 w 330"/>
                <a:gd name="T29" fmla="*/ 181 h 221"/>
                <a:gd name="T30" fmla="*/ 56 w 330"/>
                <a:gd name="T31" fmla="*/ 183 h 221"/>
                <a:gd name="T32" fmla="*/ 160 w 330"/>
                <a:gd name="T33" fmla="*/ 212 h 221"/>
                <a:gd name="T34" fmla="*/ 329 w 330"/>
                <a:gd name="T35" fmla="*/ 126 h 221"/>
                <a:gd name="T36" fmla="*/ 301 w 330"/>
                <a:gd name="T37" fmla="*/ 35 h 221"/>
                <a:gd name="T38" fmla="*/ 226 w 330"/>
                <a:gd name="T39" fmla="*/ 7 h 221"/>
                <a:gd name="T40" fmla="*/ 51 w 330"/>
                <a:gd name="T41" fmla="*/ 23 h 221"/>
                <a:gd name="T42" fmla="*/ 21 w 330"/>
                <a:gd name="T43" fmla="*/ 109 h 221"/>
                <a:gd name="T44" fmla="*/ 25 w 330"/>
                <a:gd name="T45" fmla="*/ 154 h 221"/>
                <a:gd name="T46" fmla="*/ 2 w 330"/>
                <a:gd name="T47" fmla="*/ 200 h 221"/>
                <a:gd name="T48" fmla="*/ 9 w 330"/>
                <a:gd name="T49" fmla="*/ 19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0" h="221">
                  <a:moveTo>
                    <a:pt x="9" y="199"/>
                  </a:moveTo>
                  <a:cubicBezTo>
                    <a:pt x="16" y="188"/>
                    <a:pt x="22" y="178"/>
                    <a:pt x="28" y="166"/>
                  </a:cubicBezTo>
                  <a:cubicBezTo>
                    <a:pt x="33" y="156"/>
                    <a:pt x="31" y="150"/>
                    <a:pt x="30" y="140"/>
                  </a:cubicBezTo>
                  <a:cubicBezTo>
                    <a:pt x="27" y="108"/>
                    <a:pt x="24" y="69"/>
                    <a:pt x="38" y="39"/>
                  </a:cubicBezTo>
                  <a:cubicBezTo>
                    <a:pt x="50" y="15"/>
                    <a:pt x="94" y="14"/>
                    <a:pt x="116" y="11"/>
                  </a:cubicBezTo>
                  <a:cubicBezTo>
                    <a:pt x="155" y="6"/>
                    <a:pt x="195" y="6"/>
                    <a:pt x="233" y="12"/>
                  </a:cubicBezTo>
                  <a:cubicBezTo>
                    <a:pt x="263" y="17"/>
                    <a:pt x="292" y="27"/>
                    <a:pt x="306" y="57"/>
                  </a:cubicBezTo>
                  <a:cubicBezTo>
                    <a:pt x="321" y="89"/>
                    <a:pt x="329" y="128"/>
                    <a:pt x="314" y="162"/>
                  </a:cubicBezTo>
                  <a:cubicBezTo>
                    <a:pt x="290" y="219"/>
                    <a:pt x="208" y="215"/>
                    <a:pt x="158" y="208"/>
                  </a:cubicBezTo>
                  <a:cubicBezTo>
                    <a:pt x="124" y="204"/>
                    <a:pt x="89" y="194"/>
                    <a:pt x="58" y="179"/>
                  </a:cubicBezTo>
                  <a:cubicBezTo>
                    <a:pt x="54" y="177"/>
                    <a:pt x="46" y="182"/>
                    <a:pt x="43" y="183"/>
                  </a:cubicBezTo>
                  <a:cubicBezTo>
                    <a:pt x="30" y="188"/>
                    <a:pt x="17" y="193"/>
                    <a:pt x="4" y="198"/>
                  </a:cubicBezTo>
                  <a:cubicBezTo>
                    <a:pt x="0" y="200"/>
                    <a:pt x="4" y="201"/>
                    <a:pt x="7" y="200"/>
                  </a:cubicBezTo>
                  <a:cubicBezTo>
                    <a:pt x="17" y="196"/>
                    <a:pt x="28" y="192"/>
                    <a:pt x="39" y="188"/>
                  </a:cubicBezTo>
                  <a:cubicBezTo>
                    <a:pt x="44" y="186"/>
                    <a:pt x="50" y="184"/>
                    <a:pt x="55" y="181"/>
                  </a:cubicBezTo>
                  <a:cubicBezTo>
                    <a:pt x="54" y="182"/>
                    <a:pt x="50" y="180"/>
                    <a:pt x="56" y="183"/>
                  </a:cubicBezTo>
                  <a:cubicBezTo>
                    <a:pt x="89" y="198"/>
                    <a:pt x="124" y="207"/>
                    <a:pt x="160" y="212"/>
                  </a:cubicBezTo>
                  <a:cubicBezTo>
                    <a:pt x="227" y="221"/>
                    <a:pt x="325" y="211"/>
                    <a:pt x="329" y="126"/>
                  </a:cubicBezTo>
                  <a:cubicBezTo>
                    <a:pt x="330" y="97"/>
                    <a:pt x="321" y="57"/>
                    <a:pt x="301" y="35"/>
                  </a:cubicBezTo>
                  <a:cubicBezTo>
                    <a:pt x="283" y="16"/>
                    <a:pt x="251" y="11"/>
                    <a:pt x="226" y="7"/>
                  </a:cubicBezTo>
                  <a:cubicBezTo>
                    <a:pt x="171" y="0"/>
                    <a:pt x="103" y="2"/>
                    <a:pt x="51" y="23"/>
                  </a:cubicBezTo>
                  <a:cubicBezTo>
                    <a:pt x="19" y="36"/>
                    <a:pt x="21" y="81"/>
                    <a:pt x="21" y="109"/>
                  </a:cubicBezTo>
                  <a:cubicBezTo>
                    <a:pt x="21" y="124"/>
                    <a:pt x="22" y="140"/>
                    <a:pt x="25" y="154"/>
                  </a:cubicBezTo>
                  <a:cubicBezTo>
                    <a:pt x="27" y="168"/>
                    <a:pt x="9" y="189"/>
                    <a:pt x="2" y="200"/>
                  </a:cubicBezTo>
                  <a:cubicBezTo>
                    <a:pt x="2" y="201"/>
                    <a:pt x="8" y="201"/>
                    <a:pt x="9" y="19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1" name="Freeform 704">
              <a:extLst>
                <a:ext uri="{FF2B5EF4-FFF2-40B4-BE49-F238E27FC236}">
                  <a16:creationId xmlns:a16="http://schemas.microsoft.com/office/drawing/2014/main" xmlns="" id="{C5FF0B88-4F6C-415D-8DD9-7F3A784D6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1563" y="3651250"/>
              <a:ext cx="77788" cy="96838"/>
            </a:xfrm>
            <a:custGeom>
              <a:avLst/>
              <a:gdLst>
                <a:gd name="T0" fmla="*/ 27 w 34"/>
                <a:gd name="T1" fmla="*/ 21 h 42"/>
                <a:gd name="T2" fmla="*/ 17 w 34"/>
                <a:gd name="T3" fmla="*/ 32 h 42"/>
                <a:gd name="T4" fmla="*/ 8 w 34"/>
                <a:gd name="T5" fmla="*/ 22 h 42"/>
                <a:gd name="T6" fmla="*/ 18 w 34"/>
                <a:gd name="T7" fmla="*/ 10 h 42"/>
                <a:gd name="T8" fmla="*/ 27 w 34"/>
                <a:gd name="T9" fmla="*/ 22 h 42"/>
                <a:gd name="T10" fmla="*/ 34 w 34"/>
                <a:gd name="T11" fmla="*/ 20 h 42"/>
                <a:gd name="T12" fmla="*/ 1 w 34"/>
                <a:gd name="T13" fmla="*/ 21 h 42"/>
                <a:gd name="T14" fmla="*/ 34 w 34"/>
                <a:gd name="T15" fmla="*/ 21 h 42"/>
                <a:gd name="T16" fmla="*/ 27 w 34"/>
                <a:gd name="T17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2">
                  <a:moveTo>
                    <a:pt x="27" y="21"/>
                  </a:moveTo>
                  <a:cubicBezTo>
                    <a:pt x="27" y="27"/>
                    <a:pt x="23" y="33"/>
                    <a:pt x="17" y="32"/>
                  </a:cubicBezTo>
                  <a:cubicBezTo>
                    <a:pt x="12" y="31"/>
                    <a:pt x="8" y="26"/>
                    <a:pt x="8" y="22"/>
                  </a:cubicBezTo>
                  <a:cubicBezTo>
                    <a:pt x="7" y="15"/>
                    <a:pt x="12" y="9"/>
                    <a:pt x="18" y="10"/>
                  </a:cubicBezTo>
                  <a:cubicBezTo>
                    <a:pt x="24" y="11"/>
                    <a:pt x="27" y="17"/>
                    <a:pt x="27" y="22"/>
                  </a:cubicBezTo>
                  <a:cubicBezTo>
                    <a:pt x="27" y="24"/>
                    <a:pt x="34" y="23"/>
                    <a:pt x="34" y="20"/>
                  </a:cubicBezTo>
                  <a:cubicBezTo>
                    <a:pt x="33" y="0"/>
                    <a:pt x="2" y="3"/>
                    <a:pt x="1" y="21"/>
                  </a:cubicBezTo>
                  <a:cubicBezTo>
                    <a:pt x="0" y="42"/>
                    <a:pt x="33" y="40"/>
                    <a:pt x="34" y="21"/>
                  </a:cubicBezTo>
                  <a:cubicBezTo>
                    <a:pt x="34" y="18"/>
                    <a:pt x="27" y="19"/>
                    <a:pt x="27" y="2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2" name="Freeform 705">
              <a:extLst>
                <a:ext uri="{FF2B5EF4-FFF2-40B4-BE49-F238E27FC236}">
                  <a16:creationId xmlns:a16="http://schemas.microsoft.com/office/drawing/2014/main" xmlns="" id="{2DBC1926-A6F3-4100-B686-B7231A966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1900" y="3651250"/>
              <a:ext cx="80963" cy="96838"/>
            </a:xfrm>
            <a:custGeom>
              <a:avLst/>
              <a:gdLst>
                <a:gd name="T0" fmla="*/ 28 w 35"/>
                <a:gd name="T1" fmla="*/ 22 h 42"/>
                <a:gd name="T2" fmla="*/ 17 w 35"/>
                <a:gd name="T3" fmla="*/ 32 h 42"/>
                <a:gd name="T4" fmla="*/ 8 w 35"/>
                <a:gd name="T5" fmla="*/ 22 h 42"/>
                <a:gd name="T6" fmla="*/ 19 w 35"/>
                <a:gd name="T7" fmla="*/ 10 h 42"/>
                <a:gd name="T8" fmla="*/ 28 w 35"/>
                <a:gd name="T9" fmla="*/ 22 h 42"/>
                <a:gd name="T10" fmla="*/ 34 w 35"/>
                <a:gd name="T11" fmla="*/ 20 h 42"/>
                <a:gd name="T12" fmla="*/ 1 w 35"/>
                <a:gd name="T13" fmla="*/ 22 h 42"/>
                <a:gd name="T14" fmla="*/ 34 w 35"/>
                <a:gd name="T15" fmla="*/ 21 h 42"/>
                <a:gd name="T16" fmla="*/ 28 w 35"/>
                <a:gd name="T1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2">
                  <a:moveTo>
                    <a:pt x="28" y="22"/>
                  </a:moveTo>
                  <a:cubicBezTo>
                    <a:pt x="27" y="27"/>
                    <a:pt x="24" y="33"/>
                    <a:pt x="17" y="32"/>
                  </a:cubicBezTo>
                  <a:cubicBezTo>
                    <a:pt x="12" y="31"/>
                    <a:pt x="9" y="26"/>
                    <a:pt x="8" y="22"/>
                  </a:cubicBezTo>
                  <a:cubicBezTo>
                    <a:pt x="7" y="15"/>
                    <a:pt x="12" y="9"/>
                    <a:pt x="19" y="10"/>
                  </a:cubicBezTo>
                  <a:cubicBezTo>
                    <a:pt x="24" y="11"/>
                    <a:pt x="27" y="17"/>
                    <a:pt x="28" y="22"/>
                  </a:cubicBezTo>
                  <a:cubicBezTo>
                    <a:pt x="28" y="24"/>
                    <a:pt x="35" y="23"/>
                    <a:pt x="34" y="20"/>
                  </a:cubicBezTo>
                  <a:cubicBezTo>
                    <a:pt x="33" y="0"/>
                    <a:pt x="2" y="3"/>
                    <a:pt x="1" y="22"/>
                  </a:cubicBezTo>
                  <a:cubicBezTo>
                    <a:pt x="0" y="42"/>
                    <a:pt x="33" y="39"/>
                    <a:pt x="34" y="21"/>
                  </a:cubicBezTo>
                  <a:cubicBezTo>
                    <a:pt x="35" y="18"/>
                    <a:pt x="28" y="19"/>
                    <a:pt x="28" y="2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3" name="Freeform 706">
              <a:extLst>
                <a:ext uri="{FF2B5EF4-FFF2-40B4-BE49-F238E27FC236}">
                  <a16:creationId xmlns:a16="http://schemas.microsoft.com/office/drawing/2014/main" xmlns="" id="{426A594F-6DBB-403E-8AAF-E633B789D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55413" y="3651250"/>
              <a:ext cx="77788" cy="85725"/>
            </a:xfrm>
            <a:custGeom>
              <a:avLst/>
              <a:gdLst>
                <a:gd name="T0" fmla="*/ 27 w 34"/>
                <a:gd name="T1" fmla="*/ 22 h 37"/>
                <a:gd name="T2" fmla="*/ 14 w 34"/>
                <a:gd name="T3" fmla="*/ 31 h 37"/>
                <a:gd name="T4" fmla="*/ 8 w 34"/>
                <a:gd name="T5" fmla="*/ 20 h 37"/>
                <a:gd name="T6" fmla="*/ 21 w 34"/>
                <a:gd name="T7" fmla="*/ 11 h 37"/>
                <a:gd name="T8" fmla="*/ 27 w 34"/>
                <a:gd name="T9" fmla="*/ 22 h 37"/>
                <a:gd name="T10" fmla="*/ 34 w 34"/>
                <a:gd name="T11" fmla="*/ 20 h 37"/>
                <a:gd name="T12" fmla="*/ 1 w 34"/>
                <a:gd name="T13" fmla="*/ 22 h 37"/>
                <a:gd name="T14" fmla="*/ 18 w 34"/>
                <a:gd name="T15" fmla="*/ 35 h 37"/>
                <a:gd name="T16" fmla="*/ 34 w 34"/>
                <a:gd name="T17" fmla="*/ 20 h 37"/>
                <a:gd name="T18" fmla="*/ 27 w 34"/>
                <a:gd name="T19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7">
                  <a:moveTo>
                    <a:pt x="27" y="22"/>
                  </a:moveTo>
                  <a:cubicBezTo>
                    <a:pt x="27" y="29"/>
                    <a:pt x="21" y="35"/>
                    <a:pt x="14" y="31"/>
                  </a:cubicBezTo>
                  <a:cubicBezTo>
                    <a:pt x="10" y="29"/>
                    <a:pt x="8" y="25"/>
                    <a:pt x="8" y="20"/>
                  </a:cubicBezTo>
                  <a:cubicBezTo>
                    <a:pt x="7" y="13"/>
                    <a:pt x="14" y="7"/>
                    <a:pt x="21" y="11"/>
                  </a:cubicBezTo>
                  <a:cubicBezTo>
                    <a:pt x="25" y="13"/>
                    <a:pt x="27" y="18"/>
                    <a:pt x="27" y="22"/>
                  </a:cubicBezTo>
                  <a:cubicBezTo>
                    <a:pt x="27" y="23"/>
                    <a:pt x="34" y="22"/>
                    <a:pt x="34" y="20"/>
                  </a:cubicBezTo>
                  <a:cubicBezTo>
                    <a:pt x="33" y="0"/>
                    <a:pt x="2" y="4"/>
                    <a:pt x="1" y="22"/>
                  </a:cubicBezTo>
                  <a:cubicBezTo>
                    <a:pt x="0" y="31"/>
                    <a:pt x="10" y="37"/>
                    <a:pt x="18" y="35"/>
                  </a:cubicBezTo>
                  <a:cubicBezTo>
                    <a:pt x="27" y="34"/>
                    <a:pt x="34" y="29"/>
                    <a:pt x="34" y="20"/>
                  </a:cubicBezTo>
                  <a:cubicBezTo>
                    <a:pt x="34" y="19"/>
                    <a:pt x="27" y="20"/>
                    <a:pt x="27" y="2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4" name="Freeform 707">
              <a:extLst>
                <a:ext uri="{FF2B5EF4-FFF2-40B4-BE49-F238E27FC236}">
                  <a16:creationId xmlns:a16="http://schemas.microsoft.com/office/drawing/2014/main" xmlns="" id="{CC7121B6-C2D2-4C80-9209-C4DFDD69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9563" y="1828800"/>
              <a:ext cx="782638" cy="601663"/>
            </a:xfrm>
            <a:custGeom>
              <a:avLst/>
              <a:gdLst>
                <a:gd name="T0" fmla="*/ 19 w 341"/>
                <a:gd name="T1" fmla="*/ 7 h 262"/>
                <a:gd name="T2" fmla="*/ 25 w 341"/>
                <a:gd name="T3" fmla="*/ 234 h 262"/>
                <a:gd name="T4" fmla="*/ 28 w 341"/>
                <a:gd name="T5" fmla="*/ 237 h 262"/>
                <a:gd name="T6" fmla="*/ 322 w 341"/>
                <a:gd name="T7" fmla="*/ 235 h 262"/>
                <a:gd name="T8" fmla="*/ 332 w 341"/>
                <a:gd name="T9" fmla="*/ 250 h 262"/>
                <a:gd name="T10" fmla="*/ 334 w 341"/>
                <a:gd name="T11" fmla="*/ 254 h 262"/>
                <a:gd name="T12" fmla="*/ 327 w 341"/>
                <a:gd name="T13" fmla="*/ 254 h 262"/>
                <a:gd name="T14" fmla="*/ 266 w 341"/>
                <a:gd name="T15" fmla="*/ 255 h 262"/>
                <a:gd name="T16" fmla="*/ 77 w 341"/>
                <a:gd name="T17" fmla="*/ 256 h 262"/>
                <a:gd name="T18" fmla="*/ 16 w 341"/>
                <a:gd name="T19" fmla="*/ 254 h 262"/>
                <a:gd name="T20" fmla="*/ 12 w 341"/>
                <a:gd name="T21" fmla="*/ 187 h 262"/>
                <a:gd name="T22" fmla="*/ 8 w 341"/>
                <a:gd name="T23" fmla="*/ 70 h 262"/>
                <a:gd name="T24" fmla="*/ 7 w 341"/>
                <a:gd name="T25" fmla="*/ 25 h 262"/>
                <a:gd name="T26" fmla="*/ 8 w 341"/>
                <a:gd name="T27" fmla="*/ 12 h 262"/>
                <a:gd name="T28" fmla="*/ 21 w 341"/>
                <a:gd name="T29" fmla="*/ 9 h 262"/>
                <a:gd name="T30" fmla="*/ 25 w 341"/>
                <a:gd name="T31" fmla="*/ 4 h 262"/>
                <a:gd name="T32" fmla="*/ 0 w 341"/>
                <a:gd name="T33" fmla="*/ 18 h 262"/>
                <a:gd name="T34" fmla="*/ 2 w 341"/>
                <a:gd name="T35" fmla="*/ 93 h 262"/>
                <a:gd name="T36" fmla="*/ 9 w 341"/>
                <a:gd name="T37" fmla="*/ 253 h 262"/>
                <a:gd name="T38" fmla="*/ 26 w 341"/>
                <a:gd name="T39" fmla="*/ 260 h 262"/>
                <a:gd name="T40" fmla="*/ 93 w 341"/>
                <a:gd name="T41" fmla="*/ 261 h 262"/>
                <a:gd name="T42" fmla="*/ 281 w 341"/>
                <a:gd name="T43" fmla="*/ 260 h 262"/>
                <a:gd name="T44" fmla="*/ 334 w 341"/>
                <a:gd name="T45" fmla="*/ 259 h 262"/>
                <a:gd name="T46" fmla="*/ 338 w 341"/>
                <a:gd name="T47" fmla="*/ 256 h 262"/>
                <a:gd name="T48" fmla="*/ 324 w 341"/>
                <a:gd name="T49" fmla="*/ 230 h 262"/>
                <a:gd name="T50" fmla="*/ 258 w 341"/>
                <a:gd name="T51" fmla="*/ 229 h 262"/>
                <a:gd name="T52" fmla="*/ 72 w 341"/>
                <a:gd name="T53" fmla="*/ 231 h 262"/>
                <a:gd name="T54" fmla="*/ 29 w 341"/>
                <a:gd name="T55" fmla="*/ 232 h 262"/>
                <a:gd name="T56" fmla="*/ 32 w 341"/>
                <a:gd name="T57" fmla="*/ 232 h 262"/>
                <a:gd name="T58" fmla="*/ 32 w 341"/>
                <a:gd name="T59" fmla="*/ 224 h 262"/>
                <a:gd name="T60" fmla="*/ 31 w 341"/>
                <a:gd name="T61" fmla="*/ 191 h 262"/>
                <a:gd name="T62" fmla="*/ 27 w 341"/>
                <a:gd name="T63" fmla="*/ 18 h 262"/>
                <a:gd name="T64" fmla="*/ 26 w 341"/>
                <a:gd name="T65" fmla="*/ 6 h 262"/>
                <a:gd name="T66" fmla="*/ 19 w 341"/>
                <a:gd name="T67" fmla="*/ 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1" h="262">
                  <a:moveTo>
                    <a:pt x="19" y="7"/>
                  </a:moveTo>
                  <a:cubicBezTo>
                    <a:pt x="21" y="83"/>
                    <a:pt x="23" y="159"/>
                    <a:pt x="25" y="234"/>
                  </a:cubicBezTo>
                  <a:cubicBezTo>
                    <a:pt x="25" y="236"/>
                    <a:pt x="27" y="237"/>
                    <a:pt x="28" y="237"/>
                  </a:cubicBezTo>
                  <a:cubicBezTo>
                    <a:pt x="126" y="235"/>
                    <a:pt x="224" y="230"/>
                    <a:pt x="322" y="235"/>
                  </a:cubicBezTo>
                  <a:cubicBezTo>
                    <a:pt x="333" y="236"/>
                    <a:pt x="332" y="236"/>
                    <a:pt x="332" y="250"/>
                  </a:cubicBezTo>
                  <a:cubicBezTo>
                    <a:pt x="331" y="257"/>
                    <a:pt x="332" y="254"/>
                    <a:pt x="334" y="254"/>
                  </a:cubicBezTo>
                  <a:cubicBezTo>
                    <a:pt x="332" y="254"/>
                    <a:pt x="329" y="254"/>
                    <a:pt x="327" y="254"/>
                  </a:cubicBezTo>
                  <a:cubicBezTo>
                    <a:pt x="307" y="254"/>
                    <a:pt x="286" y="255"/>
                    <a:pt x="266" y="255"/>
                  </a:cubicBezTo>
                  <a:cubicBezTo>
                    <a:pt x="203" y="256"/>
                    <a:pt x="140" y="256"/>
                    <a:pt x="77" y="256"/>
                  </a:cubicBezTo>
                  <a:cubicBezTo>
                    <a:pt x="58" y="256"/>
                    <a:pt x="35" y="259"/>
                    <a:pt x="16" y="254"/>
                  </a:cubicBezTo>
                  <a:cubicBezTo>
                    <a:pt x="14" y="254"/>
                    <a:pt x="13" y="194"/>
                    <a:pt x="12" y="187"/>
                  </a:cubicBezTo>
                  <a:cubicBezTo>
                    <a:pt x="11" y="148"/>
                    <a:pt x="9" y="109"/>
                    <a:pt x="8" y="70"/>
                  </a:cubicBezTo>
                  <a:cubicBezTo>
                    <a:pt x="8" y="55"/>
                    <a:pt x="7" y="40"/>
                    <a:pt x="7" y="25"/>
                  </a:cubicBezTo>
                  <a:cubicBezTo>
                    <a:pt x="7" y="21"/>
                    <a:pt x="7" y="17"/>
                    <a:pt x="8" y="12"/>
                  </a:cubicBezTo>
                  <a:cubicBezTo>
                    <a:pt x="8" y="4"/>
                    <a:pt x="14" y="7"/>
                    <a:pt x="21" y="9"/>
                  </a:cubicBezTo>
                  <a:cubicBezTo>
                    <a:pt x="24" y="10"/>
                    <a:pt x="29" y="5"/>
                    <a:pt x="25" y="4"/>
                  </a:cubicBezTo>
                  <a:cubicBezTo>
                    <a:pt x="9" y="0"/>
                    <a:pt x="1" y="2"/>
                    <a:pt x="0" y="18"/>
                  </a:cubicBezTo>
                  <a:cubicBezTo>
                    <a:pt x="0" y="43"/>
                    <a:pt x="1" y="68"/>
                    <a:pt x="2" y="93"/>
                  </a:cubicBezTo>
                  <a:cubicBezTo>
                    <a:pt x="3" y="147"/>
                    <a:pt x="4" y="200"/>
                    <a:pt x="9" y="253"/>
                  </a:cubicBezTo>
                  <a:cubicBezTo>
                    <a:pt x="10" y="262"/>
                    <a:pt x="19" y="260"/>
                    <a:pt x="26" y="260"/>
                  </a:cubicBezTo>
                  <a:cubicBezTo>
                    <a:pt x="49" y="261"/>
                    <a:pt x="71" y="261"/>
                    <a:pt x="93" y="261"/>
                  </a:cubicBezTo>
                  <a:cubicBezTo>
                    <a:pt x="156" y="261"/>
                    <a:pt x="219" y="261"/>
                    <a:pt x="281" y="260"/>
                  </a:cubicBezTo>
                  <a:cubicBezTo>
                    <a:pt x="299" y="259"/>
                    <a:pt x="316" y="259"/>
                    <a:pt x="334" y="259"/>
                  </a:cubicBezTo>
                  <a:cubicBezTo>
                    <a:pt x="336" y="259"/>
                    <a:pt x="338" y="258"/>
                    <a:pt x="338" y="256"/>
                  </a:cubicBezTo>
                  <a:cubicBezTo>
                    <a:pt x="340" y="238"/>
                    <a:pt x="341" y="231"/>
                    <a:pt x="324" y="230"/>
                  </a:cubicBezTo>
                  <a:cubicBezTo>
                    <a:pt x="302" y="229"/>
                    <a:pt x="280" y="229"/>
                    <a:pt x="258" y="229"/>
                  </a:cubicBezTo>
                  <a:cubicBezTo>
                    <a:pt x="196" y="229"/>
                    <a:pt x="134" y="230"/>
                    <a:pt x="72" y="231"/>
                  </a:cubicBezTo>
                  <a:cubicBezTo>
                    <a:pt x="58" y="231"/>
                    <a:pt x="44" y="231"/>
                    <a:pt x="29" y="232"/>
                  </a:cubicBezTo>
                  <a:cubicBezTo>
                    <a:pt x="32" y="232"/>
                    <a:pt x="32" y="236"/>
                    <a:pt x="32" y="232"/>
                  </a:cubicBezTo>
                  <a:cubicBezTo>
                    <a:pt x="32" y="229"/>
                    <a:pt x="32" y="226"/>
                    <a:pt x="32" y="224"/>
                  </a:cubicBezTo>
                  <a:cubicBezTo>
                    <a:pt x="32" y="213"/>
                    <a:pt x="31" y="202"/>
                    <a:pt x="31" y="191"/>
                  </a:cubicBezTo>
                  <a:cubicBezTo>
                    <a:pt x="30" y="133"/>
                    <a:pt x="28" y="76"/>
                    <a:pt x="27" y="18"/>
                  </a:cubicBezTo>
                  <a:cubicBezTo>
                    <a:pt x="26" y="14"/>
                    <a:pt x="26" y="10"/>
                    <a:pt x="26" y="6"/>
                  </a:cubicBezTo>
                  <a:cubicBezTo>
                    <a:pt x="26" y="3"/>
                    <a:pt x="19" y="4"/>
                    <a:pt x="19" y="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5" name="Freeform 708">
              <a:extLst>
                <a:ext uri="{FF2B5EF4-FFF2-40B4-BE49-F238E27FC236}">
                  <a16:creationId xmlns:a16="http://schemas.microsoft.com/office/drawing/2014/main" xmlns="" id="{621E61BF-4C90-4022-8C0D-0D14B526B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75" y="1987550"/>
              <a:ext cx="803275" cy="306388"/>
            </a:xfrm>
            <a:custGeom>
              <a:avLst/>
              <a:gdLst>
                <a:gd name="T0" fmla="*/ 9 w 350"/>
                <a:gd name="T1" fmla="*/ 131 h 133"/>
                <a:gd name="T2" fmla="*/ 89 w 350"/>
                <a:gd name="T3" fmla="*/ 75 h 133"/>
                <a:gd name="T4" fmla="*/ 84 w 350"/>
                <a:gd name="T5" fmla="*/ 75 h 133"/>
                <a:gd name="T6" fmla="*/ 118 w 350"/>
                <a:gd name="T7" fmla="*/ 113 h 133"/>
                <a:gd name="T8" fmla="*/ 123 w 350"/>
                <a:gd name="T9" fmla="*/ 113 h 133"/>
                <a:gd name="T10" fmla="*/ 229 w 350"/>
                <a:gd name="T11" fmla="*/ 31 h 133"/>
                <a:gd name="T12" fmla="*/ 224 w 350"/>
                <a:gd name="T13" fmla="*/ 31 h 133"/>
                <a:gd name="T14" fmla="*/ 236 w 350"/>
                <a:gd name="T15" fmla="*/ 81 h 133"/>
                <a:gd name="T16" fmla="*/ 242 w 350"/>
                <a:gd name="T17" fmla="*/ 81 h 133"/>
                <a:gd name="T18" fmla="*/ 346 w 350"/>
                <a:gd name="T19" fmla="*/ 4 h 133"/>
                <a:gd name="T20" fmla="*/ 342 w 350"/>
                <a:gd name="T21" fmla="*/ 2 h 133"/>
                <a:gd name="T22" fmla="*/ 237 w 350"/>
                <a:gd name="T23" fmla="*/ 79 h 133"/>
                <a:gd name="T24" fmla="*/ 243 w 350"/>
                <a:gd name="T25" fmla="*/ 79 h 133"/>
                <a:gd name="T26" fmla="*/ 231 w 350"/>
                <a:gd name="T27" fmla="*/ 29 h 133"/>
                <a:gd name="T28" fmla="*/ 225 w 350"/>
                <a:gd name="T29" fmla="*/ 29 h 133"/>
                <a:gd name="T30" fmla="*/ 119 w 350"/>
                <a:gd name="T31" fmla="*/ 111 h 133"/>
                <a:gd name="T32" fmla="*/ 124 w 350"/>
                <a:gd name="T33" fmla="*/ 110 h 133"/>
                <a:gd name="T34" fmla="*/ 90 w 350"/>
                <a:gd name="T35" fmla="*/ 72 h 133"/>
                <a:gd name="T36" fmla="*/ 85 w 350"/>
                <a:gd name="T37" fmla="*/ 72 h 133"/>
                <a:gd name="T38" fmla="*/ 4 w 350"/>
                <a:gd name="T39" fmla="*/ 128 h 133"/>
                <a:gd name="T40" fmla="*/ 9 w 350"/>
                <a:gd name="T41" fmla="*/ 13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0" h="133">
                  <a:moveTo>
                    <a:pt x="9" y="131"/>
                  </a:moveTo>
                  <a:cubicBezTo>
                    <a:pt x="36" y="112"/>
                    <a:pt x="62" y="94"/>
                    <a:pt x="89" y="75"/>
                  </a:cubicBezTo>
                  <a:cubicBezTo>
                    <a:pt x="87" y="75"/>
                    <a:pt x="85" y="75"/>
                    <a:pt x="84" y="75"/>
                  </a:cubicBezTo>
                  <a:cubicBezTo>
                    <a:pt x="95" y="88"/>
                    <a:pt x="106" y="101"/>
                    <a:pt x="118" y="113"/>
                  </a:cubicBezTo>
                  <a:cubicBezTo>
                    <a:pt x="119" y="115"/>
                    <a:pt x="122" y="114"/>
                    <a:pt x="123" y="113"/>
                  </a:cubicBezTo>
                  <a:cubicBezTo>
                    <a:pt x="159" y="86"/>
                    <a:pt x="194" y="59"/>
                    <a:pt x="229" y="31"/>
                  </a:cubicBezTo>
                  <a:cubicBezTo>
                    <a:pt x="227" y="31"/>
                    <a:pt x="226" y="31"/>
                    <a:pt x="224" y="31"/>
                  </a:cubicBezTo>
                  <a:cubicBezTo>
                    <a:pt x="228" y="48"/>
                    <a:pt x="232" y="64"/>
                    <a:pt x="236" y="81"/>
                  </a:cubicBezTo>
                  <a:cubicBezTo>
                    <a:pt x="236" y="83"/>
                    <a:pt x="240" y="82"/>
                    <a:pt x="242" y="81"/>
                  </a:cubicBezTo>
                  <a:cubicBezTo>
                    <a:pt x="277" y="55"/>
                    <a:pt x="312" y="30"/>
                    <a:pt x="346" y="4"/>
                  </a:cubicBezTo>
                  <a:cubicBezTo>
                    <a:pt x="350" y="1"/>
                    <a:pt x="344" y="0"/>
                    <a:pt x="342" y="2"/>
                  </a:cubicBezTo>
                  <a:cubicBezTo>
                    <a:pt x="307" y="27"/>
                    <a:pt x="272" y="53"/>
                    <a:pt x="237" y="79"/>
                  </a:cubicBezTo>
                  <a:cubicBezTo>
                    <a:pt x="239" y="79"/>
                    <a:pt x="241" y="79"/>
                    <a:pt x="243" y="79"/>
                  </a:cubicBezTo>
                  <a:cubicBezTo>
                    <a:pt x="239" y="62"/>
                    <a:pt x="235" y="46"/>
                    <a:pt x="231" y="29"/>
                  </a:cubicBezTo>
                  <a:cubicBezTo>
                    <a:pt x="230" y="27"/>
                    <a:pt x="226" y="28"/>
                    <a:pt x="225" y="29"/>
                  </a:cubicBezTo>
                  <a:cubicBezTo>
                    <a:pt x="190" y="56"/>
                    <a:pt x="154" y="83"/>
                    <a:pt x="119" y="111"/>
                  </a:cubicBezTo>
                  <a:cubicBezTo>
                    <a:pt x="121" y="110"/>
                    <a:pt x="122" y="110"/>
                    <a:pt x="124" y="110"/>
                  </a:cubicBezTo>
                  <a:cubicBezTo>
                    <a:pt x="113" y="98"/>
                    <a:pt x="101" y="85"/>
                    <a:pt x="90" y="72"/>
                  </a:cubicBezTo>
                  <a:cubicBezTo>
                    <a:pt x="89" y="71"/>
                    <a:pt x="86" y="71"/>
                    <a:pt x="85" y="72"/>
                  </a:cubicBezTo>
                  <a:cubicBezTo>
                    <a:pt x="58" y="91"/>
                    <a:pt x="31" y="110"/>
                    <a:pt x="4" y="128"/>
                  </a:cubicBezTo>
                  <a:cubicBezTo>
                    <a:pt x="0" y="131"/>
                    <a:pt x="6" y="133"/>
                    <a:pt x="9" y="1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6" name="Freeform 709">
              <a:extLst>
                <a:ext uri="{FF2B5EF4-FFF2-40B4-BE49-F238E27FC236}">
                  <a16:creationId xmlns:a16="http://schemas.microsoft.com/office/drawing/2014/main" xmlns="" id="{46AD2353-A3D4-4969-9798-FBFBC98E8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4100" y="1973263"/>
              <a:ext cx="157163" cy="117475"/>
            </a:xfrm>
            <a:custGeom>
              <a:avLst/>
              <a:gdLst>
                <a:gd name="T0" fmla="*/ 4 w 69"/>
                <a:gd name="T1" fmla="*/ 17 h 51"/>
                <a:gd name="T2" fmla="*/ 64 w 69"/>
                <a:gd name="T3" fmla="*/ 3 h 51"/>
                <a:gd name="T4" fmla="*/ 62 w 69"/>
                <a:gd name="T5" fmla="*/ 3 h 51"/>
                <a:gd name="T6" fmla="*/ 44 w 69"/>
                <a:gd name="T7" fmla="*/ 50 h 51"/>
                <a:gd name="T8" fmla="*/ 51 w 69"/>
                <a:gd name="T9" fmla="*/ 49 h 51"/>
                <a:gd name="T10" fmla="*/ 68 w 69"/>
                <a:gd name="T11" fmla="*/ 1 h 51"/>
                <a:gd name="T12" fmla="*/ 66 w 69"/>
                <a:gd name="T13" fmla="*/ 1 h 51"/>
                <a:gd name="T14" fmla="*/ 6 w 69"/>
                <a:gd name="T15" fmla="*/ 14 h 51"/>
                <a:gd name="T16" fmla="*/ 4 w 69"/>
                <a:gd name="T17" fmla="*/ 1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51">
                  <a:moveTo>
                    <a:pt x="4" y="17"/>
                  </a:moveTo>
                  <a:cubicBezTo>
                    <a:pt x="24" y="12"/>
                    <a:pt x="44" y="8"/>
                    <a:pt x="64" y="3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56" y="19"/>
                    <a:pt x="50" y="34"/>
                    <a:pt x="44" y="50"/>
                  </a:cubicBezTo>
                  <a:cubicBezTo>
                    <a:pt x="44" y="51"/>
                    <a:pt x="50" y="51"/>
                    <a:pt x="51" y="49"/>
                  </a:cubicBezTo>
                  <a:cubicBezTo>
                    <a:pt x="57" y="33"/>
                    <a:pt x="63" y="17"/>
                    <a:pt x="68" y="1"/>
                  </a:cubicBezTo>
                  <a:cubicBezTo>
                    <a:pt x="69" y="0"/>
                    <a:pt x="66" y="1"/>
                    <a:pt x="66" y="1"/>
                  </a:cubicBezTo>
                  <a:cubicBezTo>
                    <a:pt x="46" y="5"/>
                    <a:pt x="26" y="10"/>
                    <a:pt x="6" y="14"/>
                  </a:cubicBezTo>
                  <a:cubicBezTo>
                    <a:pt x="3" y="15"/>
                    <a:pt x="0" y="18"/>
                    <a:pt x="4" y="17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7" name="Freeform 710">
              <a:extLst>
                <a:ext uri="{FF2B5EF4-FFF2-40B4-BE49-F238E27FC236}">
                  <a16:creationId xmlns:a16="http://schemas.microsoft.com/office/drawing/2014/main" xmlns="" id="{BF6A9E72-258C-4C8E-BCD2-BA7E92983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8275" y="3397250"/>
              <a:ext cx="441325" cy="555625"/>
            </a:xfrm>
            <a:custGeom>
              <a:avLst/>
              <a:gdLst>
                <a:gd name="T0" fmla="*/ 150 w 192"/>
                <a:gd name="T1" fmla="*/ 3 h 242"/>
                <a:gd name="T2" fmla="*/ 78 w 192"/>
                <a:gd name="T3" fmla="*/ 3 h 242"/>
                <a:gd name="T4" fmla="*/ 14 w 192"/>
                <a:gd name="T5" fmla="*/ 17 h 242"/>
                <a:gd name="T6" fmla="*/ 5 w 192"/>
                <a:gd name="T7" fmla="*/ 76 h 242"/>
                <a:gd name="T8" fmla="*/ 5 w 192"/>
                <a:gd name="T9" fmla="*/ 168 h 242"/>
                <a:gd name="T10" fmla="*/ 17 w 192"/>
                <a:gd name="T11" fmla="*/ 227 h 242"/>
                <a:gd name="T12" fmla="*/ 81 w 192"/>
                <a:gd name="T13" fmla="*/ 237 h 242"/>
                <a:gd name="T14" fmla="*/ 155 w 192"/>
                <a:gd name="T15" fmla="*/ 237 h 242"/>
                <a:gd name="T16" fmla="*/ 189 w 192"/>
                <a:gd name="T17" fmla="*/ 189 h 242"/>
                <a:gd name="T18" fmla="*/ 189 w 192"/>
                <a:gd name="T19" fmla="*/ 75 h 242"/>
                <a:gd name="T20" fmla="*/ 151 w 192"/>
                <a:gd name="T21" fmla="*/ 3 h 242"/>
                <a:gd name="T22" fmla="*/ 149 w 192"/>
                <a:gd name="T23" fmla="*/ 9 h 242"/>
                <a:gd name="T24" fmla="*/ 182 w 192"/>
                <a:gd name="T25" fmla="*/ 79 h 242"/>
                <a:gd name="T26" fmla="*/ 182 w 192"/>
                <a:gd name="T27" fmla="*/ 172 h 242"/>
                <a:gd name="T28" fmla="*/ 147 w 192"/>
                <a:gd name="T29" fmla="*/ 232 h 242"/>
                <a:gd name="T30" fmla="*/ 64 w 192"/>
                <a:gd name="T31" fmla="*/ 232 h 242"/>
                <a:gd name="T32" fmla="*/ 27 w 192"/>
                <a:gd name="T33" fmla="*/ 227 h 242"/>
                <a:gd name="T34" fmla="*/ 12 w 192"/>
                <a:gd name="T35" fmla="*/ 189 h 242"/>
                <a:gd name="T36" fmla="*/ 12 w 192"/>
                <a:gd name="T37" fmla="*/ 104 h 242"/>
                <a:gd name="T38" fmla="*/ 12 w 192"/>
                <a:gd name="T39" fmla="*/ 41 h 242"/>
                <a:gd name="T40" fmla="*/ 93 w 192"/>
                <a:gd name="T41" fmla="*/ 9 h 242"/>
                <a:gd name="T42" fmla="*/ 150 w 192"/>
                <a:gd name="T43" fmla="*/ 9 h 242"/>
                <a:gd name="T44" fmla="*/ 150 w 192"/>
                <a:gd name="T45" fmla="*/ 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242">
                  <a:moveTo>
                    <a:pt x="150" y="3"/>
                  </a:moveTo>
                  <a:cubicBezTo>
                    <a:pt x="126" y="3"/>
                    <a:pt x="102" y="3"/>
                    <a:pt x="78" y="3"/>
                  </a:cubicBezTo>
                  <a:cubicBezTo>
                    <a:pt x="55" y="3"/>
                    <a:pt x="32" y="0"/>
                    <a:pt x="14" y="17"/>
                  </a:cubicBezTo>
                  <a:cubicBezTo>
                    <a:pt x="0" y="31"/>
                    <a:pt x="5" y="58"/>
                    <a:pt x="5" y="76"/>
                  </a:cubicBezTo>
                  <a:cubicBezTo>
                    <a:pt x="5" y="107"/>
                    <a:pt x="5" y="138"/>
                    <a:pt x="5" y="168"/>
                  </a:cubicBezTo>
                  <a:cubicBezTo>
                    <a:pt x="5" y="189"/>
                    <a:pt x="1" y="211"/>
                    <a:pt x="17" y="227"/>
                  </a:cubicBezTo>
                  <a:cubicBezTo>
                    <a:pt x="32" y="242"/>
                    <a:pt x="62" y="237"/>
                    <a:pt x="81" y="237"/>
                  </a:cubicBezTo>
                  <a:cubicBezTo>
                    <a:pt x="106" y="237"/>
                    <a:pt x="131" y="239"/>
                    <a:pt x="155" y="237"/>
                  </a:cubicBezTo>
                  <a:cubicBezTo>
                    <a:pt x="180" y="235"/>
                    <a:pt x="189" y="211"/>
                    <a:pt x="189" y="189"/>
                  </a:cubicBezTo>
                  <a:cubicBezTo>
                    <a:pt x="189" y="151"/>
                    <a:pt x="189" y="113"/>
                    <a:pt x="189" y="75"/>
                  </a:cubicBezTo>
                  <a:cubicBezTo>
                    <a:pt x="189" y="45"/>
                    <a:pt x="192" y="6"/>
                    <a:pt x="151" y="3"/>
                  </a:cubicBezTo>
                  <a:cubicBezTo>
                    <a:pt x="148" y="3"/>
                    <a:pt x="144" y="8"/>
                    <a:pt x="149" y="9"/>
                  </a:cubicBezTo>
                  <a:cubicBezTo>
                    <a:pt x="188" y="12"/>
                    <a:pt x="182" y="52"/>
                    <a:pt x="182" y="79"/>
                  </a:cubicBezTo>
                  <a:cubicBezTo>
                    <a:pt x="182" y="110"/>
                    <a:pt x="182" y="141"/>
                    <a:pt x="182" y="172"/>
                  </a:cubicBezTo>
                  <a:cubicBezTo>
                    <a:pt x="182" y="197"/>
                    <a:pt x="185" y="232"/>
                    <a:pt x="147" y="232"/>
                  </a:cubicBezTo>
                  <a:cubicBezTo>
                    <a:pt x="120" y="232"/>
                    <a:pt x="92" y="232"/>
                    <a:pt x="64" y="232"/>
                  </a:cubicBezTo>
                  <a:cubicBezTo>
                    <a:pt x="51" y="232"/>
                    <a:pt x="39" y="233"/>
                    <a:pt x="27" y="227"/>
                  </a:cubicBezTo>
                  <a:cubicBezTo>
                    <a:pt x="13" y="219"/>
                    <a:pt x="12" y="203"/>
                    <a:pt x="12" y="189"/>
                  </a:cubicBezTo>
                  <a:cubicBezTo>
                    <a:pt x="12" y="161"/>
                    <a:pt x="12" y="133"/>
                    <a:pt x="12" y="104"/>
                  </a:cubicBezTo>
                  <a:cubicBezTo>
                    <a:pt x="12" y="83"/>
                    <a:pt x="12" y="62"/>
                    <a:pt x="12" y="41"/>
                  </a:cubicBezTo>
                  <a:cubicBezTo>
                    <a:pt x="12" y="0"/>
                    <a:pt x="66" y="9"/>
                    <a:pt x="93" y="9"/>
                  </a:cubicBezTo>
                  <a:cubicBezTo>
                    <a:pt x="112" y="9"/>
                    <a:pt x="131" y="9"/>
                    <a:pt x="150" y="9"/>
                  </a:cubicBezTo>
                  <a:cubicBezTo>
                    <a:pt x="154" y="9"/>
                    <a:pt x="155" y="3"/>
                    <a:pt x="15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8" name="Freeform 711">
              <a:extLst>
                <a:ext uri="{FF2B5EF4-FFF2-40B4-BE49-F238E27FC236}">
                  <a16:creationId xmlns:a16="http://schemas.microsoft.com/office/drawing/2014/main" xmlns="" id="{971EFF54-7C7D-4F6A-AD27-31344A552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9713" y="3797300"/>
              <a:ext cx="90488" cy="84138"/>
            </a:xfrm>
            <a:custGeom>
              <a:avLst/>
              <a:gdLst>
                <a:gd name="T0" fmla="*/ 34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6 h 37"/>
                <a:gd name="T10" fmla="*/ 34 w 39"/>
                <a:gd name="T11" fmla="*/ 6 h 37"/>
                <a:gd name="T12" fmla="*/ 30 w 39"/>
                <a:gd name="T13" fmla="*/ 3 h 37"/>
                <a:gd name="T14" fmla="*/ 30 w 39"/>
                <a:gd name="T15" fmla="*/ 34 h 37"/>
                <a:gd name="T16" fmla="*/ 38 w 39"/>
                <a:gd name="T17" fmla="*/ 33 h 37"/>
                <a:gd name="T18" fmla="*/ 38 w 39"/>
                <a:gd name="T19" fmla="*/ 3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4 w 39"/>
                <a:gd name="T31" fmla="*/ 36 h 37"/>
                <a:gd name="T32" fmla="*/ 34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5"/>
                    <a:pt x="3" y="6"/>
                  </a:cubicBezTo>
                  <a:cubicBezTo>
                    <a:pt x="13" y="6"/>
                    <a:pt x="24" y="6"/>
                    <a:pt x="34" y="6"/>
                  </a:cubicBezTo>
                  <a:cubicBezTo>
                    <a:pt x="33" y="5"/>
                    <a:pt x="32" y="4"/>
                    <a:pt x="30" y="3"/>
                  </a:cubicBezTo>
                  <a:cubicBezTo>
                    <a:pt x="30" y="13"/>
                    <a:pt x="30" y="23"/>
                    <a:pt x="30" y="34"/>
                  </a:cubicBezTo>
                  <a:cubicBezTo>
                    <a:pt x="30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3" y="36"/>
                    <a:pt x="24" y="36"/>
                    <a:pt x="34" y="36"/>
                  </a:cubicBezTo>
                  <a:cubicBezTo>
                    <a:pt x="38" y="36"/>
                    <a:pt x="39" y="31"/>
                    <a:pt x="34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9" name="Freeform 712">
              <a:extLst>
                <a:ext uri="{FF2B5EF4-FFF2-40B4-BE49-F238E27FC236}">
                  <a16:creationId xmlns:a16="http://schemas.microsoft.com/office/drawing/2014/main" xmlns="" id="{8D533292-6998-4E01-B56B-AC1886D9E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9713" y="3689350"/>
              <a:ext cx="90488" cy="84138"/>
            </a:xfrm>
            <a:custGeom>
              <a:avLst/>
              <a:gdLst>
                <a:gd name="T0" fmla="*/ 34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4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3" y="5"/>
                    <a:pt x="24" y="5"/>
                    <a:pt x="34" y="5"/>
                  </a:cubicBezTo>
                  <a:cubicBezTo>
                    <a:pt x="33" y="4"/>
                    <a:pt x="32" y="4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3" y="36"/>
                    <a:pt x="24" y="36"/>
                    <a:pt x="34" y="36"/>
                  </a:cubicBezTo>
                  <a:cubicBezTo>
                    <a:pt x="38" y="36"/>
                    <a:pt x="39" y="30"/>
                    <a:pt x="34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0" name="Freeform 713">
              <a:extLst>
                <a:ext uri="{FF2B5EF4-FFF2-40B4-BE49-F238E27FC236}">
                  <a16:creationId xmlns:a16="http://schemas.microsoft.com/office/drawing/2014/main" xmlns="" id="{6B2DC424-1AF1-4376-AB34-AC35833E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9713" y="3581400"/>
              <a:ext cx="90488" cy="84138"/>
            </a:xfrm>
            <a:custGeom>
              <a:avLst/>
              <a:gdLst>
                <a:gd name="T0" fmla="*/ 34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0 w 39"/>
                <a:gd name="T13" fmla="*/ 3 h 37"/>
                <a:gd name="T14" fmla="*/ 30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4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4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4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3" y="5"/>
                    <a:pt x="24" y="5"/>
                    <a:pt x="34" y="5"/>
                  </a:cubicBezTo>
                  <a:cubicBezTo>
                    <a:pt x="33" y="4"/>
                    <a:pt x="32" y="3"/>
                    <a:pt x="30" y="3"/>
                  </a:cubicBezTo>
                  <a:cubicBezTo>
                    <a:pt x="30" y="13"/>
                    <a:pt x="30" y="23"/>
                    <a:pt x="30" y="33"/>
                  </a:cubicBezTo>
                  <a:cubicBezTo>
                    <a:pt x="30" y="37"/>
                    <a:pt x="38" y="36"/>
                    <a:pt x="38" y="33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3" y="36"/>
                    <a:pt x="24" y="36"/>
                    <a:pt x="34" y="36"/>
                  </a:cubicBezTo>
                  <a:cubicBezTo>
                    <a:pt x="38" y="36"/>
                    <a:pt x="39" y="30"/>
                    <a:pt x="34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1" name="Freeform 714">
              <a:extLst>
                <a:ext uri="{FF2B5EF4-FFF2-40B4-BE49-F238E27FC236}">
                  <a16:creationId xmlns:a16="http://schemas.microsoft.com/office/drawing/2014/main" xmlns="" id="{A6DB3E96-D8C5-4A03-8532-D0D933F10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7663" y="3797300"/>
              <a:ext cx="90488" cy="84138"/>
            </a:xfrm>
            <a:custGeom>
              <a:avLst/>
              <a:gdLst>
                <a:gd name="T0" fmla="*/ 35 w 39"/>
                <a:gd name="T1" fmla="*/ 31 h 37"/>
                <a:gd name="T2" fmla="*/ 4 w 39"/>
                <a:gd name="T3" fmla="*/ 31 h 37"/>
                <a:gd name="T4" fmla="*/ 7 w 39"/>
                <a:gd name="T5" fmla="*/ 33 h 37"/>
                <a:gd name="T6" fmla="*/ 7 w 39"/>
                <a:gd name="T7" fmla="*/ 3 h 37"/>
                <a:gd name="T8" fmla="*/ 3 w 39"/>
                <a:gd name="T9" fmla="*/ 6 h 37"/>
                <a:gd name="T10" fmla="*/ 34 w 39"/>
                <a:gd name="T11" fmla="*/ 6 h 37"/>
                <a:gd name="T12" fmla="*/ 31 w 39"/>
                <a:gd name="T13" fmla="*/ 3 h 37"/>
                <a:gd name="T14" fmla="*/ 31 w 39"/>
                <a:gd name="T15" fmla="*/ 34 h 37"/>
                <a:gd name="T16" fmla="*/ 38 w 39"/>
                <a:gd name="T17" fmla="*/ 33 h 37"/>
                <a:gd name="T18" fmla="*/ 38 w 39"/>
                <a:gd name="T19" fmla="*/ 3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4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1"/>
                  </a:moveTo>
                  <a:cubicBezTo>
                    <a:pt x="24" y="31"/>
                    <a:pt x="14" y="31"/>
                    <a:pt x="4" y="31"/>
                  </a:cubicBezTo>
                  <a:cubicBezTo>
                    <a:pt x="5" y="32"/>
                    <a:pt x="6" y="32"/>
                    <a:pt x="7" y="33"/>
                  </a:cubicBezTo>
                  <a:cubicBezTo>
                    <a:pt x="7" y="23"/>
                    <a:pt x="7" y="13"/>
                    <a:pt x="7" y="3"/>
                  </a:cubicBezTo>
                  <a:cubicBezTo>
                    <a:pt x="6" y="4"/>
                    <a:pt x="5" y="5"/>
                    <a:pt x="3" y="6"/>
                  </a:cubicBezTo>
                  <a:cubicBezTo>
                    <a:pt x="14" y="6"/>
                    <a:pt x="24" y="6"/>
                    <a:pt x="34" y="6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2" name="Freeform 715">
              <a:extLst>
                <a:ext uri="{FF2B5EF4-FFF2-40B4-BE49-F238E27FC236}">
                  <a16:creationId xmlns:a16="http://schemas.microsoft.com/office/drawing/2014/main" xmlns="" id="{61A0655F-5AEC-4342-ABDC-653197734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7663" y="3689350"/>
              <a:ext cx="90488" cy="84138"/>
            </a:xfrm>
            <a:custGeom>
              <a:avLst/>
              <a:gdLst>
                <a:gd name="T0" fmla="*/ 35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3"/>
                    <a:pt x="7" y="13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3" name="Freeform 716">
              <a:extLst>
                <a:ext uri="{FF2B5EF4-FFF2-40B4-BE49-F238E27FC236}">
                  <a16:creationId xmlns:a16="http://schemas.microsoft.com/office/drawing/2014/main" xmlns="" id="{C2A0B0CF-E645-4153-89BE-0227BEF86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7663" y="3581400"/>
              <a:ext cx="90488" cy="84138"/>
            </a:xfrm>
            <a:custGeom>
              <a:avLst/>
              <a:gdLst>
                <a:gd name="T0" fmla="*/ 35 w 39"/>
                <a:gd name="T1" fmla="*/ 30 h 37"/>
                <a:gd name="T2" fmla="*/ 4 w 39"/>
                <a:gd name="T3" fmla="*/ 30 h 37"/>
                <a:gd name="T4" fmla="*/ 7 w 39"/>
                <a:gd name="T5" fmla="*/ 33 h 37"/>
                <a:gd name="T6" fmla="*/ 7 w 39"/>
                <a:gd name="T7" fmla="*/ 2 h 37"/>
                <a:gd name="T8" fmla="*/ 3 w 39"/>
                <a:gd name="T9" fmla="*/ 5 h 37"/>
                <a:gd name="T10" fmla="*/ 34 w 39"/>
                <a:gd name="T11" fmla="*/ 5 h 37"/>
                <a:gd name="T12" fmla="*/ 31 w 39"/>
                <a:gd name="T13" fmla="*/ 3 h 37"/>
                <a:gd name="T14" fmla="*/ 31 w 39"/>
                <a:gd name="T15" fmla="*/ 33 h 37"/>
                <a:gd name="T16" fmla="*/ 38 w 39"/>
                <a:gd name="T17" fmla="*/ 33 h 37"/>
                <a:gd name="T18" fmla="*/ 38 w 39"/>
                <a:gd name="T19" fmla="*/ 2 h 37"/>
                <a:gd name="T20" fmla="*/ 35 w 39"/>
                <a:gd name="T21" fmla="*/ 0 h 37"/>
                <a:gd name="T22" fmla="*/ 4 w 39"/>
                <a:gd name="T23" fmla="*/ 0 h 37"/>
                <a:gd name="T24" fmla="*/ 0 w 39"/>
                <a:gd name="T25" fmla="*/ 3 h 37"/>
                <a:gd name="T26" fmla="*/ 0 w 39"/>
                <a:gd name="T27" fmla="*/ 33 h 37"/>
                <a:gd name="T28" fmla="*/ 3 w 39"/>
                <a:gd name="T29" fmla="*/ 36 h 37"/>
                <a:gd name="T30" fmla="*/ 34 w 39"/>
                <a:gd name="T31" fmla="*/ 36 h 37"/>
                <a:gd name="T32" fmla="*/ 35 w 39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7">
                  <a:moveTo>
                    <a:pt x="35" y="30"/>
                  </a:moveTo>
                  <a:cubicBezTo>
                    <a:pt x="24" y="30"/>
                    <a:pt x="14" y="30"/>
                    <a:pt x="4" y="30"/>
                  </a:cubicBezTo>
                  <a:cubicBezTo>
                    <a:pt x="5" y="31"/>
                    <a:pt x="6" y="32"/>
                    <a:pt x="7" y="33"/>
                  </a:cubicBezTo>
                  <a:cubicBezTo>
                    <a:pt x="7" y="22"/>
                    <a:pt x="7" y="12"/>
                    <a:pt x="7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3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39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4" name="Freeform 717">
              <a:extLst>
                <a:ext uri="{FF2B5EF4-FFF2-40B4-BE49-F238E27FC236}">
                  <a16:creationId xmlns:a16="http://schemas.microsoft.com/office/drawing/2014/main" xmlns="" id="{555ACD83-432D-4A63-8AAE-18EFAB2B0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5613" y="3797300"/>
              <a:ext cx="92075" cy="84138"/>
            </a:xfrm>
            <a:custGeom>
              <a:avLst/>
              <a:gdLst>
                <a:gd name="T0" fmla="*/ 35 w 40"/>
                <a:gd name="T1" fmla="*/ 31 h 37"/>
                <a:gd name="T2" fmla="*/ 4 w 40"/>
                <a:gd name="T3" fmla="*/ 31 h 37"/>
                <a:gd name="T4" fmla="*/ 8 w 40"/>
                <a:gd name="T5" fmla="*/ 33 h 37"/>
                <a:gd name="T6" fmla="*/ 8 w 40"/>
                <a:gd name="T7" fmla="*/ 3 h 37"/>
                <a:gd name="T8" fmla="*/ 4 w 40"/>
                <a:gd name="T9" fmla="*/ 6 h 37"/>
                <a:gd name="T10" fmla="*/ 34 w 40"/>
                <a:gd name="T11" fmla="*/ 6 h 37"/>
                <a:gd name="T12" fmla="*/ 31 w 40"/>
                <a:gd name="T13" fmla="*/ 3 h 37"/>
                <a:gd name="T14" fmla="*/ 31 w 40"/>
                <a:gd name="T15" fmla="*/ 34 h 37"/>
                <a:gd name="T16" fmla="*/ 38 w 40"/>
                <a:gd name="T17" fmla="*/ 33 h 37"/>
                <a:gd name="T18" fmla="*/ 38 w 40"/>
                <a:gd name="T19" fmla="*/ 3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4 h 37"/>
                <a:gd name="T28" fmla="*/ 4 w 40"/>
                <a:gd name="T29" fmla="*/ 36 h 37"/>
                <a:gd name="T30" fmla="*/ 34 w 40"/>
                <a:gd name="T31" fmla="*/ 36 h 37"/>
                <a:gd name="T32" fmla="*/ 35 w 40"/>
                <a:gd name="T3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1"/>
                  </a:moveTo>
                  <a:cubicBezTo>
                    <a:pt x="25" y="31"/>
                    <a:pt x="14" y="31"/>
                    <a:pt x="4" y="31"/>
                  </a:cubicBezTo>
                  <a:cubicBezTo>
                    <a:pt x="5" y="32"/>
                    <a:pt x="6" y="32"/>
                    <a:pt x="8" y="33"/>
                  </a:cubicBezTo>
                  <a:cubicBezTo>
                    <a:pt x="8" y="23"/>
                    <a:pt x="8" y="13"/>
                    <a:pt x="8" y="3"/>
                  </a:cubicBezTo>
                  <a:cubicBezTo>
                    <a:pt x="6" y="4"/>
                    <a:pt x="5" y="5"/>
                    <a:pt x="4" y="6"/>
                  </a:cubicBezTo>
                  <a:cubicBezTo>
                    <a:pt x="14" y="6"/>
                    <a:pt x="24" y="6"/>
                    <a:pt x="34" y="6"/>
                  </a:cubicBezTo>
                  <a:cubicBezTo>
                    <a:pt x="33" y="5"/>
                    <a:pt x="32" y="4"/>
                    <a:pt x="31" y="3"/>
                  </a:cubicBezTo>
                  <a:cubicBezTo>
                    <a:pt x="31" y="13"/>
                    <a:pt x="31" y="23"/>
                    <a:pt x="31" y="34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3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4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40" y="31"/>
                    <a:pt x="35" y="3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5" name="Freeform 718">
              <a:extLst>
                <a:ext uri="{FF2B5EF4-FFF2-40B4-BE49-F238E27FC236}">
                  <a16:creationId xmlns:a16="http://schemas.microsoft.com/office/drawing/2014/main" xmlns="" id="{6AF90D9C-F0FB-48D7-BCF2-AFC1A6D9E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5613" y="3689350"/>
              <a:ext cx="92075" cy="84138"/>
            </a:xfrm>
            <a:custGeom>
              <a:avLst/>
              <a:gdLst>
                <a:gd name="T0" fmla="*/ 35 w 40"/>
                <a:gd name="T1" fmla="*/ 30 h 37"/>
                <a:gd name="T2" fmla="*/ 4 w 40"/>
                <a:gd name="T3" fmla="*/ 30 h 37"/>
                <a:gd name="T4" fmla="*/ 8 w 40"/>
                <a:gd name="T5" fmla="*/ 33 h 37"/>
                <a:gd name="T6" fmla="*/ 8 w 40"/>
                <a:gd name="T7" fmla="*/ 2 h 37"/>
                <a:gd name="T8" fmla="*/ 4 w 40"/>
                <a:gd name="T9" fmla="*/ 5 h 37"/>
                <a:gd name="T10" fmla="*/ 34 w 40"/>
                <a:gd name="T11" fmla="*/ 5 h 37"/>
                <a:gd name="T12" fmla="*/ 31 w 40"/>
                <a:gd name="T13" fmla="*/ 3 h 37"/>
                <a:gd name="T14" fmla="*/ 31 w 40"/>
                <a:gd name="T15" fmla="*/ 33 h 37"/>
                <a:gd name="T16" fmla="*/ 38 w 40"/>
                <a:gd name="T17" fmla="*/ 33 h 37"/>
                <a:gd name="T18" fmla="*/ 38 w 40"/>
                <a:gd name="T19" fmla="*/ 2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3 h 37"/>
                <a:gd name="T28" fmla="*/ 4 w 40"/>
                <a:gd name="T29" fmla="*/ 36 h 37"/>
                <a:gd name="T30" fmla="*/ 34 w 40"/>
                <a:gd name="T31" fmla="*/ 36 h 37"/>
                <a:gd name="T32" fmla="*/ 35 w 40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0"/>
                  </a:moveTo>
                  <a:cubicBezTo>
                    <a:pt x="25" y="30"/>
                    <a:pt x="14" y="30"/>
                    <a:pt x="4" y="30"/>
                  </a:cubicBezTo>
                  <a:cubicBezTo>
                    <a:pt x="5" y="31"/>
                    <a:pt x="6" y="32"/>
                    <a:pt x="8" y="33"/>
                  </a:cubicBezTo>
                  <a:cubicBezTo>
                    <a:pt x="8" y="23"/>
                    <a:pt x="8" y="13"/>
                    <a:pt x="8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4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3"/>
                    <a:pt x="38" y="13"/>
                    <a:pt x="38" y="2"/>
                  </a:cubicBezTo>
                  <a:cubicBezTo>
                    <a:pt x="38" y="1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40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6" name="Freeform 719">
              <a:extLst>
                <a:ext uri="{FF2B5EF4-FFF2-40B4-BE49-F238E27FC236}">
                  <a16:creationId xmlns:a16="http://schemas.microsoft.com/office/drawing/2014/main" xmlns="" id="{E1893D6B-6FD1-4380-834F-77281F28E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5613" y="3581400"/>
              <a:ext cx="92075" cy="84138"/>
            </a:xfrm>
            <a:custGeom>
              <a:avLst/>
              <a:gdLst>
                <a:gd name="T0" fmla="*/ 35 w 40"/>
                <a:gd name="T1" fmla="*/ 30 h 37"/>
                <a:gd name="T2" fmla="*/ 4 w 40"/>
                <a:gd name="T3" fmla="*/ 30 h 37"/>
                <a:gd name="T4" fmla="*/ 8 w 40"/>
                <a:gd name="T5" fmla="*/ 33 h 37"/>
                <a:gd name="T6" fmla="*/ 8 w 40"/>
                <a:gd name="T7" fmla="*/ 2 h 37"/>
                <a:gd name="T8" fmla="*/ 4 w 40"/>
                <a:gd name="T9" fmla="*/ 5 h 37"/>
                <a:gd name="T10" fmla="*/ 34 w 40"/>
                <a:gd name="T11" fmla="*/ 5 h 37"/>
                <a:gd name="T12" fmla="*/ 31 w 40"/>
                <a:gd name="T13" fmla="*/ 3 h 37"/>
                <a:gd name="T14" fmla="*/ 31 w 40"/>
                <a:gd name="T15" fmla="*/ 33 h 37"/>
                <a:gd name="T16" fmla="*/ 38 w 40"/>
                <a:gd name="T17" fmla="*/ 33 h 37"/>
                <a:gd name="T18" fmla="*/ 38 w 40"/>
                <a:gd name="T19" fmla="*/ 2 h 37"/>
                <a:gd name="T20" fmla="*/ 35 w 40"/>
                <a:gd name="T21" fmla="*/ 0 h 37"/>
                <a:gd name="T22" fmla="*/ 4 w 40"/>
                <a:gd name="T23" fmla="*/ 0 h 37"/>
                <a:gd name="T24" fmla="*/ 0 w 40"/>
                <a:gd name="T25" fmla="*/ 3 h 37"/>
                <a:gd name="T26" fmla="*/ 0 w 40"/>
                <a:gd name="T27" fmla="*/ 33 h 37"/>
                <a:gd name="T28" fmla="*/ 4 w 40"/>
                <a:gd name="T29" fmla="*/ 36 h 37"/>
                <a:gd name="T30" fmla="*/ 34 w 40"/>
                <a:gd name="T31" fmla="*/ 36 h 37"/>
                <a:gd name="T32" fmla="*/ 35 w 40"/>
                <a:gd name="T3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7">
                  <a:moveTo>
                    <a:pt x="35" y="30"/>
                  </a:moveTo>
                  <a:cubicBezTo>
                    <a:pt x="25" y="30"/>
                    <a:pt x="14" y="30"/>
                    <a:pt x="4" y="30"/>
                  </a:cubicBezTo>
                  <a:cubicBezTo>
                    <a:pt x="5" y="31"/>
                    <a:pt x="6" y="32"/>
                    <a:pt x="8" y="33"/>
                  </a:cubicBezTo>
                  <a:cubicBezTo>
                    <a:pt x="8" y="22"/>
                    <a:pt x="8" y="12"/>
                    <a:pt x="8" y="2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14" y="5"/>
                    <a:pt x="24" y="5"/>
                    <a:pt x="34" y="5"/>
                  </a:cubicBezTo>
                  <a:cubicBezTo>
                    <a:pt x="33" y="4"/>
                    <a:pt x="32" y="3"/>
                    <a:pt x="31" y="3"/>
                  </a:cubicBezTo>
                  <a:cubicBezTo>
                    <a:pt x="31" y="13"/>
                    <a:pt x="31" y="23"/>
                    <a:pt x="31" y="33"/>
                  </a:cubicBezTo>
                  <a:cubicBezTo>
                    <a:pt x="31" y="37"/>
                    <a:pt x="38" y="36"/>
                    <a:pt x="38" y="33"/>
                  </a:cubicBezTo>
                  <a:cubicBezTo>
                    <a:pt x="38" y="22"/>
                    <a:pt x="38" y="12"/>
                    <a:pt x="38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13"/>
                    <a:pt x="0" y="23"/>
                    <a:pt x="0" y="33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14" y="36"/>
                    <a:pt x="24" y="36"/>
                    <a:pt x="34" y="36"/>
                  </a:cubicBezTo>
                  <a:cubicBezTo>
                    <a:pt x="38" y="36"/>
                    <a:pt x="40" y="30"/>
                    <a:pt x="35" y="3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7" name="Freeform 720">
              <a:extLst>
                <a:ext uri="{FF2B5EF4-FFF2-40B4-BE49-F238E27FC236}">
                  <a16:creationId xmlns:a16="http://schemas.microsoft.com/office/drawing/2014/main" xmlns="" id="{FAFCCAF7-7222-4083-B04D-E34D068B7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9713" y="3449638"/>
              <a:ext cx="307975" cy="106363"/>
            </a:xfrm>
            <a:custGeom>
              <a:avLst/>
              <a:gdLst>
                <a:gd name="T0" fmla="*/ 129 w 134"/>
                <a:gd name="T1" fmla="*/ 40 h 46"/>
                <a:gd name="T2" fmla="*/ 41 w 134"/>
                <a:gd name="T3" fmla="*/ 40 h 46"/>
                <a:gd name="T4" fmla="*/ 4 w 134"/>
                <a:gd name="T5" fmla="*/ 40 h 46"/>
                <a:gd name="T6" fmla="*/ 7 w 134"/>
                <a:gd name="T7" fmla="*/ 40 h 46"/>
                <a:gd name="T8" fmla="*/ 7 w 134"/>
                <a:gd name="T9" fmla="*/ 28 h 46"/>
                <a:gd name="T10" fmla="*/ 7 w 134"/>
                <a:gd name="T11" fmla="*/ 3 h 46"/>
                <a:gd name="T12" fmla="*/ 11 w 134"/>
                <a:gd name="T13" fmla="*/ 6 h 46"/>
                <a:gd name="T14" fmla="*/ 33 w 134"/>
                <a:gd name="T15" fmla="*/ 6 h 46"/>
                <a:gd name="T16" fmla="*/ 91 w 134"/>
                <a:gd name="T17" fmla="*/ 6 h 46"/>
                <a:gd name="T18" fmla="*/ 128 w 134"/>
                <a:gd name="T19" fmla="*/ 6 h 46"/>
                <a:gd name="T20" fmla="*/ 125 w 134"/>
                <a:gd name="T21" fmla="*/ 7 h 46"/>
                <a:gd name="T22" fmla="*/ 125 w 134"/>
                <a:gd name="T23" fmla="*/ 21 h 46"/>
                <a:gd name="T24" fmla="*/ 125 w 134"/>
                <a:gd name="T25" fmla="*/ 43 h 46"/>
                <a:gd name="T26" fmla="*/ 132 w 134"/>
                <a:gd name="T27" fmla="*/ 42 h 46"/>
                <a:gd name="T28" fmla="*/ 132 w 134"/>
                <a:gd name="T29" fmla="*/ 3 h 46"/>
                <a:gd name="T30" fmla="*/ 129 w 134"/>
                <a:gd name="T31" fmla="*/ 0 h 46"/>
                <a:gd name="T32" fmla="*/ 4 w 134"/>
                <a:gd name="T33" fmla="*/ 0 h 46"/>
                <a:gd name="T34" fmla="*/ 0 w 134"/>
                <a:gd name="T35" fmla="*/ 3 h 46"/>
                <a:gd name="T36" fmla="*/ 0 w 134"/>
                <a:gd name="T37" fmla="*/ 43 h 46"/>
                <a:gd name="T38" fmla="*/ 3 w 134"/>
                <a:gd name="T39" fmla="*/ 45 h 46"/>
                <a:gd name="T40" fmla="*/ 128 w 134"/>
                <a:gd name="T41" fmla="*/ 45 h 46"/>
                <a:gd name="T42" fmla="*/ 129 w 134"/>
                <a:gd name="T43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46">
                  <a:moveTo>
                    <a:pt x="129" y="40"/>
                  </a:moveTo>
                  <a:cubicBezTo>
                    <a:pt x="100" y="40"/>
                    <a:pt x="70" y="40"/>
                    <a:pt x="41" y="40"/>
                  </a:cubicBezTo>
                  <a:cubicBezTo>
                    <a:pt x="29" y="40"/>
                    <a:pt x="17" y="40"/>
                    <a:pt x="4" y="40"/>
                  </a:cubicBezTo>
                  <a:cubicBezTo>
                    <a:pt x="4" y="40"/>
                    <a:pt x="7" y="44"/>
                    <a:pt x="7" y="40"/>
                  </a:cubicBezTo>
                  <a:cubicBezTo>
                    <a:pt x="7" y="36"/>
                    <a:pt x="7" y="32"/>
                    <a:pt x="7" y="28"/>
                  </a:cubicBezTo>
                  <a:cubicBezTo>
                    <a:pt x="7" y="20"/>
                    <a:pt x="7" y="12"/>
                    <a:pt x="7" y="3"/>
                  </a:cubicBezTo>
                  <a:cubicBezTo>
                    <a:pt x="7" y="7"/>
                    <a:pt x="1" y="6"/>
                    <a:pt x="11" y="6"/>
                  </a:cubicBezTo>
                  <a:cubicBezTo>
                    <a:pt x="18" y="6"/>
                    <a:pt x="26" y="6"/>
                    <a:pt x="33" y="6"/>
                  </a:cubicBezTo>
                  <a:cubicBezTo>
                    <a:pt x="53" y="6"/>
                    <a:pt x="72" y="6"/>
                    <a:pt x="91" y="6"/>
                  </a:cubicBezTo>
                  <a:cubicBezTo>
                    <a:pt x="103" y="6"/>
                    <a:pt x="115" y="6"/>
                    <a:pt x="128" y="6"/>
                  </a:cubicBezTo>
                  <a:cubicBezTo>
                    <a:pt x="125" y="6"/>
                    <a:pt x="125" y="2"/>
                    <a:pt x="125" y="7"/>
                  </a:cubicBezTo>
                  <a:cubicBezTo>
                    <a:pt x="125" y="12"/>
                    <a:pt x="125" y="16"/>
                    <a:pt x="125" y="21"/>
                  </a:cubicBezTo>
                  <a:cubicBezTo>
                    <a:pt x="125" y="28"/>
                    <a:pt x="125" y="35"/>
                    <a:pt x="125" y="43"/>
                  </a:cubicBezTo>
                  <a:cubicBezTo>
                    <a:pt x="125" y="46"/>
                    <a:pt x="132" y="45"/>
                    <a:pt x="132" y="42"/>
                  </a:cubicBezTo>
                  <a:cubicBezTo>
                    <a:pt x="132" y="29"/>
                    <a:pt x="132" y="16"/>
                    <a:pt x="132" y="3"/>
                  </a:cubicBezTo>
                  <a:cubicBezTo>
                    <a:pt x="132" y="1"/>
                    <a:pt x="130" y="0"/>
                    <a:pt x="129" y="0"/>
                  </a:cubicBezTo>
                  <a:cubicBezTo>
                    <a:pt x="87" y="0"/>
                    <a:pt x="45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16"/>
                    <a:pt x="0" y="30"/>
                    <a:pt x="0" y="43"/>
                  </a:cubicBezTo>
                  <a:cubicBezTo>
                    <a:pt x="0" y="44"/>
                    <a:pt x="2" y="45"/>
                    <a:pt x="3" y="45"/>
                  </a:cubicBezTo>
                  <a:cubicBezTo>
                    <a:pt x="45" y="45"/>
                    <a:pt x="87" y="45"/>
                    <a:pt x="128" y="45"/>
                  </a:cubicBezTo>
                  <a:cubicBezTo>
                    <a:pt x="132" y="45"/>
                    <a:pt x="134" y="40"/>
                    <a:pt x="129" y="4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8" name="Freeform 721">
              <a:extLst>
                <a:ext uri="{FF2B5EF4-FFF2-40B4-BE49-F238E27FC236}">
                  <a16:creationId xmlns:a16="http://schemas.microsoft.com/office/drawing/2014/main" xmlns="" id="{37A99298-20EF-4513-A3AB-12CA02BB3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7575" y="2555875"/>
              <a:ext cx="627063" cy="728663"/>
            </a:xfrm>
            <a:custGeom>
              <a:avLst/>
              <a:gdLst>
                <a:gd name="T0" fmla="*/ 9 w 273"/>
                <a:gd name="T1" fmla="*/ 19 h 317"/>
                <a:gd name="T2" fmla="*/ 147 w 273"/>
                <a:gd name="T3" fmla="*/ 11 h 317"/>
                <a:gd name="T4" fmla="*/ 235 w 273"/>
                <a:gd name="T5" fmla="*/ 8 h 317"/>
                <a:gd name="T6" fmla="*/ 255 w 273"/>
                <a:gd name="T7" fmla="*/ 8 h 317"/>
                <a:gd name="T8" fmla="*/ 257 w 273"/>
                <a:gd name="T9" fmla="*/ 24 h 317"/>
                <a:gd name="T10" fmla="*/ 259 w 273"/>
                <a:gd name="T11" fmla="*/ 220 h 317"/>
                <a:gd name="T12" fmla="*/ 266 w 273"/>
                <a:gd name="T13" fmla="*/ 300 h 317"/>
                <a:gd name="T14" fmla="*/ 268 w 273"/>
                <a:gd name="T15" fmla="*/ 301 h 317"/>
                <a:gd name="T16" fmla="*/ 260 w 273"/>
                <a:gd name="T17" fmla="*/ 302 h 317"/>
                <a:gd name="T18" fmla="*/ 228 w 273"/>
                <a:gd name="T19" fmla="*/ 303 h 317"/>
                <a:gd name="T20" fmla="*/ 73 w 273"/>
                <a:gd name="T21" fmla="*/ 312 h 317"/>
                <a:gd name="T22" fmla="*/ 29 w 273"/>
                <a:gd name="T23" fmla="*/ 313 h 317"/>
                <a:gd name="T24" fmla="*/ 23 w 273"/>
                <a:gd name="T25" fmla="*/ 281 h 317"/>
                <a:gd name="T26" fmla="*/ 12 w 273"/>
                <a:gd name="T27" fmla="*/ 129 h 317"/>
                <a:gd name="T28" fmla="*/ 10 w 273"/>
                <a:gd name="T29" fmla="*/ 54 h 317"/>
                <a:gd name="T30" fmla="*/ 12 w 273"/>
                <a:gd name="T31" fmla="*/ 18 h 317"/>
                <a:gd name="T32" fmla="*/ 7 w 273"/>
                <a:gd name="T33" fmla="*/ 17 h 317"/>
                <a:gd name="T34" fmla="*/ 4 w 273"/>
                <a:gd name="T35" fmla="*/ 54 h 317"/>
                <a:gd name="T36" fmla="*/ 7 w 273"/>
                <a:gd name="T37" fmla="*/ 139 h 317"/>
                <a:gd name="T38" fmla="*/ 21 w 273"/>
                <a:gd name="T39" fmla="*/ 306 h 317"/>
                <a:gd name="T40" fmla="*/ 35 w 273"/>
                <a:gd name="T41" fmla="*/ 317 h 317"/>
                <a:gd name="T42" fmla="*/ 108 w 273"/>
                <a:gd name="T43" fmla="*/ 314 h 317"/>
                <a:gd name="T44" fmla="*/ 268 w 273"/>
                <a:gd name="T45" fmla="*/ 305 h 317"/>
                <a:gd name="T46" fmla="*/ 270 w 273"/>
                <a:gd name="T47" fmla="*/ 305 h 317"/>
                <a:gd name="T48" fmla="*/ 273 w 273"/>
                <a:gd name="T49" fmla="*/ 302 h 317"/>
                <a:gd name="T50" fmla="*/ 266 w 273"/>
                <a:gd name="T51" fmla="*/ 228 h 317"/>
                <a:gd name="T52" fmla="*/ 264 w 273"/>
                <a:gd name="T53" fmla="*/ 126 h 317"/>
                <a:gd name="T54" fmla="*/ 263 w 273"/>
                <a:gd name="T55" fmla="*/ 39 h 317"/>
                <a:gd name="T56" fmla="*/ 261 w 273"/>
                <a:gd name="T57" fmla="*/ 5 h 317"/>
                <a:gd name="T58" fmla="*/ 223 w 273"/>
                <a:gd name="T59" fmla="*/ 4 h 317"/>
                <a:gd name="T60" fmla="*/ 135 w 273"/>
                <a:gd name="T61" fmla="*/ 8 h 317"/>
                <a:gd name="T62" fmla="*/ 10 w 273"/>
                <a:gd name="T63" fmla="*/ 15 h 317"/>
                <a:gd name="T64" fmla="*/ 9 w 273"/>
                <a:gd name="T65" fmla="*/ 1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317">
                  <a:moveTo>
                    <a:pt x="9" y="19"/>
                  </a:moveTo>
                  <a:cubicBezTo>
                    <a:pt x="55" y="16"/>
                    <a:pt x="101" y="13"/>
                    <a:pt x="147" y="11"/>
                  </a:cubicBezTo>
                  <a:cubicBezTo>
                    <a:pt x="176" y="9"/>
                    <a:pt x="205" y="8"/>
                    <a:pt x="235" y="8"/>
                  </a:cubicBezTo>
                  <a:cubicBezTo>
                    <a:pt x="242" y="7"/>
                    <a:pt x="249" y="7"/>
                    <a:pt x="255" y="8"/>
                  </a:cubicBezTo>
                  <a:cubicBezTo>
                    <a:pt x="258" y="9"/>
                    <a:pt x="257" y="21"/>
                    <a:pt x="257" y="24"/>
                  </a:cubicBezTo>
                  <a:cubicBezTo>
                    <a:pt x="258" y="89"/>
                    <a:pt x="257" y="155"/>
                    <a:pt x="259" y="220"/>
                  </a:cubicBezTo>
                  <a:cubicBezTo>
                    <a:pt x="260" y="247"/>
                    <a:pt x="261" y="274"/>
                    <a:pt x="266" y="300"/>
                  </a:cubicBezTo>
                  <a:cubicBezTo>
                    <a:pt x="267" y="303"/>
                    <a:pt x="273" y="301"/>
                    <a:pt x="268" y="301"/>
                  </a:cubicBezTo>
                  <a:cubicBezTo>
                    <a:pt x="266" y="301"/>
                    <a:pt x="263" y="301"/>
                    <a:pt x="260" y="302"/>
                  </a:cubicBezTo>
                  <a:cubicBezTo>
                    <a:pt x="250" y="302"/>
                    <a:pt x="239" y="303"/>
                    <a:pt x="228" y="303"/>
                  </a:cubicBezTo>
                  <a:cubicBezTo>
                    <a:pt x="176" y="306"/>
                    <a:pt x="125" y="309"/>
                    <a:pt x="73" y="312"/>
                  </a:cubicBezTo>
                  <a:cubicBezTo>
                    <a:pt x="59" y="312"/>
                    <a:pt x="44" y="314"/>
                    <a:pt x="29" y="313"/>
                  </a:cubicBezTo>
                  <a:cubicBezTo>
                    <a:pt x="27" y="313"/>
                    <a:pt x="24" y="284"/>
                    <a:pt x="23" y="281"/>
                  </a:cubicBezTo>
                  <a:cubicBezTo>
                    <a:pt x="17" y="230"/>
                    <a:pt x="15" y="180"/>
                    <a:pt x="12" y="129"/>
                  </a:cubicBezTo>
                  <a:cubicBezTo>
                    <a:pt x="11" y="104"/>
                    <a:pt x="10" y="79"/>
                    <a:pt x="10" y="54"/>
                  </a:cubicBezTo>
                  <a:cubicBezTo>
                    <a:pt x="10" y="47"/>
                    <a:pt x="6" y="24"/>
                    <a:pt x="12" y="18"/>
                  </a:cubicBezTo>
                  <a:cubicBezTo>
                    <a:pt x="14" y="15"/>
                    <a:pt x="9" y="15"/>
                    <a:pt x="7" y="17"/>
                  </a:cubicBezTo>
                  <a:cubicBezTo>
                    <a:pt x="0" y="24"/>
                    <a:pt x="4" y="46"/>
                    <a:pt x="4" y="54"/>
                  </a:cubicBezTo>
                  <a:cubicBezTo>
                    <a:pt x="4" y="83"/>
                    <a:pt x="5" y="111"/>
                    <a:pt x="7" y="139"/>
                  </a:cubicBezTo>
                  <a:cubicBezTo>
                    <a:pt x="9" y="194"/>
                    <a:pt x="11" y="251"/>
                    <a:pt x="21" y="306"/>
                  </a:cubicBezTo>
                  <a:cubicBezTo>
                    <a:pt x="23" y="317"/>
                    <a:pt x="25" y="317"/>
                    <a:pt x="35" y="317"/>
                  </a:cubicBezTo>
                  <a:cubicBezTo>
                    <a:pt x="60" y="317"/>
                    <a:pt x="84" y="315"/>
                    <a:pt x="108" y="314"/>
                  </a:cubicBezTo>
                  <a:cubicBezTo>
                    <a:pt x="161" y="311"/>
                    <a:pt x="215" y="308"/>
                    <a:pt x="268" y="305"/>
                  </a:cubicBezTo>
                  <a:cubicBezTo>
                    <a:pt x="268" y="305"/>
                    <a:pt x="269" y="305"/>
                    <a:pt x="270" y="305"/>
                  </a:cubicBezTo>
                  <a:cubicBezTo>
                    <a:pt x="271" y="305"/>
                    <a:pt x="273" y="304"/>
                    <a:pt x="273" y="302"/>
                  </a:cubicBezTo>
                  <a:cubicBezTo>
                    <a:pt x="267" y="278"/>
                    <a:pt x="267" y="252"/>
                    <a:pt x="266" y="228"/>
                  </a:cubicBezTo>
                  <a:cubicBezTo>
                    <a:pt x="264" y="194"/>
                    <a:pt x="264" y="160"/>
                    <a:pt x="264" y="126"/>
                  </a:cubicBezTo>
                  <a:cubicBezTo>
                    <a:pt x="263" y="97"/>
                    <a:pt x="263" y="68"/>
                    <a:pt x="263" y="39"/>
                  </a:cubicBezTo>
                  <a:cubicBezTo>
                    <a:pt x="263" y="34"/>
                    <a:pt x="266" y="8"/>
                    <a:pt x="261" y="5"/>
                  </a:cubicBezTo>
                  <a:cubicBezTo>
                    <a:pt x="251" y="0"/>
                    <a:pt x="233" y="4"/>
                    <a:pt x="223" y="4"/>
                  </a:cubicBezTo>
                  <a:cubicBezTo>
                    <a:pt x="194" y="5"/>
                    <a:pt x="164" y="6"/>
                    <a:pt x="135" y="8"/>
                  </a:cubicBezTo>
                  <a:cubicBezTo>
                    <a:pt x="93" y="10"/>
                    <a:pt x="52" y="13"/>
                    <a:pt x="10" y="15"/>
                  </a:cubicBezTo>
                  <a:cubicBezTo>
                    <a:pt x="7" y="16"/>
                    <a:pt x="5" y="19"/>
                    <a:pt x="9" y="1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9" name="Freeform 722">
              <a:extLst>
                <a:ext uri="{FF2B5EF4-FFF2-40B4-BE49-F238E27FC236}">
                  <a16:creationId xmlns:a16="http://schemas.microsoft.com/office/drawing/2014/main" xmlns="" id="{E1BC2BF7-F0AF-41E0-BA05-823A52733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0600" y="2686050"/>
              <a:ext cx="111125" cy="101600"/>
            </a:xfrm>
            <a:custGeom>
              <a:avLst/>
              <a:gdLst>
                <a:gd name="T0" fmla="*/ 44 w 48"/>
                <a:gd name="T1" fmla="*/ 39 h 44"/>
                <a:gd name="T2" fmla="*/ 4 w 48"/>
                <a:gd name="T3" fmla="*/ 39 h 44"/>
                <a:gd name="T4" fmla="*/ 6 w 48"/>
                <a:gd name="T5" fmla="*/ 41 h 44"/>
                <a:gd name="T6" fmla="*/ 6 w 48"/>
                <a:gd name="T7" fmla="*/ 2 h 44"/>
                <a:gd name="T8" fmla="*/ 2 w 48"/>
                <a:gd name="T9" fmla="*/ 4 h 44"/>
                <a:gd name="T10" fmla="*/ 42 w 48"/>
                <a:gd name="T11" fmla="*/ 4 h 44"/>
                <a:gd name="T12" fmla="*/ 40 w 48"/>
                <a:gd name="T13" fmla="*/ 2 h 44"/>
                <a:gd name="T14" fmla="*/ 40 w 48"/>
                <a:gd name="T15" fmla="*/ 42 h 44"/>
                <a:gd name="T16" fmla="*/ 46 w 48"/>
                <a:gd name="T17" fmla="*/ 41 h 44"/>
                <a:gd name="T18" fmla="*/ 46 w 48"/>
                <a:gd name="T19" fmla="*/ 2 h 44"/>
                <a:gd name="T20" fmla="*/ 44 w 48"/>
                <a:gd name="T21" fmla="*/ 0 h 44"/>
                <a:gd name="T22" fmla="*/ 4 w 48"/>
                <a:gd name="T23" fmla="*/ 0 h 44"/>
                <a:gd name="T24" fmla="*/ 0 w 48"/>
                <a:gd name="T25" fmla="*/ 2 h 44"/>
                <a:gd name="T26" fmla="*/ 0 w 48"/>
                <a:gd name="T27" fmla="*/ 42 h 44"/>
                <a:gd name="T28" fmla="*/ 2 w 48"/>
                <a:gd name="T29" fmla="*/ 43 h 44"/>
                <a:gd name="T30" fmla="*/ 42 w 48"/>
                <a:gd name="T31" fmla="*/ 43 h 44"/>
                <a:gd name="T32" fmla="*/ 44 w 48"/>
                <a:gd name="T33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4">
                  <a:moveTo>
                    <a:pt x="44" y="39"/>
                  </a:moveTo>
                  <a:cubicBezTo>
                    <a:pt x="31" y="39"/>
                    <a:pt x="18" y="39"/>
                    <a:pt x="4" y="39"/>
                  </a:cubicBezTo>
                  <a:cubicBezTo>
                    <a:pt x="5" y="40"/>
                    <a:pt x="6" y="40"/>
                    <a:pt x="6" y="41"/>
                  </a:cubicBezTo>
                  <a:cubicBezTo>
                    <a:pt x="6" y="28"/>
                    <a:pt x="6" y="15"/>
                    <a:pt x="6" y="2"/>
                  </a:cubicBezTo>
                  <a:cubicBezTo>
                    <a:pt x="5" y="2"/>
                    <a:pt x="4" y="3"/>
                    <a:pt x="2" y="4"/>
                  </a:cubicBezTo>
                  <a:cubicBezTo>
                    <a:pt x="15" y="4"/>
                    <a:pt x="28" y="4"/>
                    <a:pt x="42" y="4"/>
                  </a:cubicBezTo>
                  <a:cubicBezTo>
                    <a:pt x="41" y="3"/>
                    <a:pt x="40" y="3"/>
                    <a:pt x="40" y="2"/>
                  </a:cubicBezTo>
                  <a:cubicBezTo>
                    <a:pt x="40" y="15"/>
                    <a:pt x="40" y="28"/>
                    <a:pt x="40" y="42"/>
                  </a:cubicBezTo>
                  <a:cubicBezTo>
                    <a:pt x="40" y="44"/>
                    <a:pt x="46" y="43"/>
                    <a:pt x="46" y="41"/>
                  </a:cubicBezTo>
                  <a:cubicBezTo>
                    <a:pt x="46" y="28"/>
                    <a:pt x="46" y="15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ubicBezTo>
                    <a:pt x="31" y="0"/>
                    <a:pt x="18" y="0"/>
                    <a:pt x="4" y="0"/>
                  </a:cubicBezTo>
                  <a:cubicBezTo>
                    <a:pt x="3" y="0"/>
                    <a:pt x="0" y="1"/>
                    <a:pt x="0" y="2"/>
                  </a:cubicBezTo>
                  <a:cubicBezTo>
                    <a:pt x="0" y="15"/>
                    <a:pt x="0" y="28"/>
                    <a:pt x="0" y="42"/>
                  </a:cubicBezTo>
                  <a:cubicBezTo>
                    <a:pt x="0" y="43"/>
                    <a:pt x="1" y="43"/>
                    <a:pt x="2" y="43"/>
                  </a:cubicBezTo>
                  <a:cubicBezTo>
                    <a:pt x="15" y="43"/>
                    <a:pt x="28" y="43"/>
                    <a:pt x="42" y="43"/>
                  </a:cubicBezTo>
                  <a:cubicBezTo>
                    <a:pt x="44" y="43"/>
                    <a:pt x="48" y="39"/>
                    <a:pt x="44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0" name="Freeform 723">
              <a:extLst>
                <a:ext uri="{FF2B5EF4-FFF2-40B4-BE49-F238E27FC236}">
                  <a16:creationId xmlns:a16="http://schemas.microsoft.com/office/drawing/2014/main" xmlns="" id="{60FA9B19-EEF1-4A52-9282-E9EE7C879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7763" y="2730500"/>
              <a:ext cx="284163" cy="9525"/>
            </a:xfrm>
            <a:custGeom>
              <a:avLst/>
              <a:gdLst>
                <a:gd name="T0" fmla="*/ 4 w 124"/>
                <a:gd name="T1" fmla="*/ 4 h 4"/>
                <a:gd name="T2" fmla="*/ 117 w 124"/>
                <a:gd name="T3" fmla="*/ 4 h 4"/>
                <a:gd name="T4" fmla="*/ 120 w 124"/>
                <a:gd name="T5" fmla="*/ 1 h 4"/>
                <a:gd name="T6" fmla="*/ 6 w 124"/>
                <a:gd name="T7" fmla="*/ 1 h 4"/>
                <a:gd name="T8" fmla="*/ 4 w 1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4">
                  <a:moveTo>
                    <a:pt x="4" y="4"/>
                  </a:moveTo>
                  <a:cubicBezTo>
                    <a:pt x="42" y="4"/>
                    <a:pt x="80" y="3"/>
                    <a:pt x="117" y="4"/>
                  </a:cubicBezTo>
                  <a:cubicBezTo>
                    <a:pt x="120" y="4"/>
                    <a:pt x="124" y="1"/>
                    <a:pt x="120" y="1"/>
                  </a:cubicBezTo>
                  <a:cubicBezTo>
                    <a:pt x="82" y="0"/>
                    <a:pt x="44" y="1"/>
                    <a:pt x="6" y="1"/>
                  </a:cubicBezTo>
                  <a:cubicBezTo>
                    <a:pt x="4" y="1"/>
                    <a:pt x="0" y="4"/>
                    <a:pt x="4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1" name="Freeform 724">
              <a:extLst>
                <a:ext uri="{FF2B5EF4-FFF2-40B4-BE49-F238E27FC236}">
                  <a16:creationId xmlns:a16="http://schemas.microsoft.com/office/drawing/2014/main" xmlns="" id="{308CC3DF-96D6-4EA8-8B52-14733031F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125" y="2870200"/>
              <a:ext cx="112713" cy="98425"/>
            </a:xfrm>
            <a:custGeom>
              <a:avLst/>
              <a:gdLst>
                <a:gd name="T0" fmla="*/ 45 w 49"/>
                <a:gd name="T1" fmla="*/ 39 h 43"/>
                <a:gd name="T2" fmla="*/ 6 w 49"/>
                <a:gd name="T3" fmla="*/ 41 h 43"/>
                <a:gd name="T4" fmla="*/ 8 w 49"/>
                <a:gd name="T5" fmla="*/ 40 h 43"/>
                <a:gd name="T6" fmla="*/ 7 w 49"/>
                <a:gd name="T7" fmla="*/ 35 h 43"/>
                <a:gd name="T8" fmla="*/ 7 w 49"/>
                <a:gd name="T9" fmla="*/ 22 h 43"/>
                <a:gd name="T10" fmla="*/ 6 w 49"/>
                <a:gd name="T11" fmla="*/ 2 h 43"/>
                <a:gd name="T12" fmla="*/ 2 w 49"/>
                <a:gd name="T13" fmla="*/ 4 h 43"/>
                <a:gd name="T14" fmla="*/ 41 w 49"/>
                <a:gd name="T15" fmla="*/ 2 h 43"/>
                <a:gd name="T16" fmla="*/ 39 w 49"/>
                <a:gd name="T17" fmla="*/ 3 h 43"/>
                <a:gd name="T18" fmla="*/ 40 w 49"/>
                <a:gd name="T19" fmla="*/ 8 h 43"/>
                <a:gd name="T20" fmla="*/ 40 w 49"/>
                <a:gd name="T21" fmla="*/ 21 h 43"/>
                <a:gd name="T22" fmla="*/ 41 w 49"/>
                <a:gd name="T23" fmla="*/ 41 h 43"/>
                <a:gd name="T24" fmla="*/ 47 w 49"/>
                <a:gd name="T25" fmla="*/ 39 h 43"/>
                <a:gd name="T26" fmla="*/ 45 w 49"/>
                <a:gd name="T27" fmla="*/ 0 h 43"/>
                <a:gd name="T28" fmla="*/ 43 w 49"/>
                <a:gd name="T29" fmla="*/ 0 h 43"/>
                <a:gd name="T30" fmla="*/ 4 w 49"/>
                <a:gd name="T31" fmla="*/ 1 h 43"/>
                <a:gd name="T32" fmla="*/ 0 w 49"/>
                <a:gd name="T33" fmla="*/ 4 h 43"/>
                <a:gd name="T34" fmla="*/ 2 w 49"/>
                <a:gd name="T35" fmla="*/ 43 h 43"/>
                <a:gd name="T36" fmla="*/ 4 w 49"/>
                <a:gd name="T37" fmla="*/ 43 h 43"/>
                <a:gd name="T38" fmla="*/ 43 w 49"/>
                <a:gd name="T39" fmla="*/ 42 h 43"/>
                <a:gd name="T40" fmla="*/ 45 w 49"/>
                <a:gd name="T41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3">
                  <a:moveTo>
                    <a:pt x="45" y="39"/>
                  </a:moveTo>
                  <a:cubicBezTo>
                    <a:pt x="32" y="40"/>
                    <a:pt x="19" y="40"/>
                    <a:pt x="6" y="41"/>
                  </a:cubicBezTo>
                  <a:cubicBezTo>
                    <a:pt x="8" y="41"/>
                    <a:pt x="8" y="42"/>
                    <a:pt x="8" y="40"/>
                  </a:cubicBezTo>
                  <a:cubicBezTo>
                    <a:pt x="8" y="38"/>
                    <a:pt x="8" y="37"/>
                    <a:pt x="7" y="35"/>
                  </a:cubicBezTo>
                  <a:cubicBezTo>
                    <a:pt x="7" y="31"/>
                    <a:pt x="7" y="26"/>
                    <a:pt x="7" y="22"/>
                  </a:cubicBezTo>
                  <a:cubicBezTo>
                    <a:pt x="7" y="15"/>
                    <a:pt x="6" y="9"/>
                    <a:pt x="6" y="2"/>
                  </a:cubicBezTo>
                  <a:cubicBezTo>
                    <a:pt x="5" y="3"/>
                    <a:pt x="3" y="3"/>
                    <a:pt x="2" y="4"/>
                  </a:cubicBezTo>
                  <a:cubicBezTo>
                    <a:pt x="15" y="3"/>
                    <a:pt x="28" y="3"/>
                    <a:pt x="41" y="2"/>
                  </a:cubicBezTo>
                  <a:cubicBezTo>
                    <a:pt x="39" y="2"/>
                    <a:pt x="39" y="1"/>
                    <a:pt x="39" y="3"/>
                  </a:cubicBezTo>
                  <a:cubicBezTo>
                    <a:pt x="40" y="5"/>
                    <a:pt x="40" y="6"/>
                    <a:pt x="40" y="8"/>
                  </a:cubicBezTo>
                  <a:cubicBezTo>
                    <a:pt x="40" y="12"/>
                    <a:pt x="40" y="17"/>
                    <a:pt x="40" y="21"/>
                  </a:cubicBezTo>
                  <a:cubicBezTo>
                    <a:pt x="41" y="28"/>
                    <a:pt x="41" y="34"/>
                    <a:pt x="41" y="41"/>
                  </a:cubicBezTo>
                  <a:cubicBezTo>
                    <a:pt x="41" y="42"/>
                    <a:pt x="47" y="41"/>
                    <a:pt x="47" y="39"/>
                  </a:cubicBezTo>
                  <a:cubicBezTo>
                    <a:pt x="46" y="26"/>
                    <a:pt x="46" y="13"/>
                    <a:pt x="45" y="0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30" y="0"/>
                    <a:pt x="17" y="1"/>
                    <a:pt x="4" y="1"/>
                  </a:cubicBezTo>
                  <a:cubicBezTo>
                    <a:pt x="3" y="2"/>
                    <a:pt x="0" y="2"/>
                    <a:pt x="0" y="4"/>
                  </a:cubicBezTo>
                  <a:cubicBezTo>
                    <a:pt x="1" y="17"/>
                    <a:pt x="1" y="30"/>
                    <a:pt x="2" y="43"/>
                  </a:cubicBezTo>
                  <a:cubicBezTo>
                    <a:pt x="2" y="43"/>
                    <a:pt x="3" y="43"/>
                    <a:pt x="4" y="43"/>
                  </a:cubicBezTo>
                  <a:cubicBezTo>
                    <a:pt x="17" y="43"/>
                    <a:pt x="30" y="42"/>
                    <a:pt x="43" y="42"/>
                  </a:cubicBezTo>
                  <a:cubicBezTo>
                    <a:pt x="45" y="41"/>
                    <a:pt x="49" y="39"/>
                    <a:pt x="45" y="3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2" name="Freeform 725">
              <a:extLst>
                <a:ext uri="{FF2B5EF4-FFF2-40B4-BE49-F238E27FC236}">
                  <a16:creationId xmlns:a16="http://schemas.microsoft.com/office/drawing/2014/main" xmlns="" id="{0CFC3A6A-AE64-48E4-85A3-1467F706A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2895600"/>
              <a:ext cx="280988" cy="25400"/>
            </a:xfrm>
            <a:custGeom>
              <a:avLst/>
              <a:gdLst>
                <a:gd name="T0" fmla="*/ 4 w 122"/>
                <a:gd name="T1" fmla="*/ 10 h 11"/>
                <a:gd name="T2" fmla="*/ 118 w 122"/>
                <a:gd name="T3" fmla="*/ 5 h 11"/>
                <a:gd name="T4" fmla="*/ 118 w 122"/>
                <a:gd name="T5" fmla="*/ 0 h 11"/>
                <a:gd name="T6" fmla="*/ 5 w 122"/>
                <a:gd name="T7" fmla="*/ 6 h 11"/>
                <a:gd name="T8" fmla="*/ 4 w 122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1">
                  <a:moveTo>
                    <a:pt x="4" y="10"/>
                  </a:moveTo>
                  <a:cubicBezTo>
                    <a:pt x="42" y="8"/>
                    <a:pt x="80" y="6"/>
                    <a:pt x="118" y="5"/>
                  </a:cubicBezTo>
                  <a:cubicBezTo>
                    <a:pt x="121" y="5"/>
                    <a:pt x="122" y="0"/>
                    <a:pt x="118" y="0"/>
                  </a:cubicBezTo>
                  <a:cubicBezTo>
                    <a:pt x="80" y="1"/>
                    <a:pt x="43" y="4"/>
                    <a:pt x="5" y="6"/>
                  </a:cubicBezTo>
                  <a:cubicBezTo>
                    <a:pt x="1" y="6"/>
                    <a:pt x="0" y="11"/>
                    <a:pt x="4" y="1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3" name="Freeform 726">
              <a:extLst>
                <a:ext uri="{FF2B5EF4-FFF2-40B4-BE49-F238E27FC236}">
                  <a16:creationId xmlns:a16="http://schemas.microsoft.com/office/drawing/2014/main" xmlns="" id="{E655B5BE-F151-43A1-B6F3-B3380C591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6638" y="3055938"/>
              <a:ext cx="112713" cy="101600"/>
            </a:xfrm>
            <a:custGeom>
              <a:avLst/>
              <a:gdLst>
                <a:gd name="T0" fmla="*/ 45 w 49"/>
                <a:gd name="T1" fmla="*/ 40 h 44"/>
                <a:gd name="T2" fmla="*/ 6 w 49"/>
                <a:gd name="T3" fmla="*/ 41 h 44"/>
                <a:gd name="T4" fmla="*/ 8 w 49"/>
                <a:gd name="T5" fmla="*/ 41 h 44"/>
                <a:gd name="T6" fmla="*/ 8 w 49"/>
                <a:gd name="T7" fmla="*/ 36 h 44"/>
                <a:gd name="T8" fmla="*/ 7 w 49"/>
                <a:gd name="T9" fmla="*/ 22 h 44"/>
                <a:gd name="T10" fmla="*/ 6 w 49"/>
                <a:gd name="T11" fmla="*/ 3 h 44"/>
                <a:gd name="T12" fmla="*/ 2 w 49"/>
                <a:gd name="T13" fmla="*/ 5 h 44"/>
                <a:gd name="T14" fmla="*/ 41 w 49"/>
                <a:gd name="T15" fmla="*/ 3 h 44"/>
                <a:gd name="T16" fmla="*/ 39 w 49"/>
                <a:gd name="T17" fmla="*/ 4 h 44"/>
                <a:gd name="T18" fmla="*/ 40 w 49"/>
                <a:gd name="T19" fmla="*/ 8 h 44"/>
                <a:gd name="T20" fmla="*/ 40 w 49"/>
                <a:gd name="T21" fmla="*/ 22 h 44"/>
                <a:gd name="T22" fmla="*/ 41 w 49"/>
                <a:gd name="T23" fmla="*/ 42 h 44"/>
                <a:gd name="T24" fmla="*/ 47 w 49"/>
                <a:gd name="T25" fmla="*/ 40 h 44"/>
                <a:gd name="T26" fmla="*/ 45 w 49"/>
                <a:gd name="T27" fmla="*/ 1 h 44"/>
                <a:gd name="T28" fmla="*/ 44 w 49"/>
                <a:gd name="T29" fmla="*/ 0 h 44"/>
                <a:gd name="T30" fmla="*/ 4 w 49"/>
                <a:gd name="T31" fmla="*/ 2 h 44"/>
                <a:gd name="T32" fmla="*/ 0 w 49"/>
                <a:gd name="T33" fmla="*/ 4 h 44"/>
                <a:gd name="T34" fmla="*/ 2 w 49"/>
                <a:gd name="T35" fmla="*/ 43 h 44"/>
                <a:gd name="T36" fmla="*/ 4 w 49"/>
                <a:gd name="T37" fmla="*/ 44 h 44"/>
                <a:gd name="T38" fmla="*/ 43 w 49"/>
                <a:gd name="T39" fmla="*/ 42 h 44"/>
                <a:gd name="T40" fmla="*/ 45 w 49"/>
                <a:gd name="T4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4">
                  <a:moveTo>
                    <a:pt x="45" y="40"/>
                  </a:moveTo>
                  <a:cubicBezTo>
                    <a:pt x="32" y="40"/>
                    <a:pt x="19" y="41"/>
                    <a:pt x="6" y="41"/>
                  </a:cubicBezTo>
                  <a:cubicBezTo>
                    <a:pt x="8" y="41"/>
                    <a:pt x="8" y="42"/>
                    <a:pt x="8" y="41"/>
                  </a:cubicBezTo>
                  <a:cubicBezTo>
                    <a:pt x="8" y="39"/>
                    <a:pt x="8" y="37"/>
                    <a:pt x="8" y="36"/>
                  </a:cubicBezTo>
                  <a:cubicBezTo>
                    <a:pt x="7" y="31"/>
                    <a:pt x="7" y="27"/>
                    <a:pt x="7" y="22"/>
                  </a:cubicBezTo>
                  <a:cubicBezTo>
                    <a:pt x="7" y="16"/>
                    <a:pt x="6" y="9"/>
                    <a:pt x="6" y="3"/>
                  </a:cubicBezTo>
                  <a:cubicBezTo>
                    <a:pt x="5" y="3"/>
                    <a:pt x="3" y="4"/>
                    <a:pt x="2" y="5"/>
                  </a:cubicBezTo>
                  <a:cubicBezTo>
                    <a:pt x="15" y="4"/>
                    <a:pt x="28" y="3"/>
                    <a:pt x="41" y="3"/>
                  </a:cubicBezTo>
                  <a:cubicBezTo>
                    <a:pt x="39" y="3"/>
                    <a:pt x="39" y="2"/>
                    <a:pt x="39" y="4"/>
                  </a:cubicBezTo>
                  <a:cubicBezTo>
                    <a:pt x="40" y="5"/>
                    <a:pt x="40" y="7"/>
                    <a:pt x="40" y="8"/>
                  </a:cubicBezTo>
                  <a:cubicBezTo>
                    <a:pt x="40" y="13"/>
                    <a:pt x="40" y="17"/>
                    <a:pt x="40" y="22"/>
                  </a:cubicBezTo>
                  <a:cubicBezTo>
                    <a:pt x="41" y="28"/>
                    <a:pt x="41" y="35"/>
                    <a:pt x="41" y="42"/>
                  </a:cubicBezTo>
                  <a:cubicBezTo>
                    <a:pt x="41" y="43"/>
                    <a:pt x="47" y="42"/>
                    <a:pt x="47" y="40"/>
                  </a:cubicBezTo>
                  <a:cubicBezTo>
                    <a:pt x="46" y="27"/>
                    <a:pt x="46" y="14"/>
                    <a:pt x="45" y="1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30" y="1"/>
                    <a:pt x="17" y="2"/>
                    <a:pt x="4" y="2"/>
                  </a:cubicBezTo>
                  <a:cubicBezTo>
                    <a:pt x="3" y="2"/>
                    <a:pt x="0" y="3"/>
                    <a:pt x="0" y="4"/>
                  </a:cubicBezTo>
                  <a:cubicBezTo>
                    <a:pt x="1" y="17"/>
                    <a:pt x="1" y="30"/>
                    <a:pt x="2" y="43"/>
                  </a:cubicBezTo>
                  <a:cubicBezTo>
                    <a:pt x="2" y="44"/>
                    <a:pt x="3" y="44"/>
                    <a:pt x="4" y="44"/>
                  </a:cubicBezTo>
                  <a:cubicBezTo>
                    <a:pt x="17" y="43"/>
                    <a:pt x="30" y="43"/>
                    <a:pt x="43" y="42"/>
                  </a:cubicBezTo>
                  <a:cubicBezTo>
                    <a:pt x="45" y="42"/>
                    <a:pt x="49" y="39"/>
                    <a:pt x="45" y="4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4" name="Freeform 727">
              <a:extLst>
                <a:ext uri="{FF2B5EF4-FFF2-40B4-BE49-F238E27FC236}">
                  <a16:creationId xmlns:a16="http://schemas.microsoft.com/office/drawing/2014/main" xmlns="" id="{3A6DB6E8-4822-43C9-9656-8558AA661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5388" y="3084513"/>
              <a:ext cx="280988" cy="22225"/>
            </a:xfrm>
            <a:custGeom>
              <a:avLst/>
              <a:gdLst>
                <a:gd name="T0" fmla="*/ 4 w 122"/>
                <a:gd name="T1" fmla="*/ 10 h 10"/>
                <a:gd name="T2" fmla="*/ 118 w 122"/>
                <a:gd name="T3" fmla="*/ 4 h 10"/>
                <a:gd name="T4" fmla="*/ 118 w 122"/>
                <a:gd name="T5" fmla="*/ 0 h 10"/>
                <a:gd name="T6" fmla="*/ 5 w 122"/>
                <a:gd name="T7" fmla="*/ 6 h 10"/>
                <a:gd name="T8" fmla="*/ 4 w 12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0">
                  <a:moveTo>
                    <a:pt x="4" y="10"/>
                  </a:moveTo>
                  <a:cubicBezTo>
                    <a:pt x="42" y="8"/>
                    <a:pt x="80" y="5"/>
                    <a:pt x="118" y="4"/>
                  </a:cubicBezTo>
                  <a:cubicBezTo>
                    <a:pt x="121" y="4"/>
                    <a:pt x="122" y="0"/>
                    <a:pt x="118" y="0"/>
                  </a:cubicBezTo>
                  <a:cubicBezTo>
                    <a:pt x="80" y="1"/>
                    <a:pt x="43" y="4"/>
                    <a:pt x="5" y="6"/>
                  </a:cubicBezTo>
                  <a:cubicBezTo>
                    <a:pt x="2" y="6"/>
                    <a:pt x="0" y="10"/>
                    <a:pt x="4" y="1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5" name="Freeform 728">
              <a:extLst>
                <a:ext uri="{FF2B5EF4-FFF2-40B4-BE49-F238E27FC236}">
                  <a16:creationId xmlns:a16="http://schemas.microsoft.com/office/drawing/2014/main" xmlns="" id="{EE347B29-1AE3-49DB-87E0-7D6001D58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3300" y="2674938"/>
              <a:ext cx="146050" cy="88900"/>
            </a:xfrm>
            <a:custGeom>
              <a:avLst/>
              <a:gdLst>
                <a:gd name="T0" fmla="*/ 2 w 64"/>
                <a:gd name="T1" fmla="*/ 28 h 39"/>
                <a:gd name="T2" fmla="*/ 12 w 64"/>
                <a:gd name="T3" fmla="*/ 37 h 39"/>
                <a:gd name="T4" fmla="*/ 18 w 64"/>
                <a:gd name="T5" fmla="*/ 35 h 39"/>
                <a:gd name="T6" fmla="*/ 60 w 64"/>
                <a:gd name="T7" fmla="*/ 4 h 39"/>
                <a:gd name="T8" fmla="*/ 59 w 64"/>
                <a:gd name="T9" fmla="*/ 1 h 39"/>
                <a:gd name="T10" fmla="*/ 11 w 64"/>
                <a:gd name="T11" fmla="*/ 36 h 39"/>
                <a:gd name="T12" fmla="*/ 18 w 64"/>
                <a:gd name="T13" fmla="*/ 35 h 39"/>
                <a:gd name="T14" fmla="*/ 8 w 64"/>
                <a:gd name="T15" fmla="*/ 25 h 39"/>
                <a:gd name="T16" fmla="*/ 2 w 64"/>
                <a:gd name="T17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39">
                  <a:moveTo>
                    <a:pt x="2" y="28"/>
                  </a:moveTo>
                  <a:cubicBezTo>
                    <a:pt x="5" y="31"/>
                    <a:pt x="8" y="34"/>
                    <a:pt x="12" y="37"/>
                  </a:cubicBezTo>
                  <a:cubicBezTo>
                    <a:pt x="13" y="39"/>
                    <a:pt x="18" y="37"/>
                    <a:pt x="18" y="35"/>
                  </a:cubicBezTo>
                  <a:cubicBezTo>
                    <a:pt x="24" y="19"/>
                    <a:pt x="44" y="9"/>
                    <a:pt x="60" y="4"/>
                  </a:cubicBezTo>
                  <a:cubicBezTo>
                    <a:pt x="64" y="3"/>
                    <a:pt x="63" y="0"/>
                    <a:pt x="59" y="1"/>
                  </a:cubicBezTo>
                  <a:cubicBezTo>
                    <a:pt x="41" y="7"/>
                    <a:pt x="18" y="17"/>
                    <a:pt x="11" y="36"/>
                  </a:cubicBezTo>
                  <a:cubicBezTo>
                    <a:pt x="14" y="36"/>
                    <a:pt x="16" y="35"/>
                    <a:pt x="18" y="35"/>
                  </a:cubicBezTo>
                  <a:cubicBezTo>
                    <a:pt x="15" y="31"/>
                    <a:pt x="11" y="28"/>
                    <a:pt x="8" y="25"/>
                  </a:cubicBezTo>
                  <a:cubicBezTo>
                    <a:pt x="6" y="23"/>
                    <a:pt x="0" y="26"/>
                    <a:pt x="2" y="2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6" name="Freeform 729">
              <a:extLst>
                <a:ext uri="{FF2B5EF4-FFF2-40B4-BE49-F238E27FC236}">
                  <a16:creationId xmlns:a16="http://schemas.microsoft.com/office/drawing/2014/main" xmlns="" id="{C0B046B7-1667-4985-A7E1-20167F61A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125" y="2881313"/>
              <a:ext cx="120650" cy="111125"/>
            </a:xfrm>
            <a:custGeom>
              <a:avLst/>
              <a:gdLst>
                <a:gd name="T0" fmla="*/ 3 w 52"/>
                <a:gd name="T1" fmla="*/ 6 h 48"/>
                <a:gd name="T2" fmla="*/ 44 w 52"/>
                <a:gd name="T3" fmla="*/ 45 h 48"/>
                <a:gd name="T4" fmla="*/ 50 w 52"/>
                <a:gd name="T5" fmla="*/ 42 h 48"/>
                <a:gd name="T6" fmla="*/ 8 w 52"/>
                <a:gd name="T7" fmla="*/ 2 h 48"/>
                <a:gd name="T8" fmla="*/ 3 w 52"/>
                <a:gd name="T9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8">
                  <a:moveTo>
                    <a:pt x="3" y="6"/>
                  </a:moveTo>
                  <a:cubicBezTo>
                    <a:pt x="18" y="17"/>
                    <a:pt x="33" y="30"/>
                    <a:pt x="44" y="45"/>
                  </a:cubicBezTo>
                  <a:cubicBezTo>
                    <a:pt x="45" y="48"/>
                    <a:pt x="52" y="45"/>
                    <a:pt x="50" y="42"/>
                  </a:cubicBezTo>
                  <a:cubicBezTo>
                    <a:pt x="39" y="26"/>
                    <a:pt x="23" y="13"/>
                    <a:pt x="8" y="2"/>
                  </a:cubicBezTo>
                  <a:cubicBezTo>
                    <a:pt x="6" y="0"/>
                    <a:pt x="0" y="3"/>
                    <a:pt x="3" y="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7" name="Freeform 730">
              <a:extLst>
                <a:ext uri="{FF2B5EF4-FFF2-40B4-BE49-F238E27FC236}">
                  <a16:creationId xmlns:a16="http://schemas.microsoft.com/office/drawing/2014/main" xmlns="" id="{BA707CF5-D890-4A3E-9C60-25D4B5DFE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125" y="2833688"/>
              <a:ext cx="158750" cy="147638"/>
            </a:xfrm>
            <a:custGeom>
              <a:avLst/>
              <a:gdLst>
                <a:gd name="T0" fmla="*/ 9 w 69"/>
                <a:gd name="T1" fmla="*/ 61 h 64"/>
                <a:gd name="T2" fmla="*/ 65 w 69"/>
                <a:gd name="T3" fmla="*/ 6 h 64"/>
                <a:gd name="T4" fmla="*/ 62 w 69"/>
                <a:gd name="T5" fmla="*/ 2 h 64"/>
                <a:gd name="T6" fmla="*/ 2 w 69"/>
                <a:gd name="T7" fmla="*/ 60 h 64"/>
                <a:gd name="T8" fmla="*/ 9 w 69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4">
                  <a:moveTo>
                    <a:pt x="9" y="61"/>
                  </a:moveTo>
                  <a:cubicBezTo>
                    <a:pt x="23" y="39"/>
                    <a:pt x="42" y="17"/>
                    <a:pt x="65" y="6"/>
                  </a:cubicBezTo>
                  <a:cubicBezTo>
                    <a:pt x="69" y="4"/>
                    <a:pt x="66" y="0"/>
                    <a:pt x="62" y="2"/>
                  </a:cubicBezTo>
                  <a:cubicBezTo>
                    <a:pt x="37" y="14"/>
                    <a:pt x="17" y="37"/>
                    <a:pt x="2" y="60"/>
                  </a:cubicBezTo>
                  <a:cubicBezTo>
                    <a:pt x="0" y="64"/>
                    <a:pt x="8" y="63"/>
                    <a:pt x="9" y="6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8" name="Freeform 731">
              <a:extLst>
                <a:ext uri="{FF2B5EF4-FFF2-40B4-BE49-F238E27FC236}">
                  <a16:creationId xmlns:a16="http://schemas.microsoft.com/office/drawing/2014/main" xmlns="" id="{117A3219-1CFA-4FCE-A6C7-81F39BDB6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9650" y="3001963"/>
              <a:ext cx="204788" cy="153988"/>
            </a:xfrm>
            <a:custGeom>
              <a:avLst/>
              <a:gdLst>
                <a:gd name="T0" fmla="*/ 2 w 89"/>
                <a:gd name="T1" fmla="*/ 45 h 67"/>
                <a:gd name="T2" fmla="*/ 27 w 89"/>
                <a:gd name="T3" fmla="*/ 64 h 67"/>
                <a:gd name="T4" fmla="*/ 35 w 89"/>
                <a:gd name="T5" fmla="*/ 63 h 67"/>
                <a:gd name="T6" fmla="*/ 85 w 89"/>
                <a:gd name="T7" fmla="*/ 3 h 67"/>
                <a:gd name="T8" fmla="*/ 81 w 89"/>
                <a:gd name="T9" fmla="*/ 1 h 67"/>
                <a:gd name="T10" fmla="*/ 38 w 89"/>
                <a:gd name="T11" fmla="*/ 50 h 67"/>
                <a:gd name="T12" fmla="*/ 31 w 89"/>
                <a:gd name="T13" fmla="*/ 60 h 67"/>
                <a:gd name="T14" fmla="*/ 33 w 89"/>
                <a:gd name="T15" fmla="*/ 61 h 67"/>
                <a:gd name="T16" fmla="*/ 30 w 89"/>
                <a:gd name="T17" fmla="*/ 57 h 67"/>
                <a:gd name="T18" fmla="*/ 8 w 89"/>
                <a:gd name="T19" fmla="*/ 42 h 67"/>
                <a:gd name="T20" fmla="*/ 2 w 89"/>
                <a:gd name="T21" fmla="*/ 4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67">
                  <a:moveTo>
                    <a:pt x="2" y="45"/>
                  </a:moveTo>
                  <a:cubicBezTo>
                    <a:pt x="10" y="50"/>
                    <a:pt x="23" y="56"/>
                    <a:pt x="27" y="64"/>
                  </a:cubicBezTo>
                  <a:cubicBezTo>
                    <a:pt x="29" y="67"/>
                    <a:pt x="34" y="64"/>
                    <a:pt x="35" y="63"/>
                  </a:cubicBezTo>
                  <a:cubicBezTo>
                    <a:pt x="53" y="45"/>
                    <a:pt x="60" y="14"/>
                    <a:pt x="85" y="3"/>
                  </a:cubicBezTo>
                  <a:cubicBezTo>
                    <a:pt x="89" y="1"/>
                    <a:pt x="83" y="0"/>
                    <a:pt x="81" y="1"/>
                  </a:cubicBezTo>
                  <a:cubicBezTo>
                    <a:pt x="61" y="10"/>
                    <a:pt x="49" y="33"/>
                    <a:pt x="38" y="50"/>
                  </a:cubicBezTo>
                  <a:cubicBezTo>
                    <a:pt x="36" y="53"/>
                    <a:pt x="34" y="57"/>
                    <a:pt x="31" y="60"/>
                  </a:cubicBezTo>
                  <a:cubicBezTo>
                    <a:pt x="28" y="65"/>
                    <a:pt x="32" y="58"/>
                    <a:pt x="33" y="61"/>
                  </a:cubicBezTo>
                  <a:cubicBezTo>
                    <a:pt x="33" y="59"/>
                    <a:pt x="31" y="58"/>
                    <a:pt x="30" y="57"/>
                  </a:cubicBezTo>
                  <a:cubicBezTo>
                    <a:pt x="24" y="51"/>
                    <a:pt x="16" y="47"/>
                    <a:pt x="8" y="42"/>
                  </a:cubicBezTo>
                  <a:cubicBezTo>
                    <a:pt x="6" y="41"/>
                    <a:pt x="0" y="44"/>
                    <a:pt x="2" y="4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9" name="Freeform 732">
              <a:extLst>
                <a:ext uri="{FF2B5EF4-FFF2-40B4-BE49-F238E27FC236}">
                  <a16:creationId xmlns:a16="http://schemas.microsoft.com/office/drawing/2014/main" xmlns="" id="{2453BBD7-A14D-4141-8558-822D59D5D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0288" y="4181475"/>
              <a:ext cx="406400" cy="401638"/>
            </a:xfrm>
            <a:custGeom>
              <a:avLst/>
              <a:gdLst>
                <a:gd name="T0" fmla="*/ 170 w 177"/>
                <a:gd name="T1" fmla="*/ 88 h 175"/>
                <a:gd name="T2" fmla="*/ 81 w 177"/>
                <a:gd name="T3" fmla="*/ 169 h 175"/>
                <a:gd name="T4" fmla="*/ 9 w 177"/>
                <a:gd name="T5" fmla="*/ 92 h 175"/>
                <a:gd name="T6" fmla="*/ 98 w 177"/>
                <a:gd name="T7" fmla="*/ 6 h 175"/>
                <a:gd name="T8" fmla="*/ 170 w 177"/>
                <a:gd name="T9" fmla="*/ 88 h 175"/>
                <a:gd name="T10" fmla="*/ 177 w 177"/>
                <a:gd name="T11" fmla="*/ 86 h 175"/>
                <a:gd name="T12" fmla="*/ 85 w 177"/>
                <a:gd name="T13" fmla="*/ 1 h 175"/>
                <a:gd name="T14" fmla="*/ 2 w 177"/>
                <a:gd name="T15" fmla="*/ 88 h 175"/>
                <a:gd name="T16" fmla="*/ 94 w 177"/>
                <a:gd name="T17" fmla="*/ 173 h 175"/>
                <a:gd name="T18" fmla="*/ 177 w 177"/>
                <a:gd name="T19" fmla="*/ 87 h 175"/>
                <a:gd name="T20" fmla="*/ 170 w 177"/>
                <a:gd name="T21" fmla="*/ 8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75">
                  <a:moveTo>
                    <a:pt x="170" y="88"/>
                  </a:moveTo>
                  <a:cubicBezTo>
                    <a:pt x="169" y="136"/>
                    <a:pt x="130" y="174"/>
                    <a:pt x="81" y="169"/>
                  </a:cubicBezTo>
                  <a:cubicBezTo>
                    <a:pt x="41" y="165"/>
                    <a:pt x="13" y="130"/>
                    <a:pt x="9" y="92"/>
                  </a:cubicBezTo>
                  <a:cubicBezTo>
                    <a:pt x="4" y="42"/>
                    <a:pt x="50" y="1"/>
                    <a:pt x="98" y="6"/>
                  </a:cubicBezTo>
                  <a:cubicBezTo>
                    <a:pt x="140" y="10"/>
                    <a:pt x="169" y="48"/>
                    <a:pt x="170" y="88"/>
                  </a:cubicBezTo>
                  <a:cubicBezTo>
                    <a:pt x="170" y="90"/>
                    <a:pt x="177" y="89"/>
                    <a:pt x="177" y="86"/>
                  </a:cubicBezTo>
                  <a:cubicBezTo>
                    <a:pt x="176" y="36"/>
                    <a:pt x="135" y="0"/>
                    <a:pt x="85" y="1"/>
                  </a:cubicBezTo>
                  <a:cubicBezTo>
                    <a:pt x="39" y="3"/>
                    <a:pt x="3" y="43"/>
                    <a:pt x="2" y="88"/>
                  </a:cubicBezTo>
                  <a:cubicBezTo>
                    <a:pt x="0" y="138"/>
                    <a:pt x="46" y="175"/>
                    <a:pt x="94" y="173"/>
                  </a:cubicBezTo>
                  <a:cubicBezTo>
                    <a:pt x="140" y="172"/>
                    <a:pt x="176" y="132"/>
                    <a:pt x="177" y="87"/>
                  </a:cubicBezTo>
                  <a:cubicBezTo>
                    <a:pt x="177" y="84"/>
                    <a:pt x="170" y="86"/>
                    <a:pt x="170" y="8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0" name="Freeform 733">
              <a:extLst>
                <a:ext uri="{FF2B5EF4-FFF2-40B4-BE49-F238E27FC236}">
                  <a16:creationId xmlns:a16="http://schemas.microsoft.com/office/drawing/2014/main" xmlns="" id="{05637C17-7B70-44EE-867C-47E9D4C55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4250" y="4127500"/>
              <a:ext cx="498475" cy="506413"/>
            </a:xfrm>
            <a:custGeom>
              <a:avLst/>
              <a:gdLst>
                <a:gd name="T0" fmla="*/ 210 w 217"/>
                <a:gd name="T1" fmla="*/ 111 h 220"/>
                <a:gd name="T2" fmla="*/ 95 w 217"/>
                <a:gd name="T3" fmla="*/ 212 h 220"/>
                <a:gd name="T4" fmla="*/ 9 w 217"/>
                <a:gd name="T5" fmla="*/ 109 h 220"/>
                <a:gd name="T6" fmla="*/ 124 w 217"/>
                <a:gd name="T7" fmla="*/ 9 h 220"/>
                <a:gd name="T8" fmla="*/ 210 w 217"/>
                <a:gd name="T9" fmla="*/ 111 h 220"/>
                <a:gd name="T10" fmla="*/ 217 w 217"/>
                <a:gd name="T11" fmla="*/ 109 h 220"/>
                <a:gd name="T12" fmla="*/ 100 w 217"/>
                <a:gd name="T13" fmla="*/ 5 h 220"/>
                <a:gd name="T14" fmla="*/ 2 w 217"/>
                <a:gd name="T15" fmla="*/ 111 h 220"/>
                <a:gd name="T16" fmla="*/ 119 w 217"/>
                <a:gd name="T17" fmla="*/ 216 h 220"/>
                <a:gd name="T18" fmla="*/ 217 w 217"/>
                <a:gd name="T19" fmla="*/ 109 h 220"/>
                <a:gd name="T20" fmla="*/ 210 w 217"/>
                <a:gd name="T21" fmla="*/ 11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" h="220">
                  <a:moveTo>
                    <a:pt x="210" y="111"/>
                  </a:moveTo>
                  <a:cubicBezTo>
                    <a:pt x="209" y="173"/>
                    <a:pt x="158" y="220"/>
                    <a:pt x="95" y="212"/>
                  </a:cubicBezTo>
                  <a:cubicBezTo>
                    <a:pt x="45" y="205"/>
                    <a:pt x="10" y="158"/>
                    <a:pt x="9" y="109"/>
                  </a:cubicBezTo>
                  <a:cubicBezTo>
                    <a:pt x="7" y="48"/>
                    <a:pt x="64" y="1"/>
                    <a:pt x="124" y="9"/>
                  </a:cubicBezTo>
                  <a:cubicBezTo>
                    <a:pt x="174" y="15"/>
                    <a:pt x="209" y="62"/>
                    <a:pt x="210" y="111"/>
                  </a:cubicBezTo>
                  <a:cubicBezTo>
                    <a:pt x="210" y="113"/>
                    <a:pt x="217" y="112"/>
                    <a:pt x="217" y="109"/>
                  </a:cubicBezTo>
                  <a:cubicBezTo>
                    <a:pt x="216" y="46"/>
                    <a:pt x="163" y="0"/>
                    <a:pt x="100" y="5"/>
                  </a:cubicBezTo>
                  <a:cubicBezTo>
                    <a:pt x="45" y="9"/>
                    <a:pt x="3" y="57"/>
                    <a:pt x="2" y="111"/>
                  </a:cubicBezTo>
                  <a:cubicBezTo>
                    <a:pt x="0" y="175"/>
                    <a:pt x="59" y="220"/>
                    <a:pt x="119" y="216"/>
                  </a:cubicBezTo>
                  <a:cubicBezTo>
                    <a:pt x="174" y="211"/>
                    <a:pt x="216" y="164"/>
                    <a:pt x="217" y="109"/>
                  </a:cubicBezTo>
                  <a:cubicBezTo>
                    <a:pt x="217" y="108"/>
                    <a:pt x="210" y="109"/>
                    <a:pt x="210" y="11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1" name="Freeform 734">
              <a:extLst>
                <a:ext uri="{FF2B5EF4-FFF2-40B4-BE49-F238E27FC236}">
                  <a16:creationId xmlns:a16="http://schemas.microsoft.com/office/drawing/2014/main" xmlns="" id="{0F67531F-64A1-4CCE-8DD6-4711D9379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7288" y="4238625"/>
              <a:ext cx="161925" cy="271463"/>
            </a:xfrm>
            <a:custGeom>
              <a:avLst/>
              <a:gdLst>
                <a:gd name="T0" fmla="*/ 68 w 71"/>
                <a:gd name="T1" fmla="*/ 29 h 118"/>
                <a:gd name="T2" fmla="*/ 8 w 71"/>
                <a:gd name="T3" fmla="*/ 27 h 118"/>
                <a:gd name="T4" fmla="*/ 41 w 71"/>
                <a:gd name="T5" fmla="*/ 60 h 118"/>
                <a:gd name="T6" fmla="*/ 39 w 71"/>
                <a:gd name="T7" fmla="*/ 100 h 118"/>
                <a:gd name="T8" fmla="*/ 7 w 71"/>
                <a:gd name="T9" fmla="*/ 79 h 118"/>
                <a:gd name="T10" fmla="*/ 0 w 71"/>
                <a:gd name="T11" fmla="*/ 81 h 118"/>
                <a:gd name="T12" fmla="*/ 61 w 71"/>
                <a:gd name="T13" fmla="*/ 91 h 118"/>
                <a:gd name="T14" fmla="*/ 40 w 71"/>
                <a:gd name="T15" fmla="*/ 51 h 118"/>
                <a:gd name="T16" fmla="*/ 23 w 71"/>
                <a:gd name="T17" fmla="*/ 40 h 118"/>
                <a:gd name="T18" fmla="*/ 24 w 71"/>
                <a:gd name="T19" fmla="*/ 19 h 118"/>
                <a:gd name="T20" fmla="*/ 45 w 71"/>
                <a:gd name="T21" fmla="*/ 19 h 118"/>
                <a:gd name="T22" fmla="*/ 62 w 71"/>
                <a:gd name="T23" fmla="*/ 32 h 118"/>
                <a:gd name="T24" fmla="*/ 68 w 71"/>
                <a:gd name="T25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118">
                  <a:moveTo>
                    <a:pt x="68" y="29"/>
                  </a:moveTo>
                  <a:cubicBezTo>
                    <a:pt x="56" y="13"/>
                    <a:pt x="17" y="0"/>
                    <a:pt x="8" y="27"/>
                  </a:cubicBezTo>
                  <a:cubicBezTo>
                    <a:pt x="4" y="41"/>
                    <a:pt x="33" y="54"/>
                    <a:pt x="41" y="60"/>
                  </a:cubicBezTo>
                  <a:cubicBezTo>
                    <a:pt x="52" y="70"/>
                    <a:pt x="66" y="96"/>
                    <a:pt x="39" y="100"/>
                  </a:cubicBezTo>
                  <a:cubicBezTo>
                    <a:pt x="29" y="102"/>
                    <a:pt x="8" y="91"/>
                    <a:pt x="7" y="79"/>
                  </a:cubicBezTo>
                  <a:cubicBezTo>
                    <a:pt x="7" y="76"/>
                    <a:pt x="0" y="78"/>
                    <a:pt x="0" y="81"/>
                  </a:cubicBezTo>
                  <a:cubicBezTo>
                    <a:pt x="2" y="104"/>
                    <a:pt x="54" y="118"/>
                    <a:pt x="61" y="91"/>
                  </a:cubicBezTo>
                  <a:cubicBezTo>
                    <a:pt x="65" y="75"/>
                    <a:pt x="52" y="60"/>
                    <a:pt x="40" y="51"/>
                  </a:cubicBezTo>
                  <a:cubicBezTo>
                    <a:pt x="34" y="47"/>
                    <a:pt x="29" y="44"/>
                    <a:pt x="23" y="40"/>
                  </a:cubicBezTo>
                  <a:cubicBezTo>
                    <a:pt x="15" y="35"/>
                    <a:pt x="15" y="28"/>
                    <a:pt x="24" y="19"/>
                  </a:cubicBezTo>
                  <a:cubicBezTo>
                    <a:pt x="31" y="16"/>
                    <a:pt x="38" y="16"/>
                    <a:pt x="45" y="19"/>
                  </a:cubicBezTo>
                  <a:cubicBezTo>
                    <a:pt x="51" y="21"/>
                    <a:pt x="58" y="26"/>
                    <a:pt x="62" y="32"/>
                  </a:cubicBezTo>
                  <a:cubicBezTo>
                    <a:pt x="64" y="34"/>
                    <a:pt x="71" y="32"/>
                    <a:pt x="68" y="2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2" name="Freeform 735">
              <a:extLst>
                <a:ext uri="{FF2B5EF4-FFF2-40B4-BE49-F238E27FC236}">
                  <a16:creationId xmlns:a16="http://schemas.microsoft.com/office/drawing/2014/main" xmlns="" id="{E5C86050-E2CA-4565-AF31-B58956B91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4913" y="4243388"/>
              <a:ext cx="15875" cy="277813"/>
            </a:xfrm>
            <a:custGeom>
              <a:avLst/>
              <a:gdLst>
                <a:gd name="T0" fmla="*/ 0 w 7"/>
                <a:gd name="T1" fmla="*/ 3 h 121"/>
                <a:gd name="T2" fmla="*/ 0 w 7"/>
                <a:gd name="T3" fmla="*/ 120 h 121"/>
                <a:gd name="T4" fmla="*/ 7 w 7"/>
                <a:gd name="T5" fmla="*/ 118 h 121"/>
                <a:gd name="T6" fmla="*/ 7 w 7"/>
                <a:gd name="T7" fmla="*/ 1 h 121"/>
                <a:gd name="T8" fmla="*/ 0 w 7"/>
                <a:gd name="T9" fmla="*/ 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1">
                  <a:moveTo>
                    <a:pt x="0" y="3"/>
                  </a:moveTo>
                  <a:cubicBezTo>
                    <a:pt x="0" y="42"/>
                    <a:pt x="0" y="81"/>
                    <a:pt x="0" y="120"/>
                  </a:cubicBezTo>
                  <a:cubicBezTo>
                    <a:pt x="0" y="121"/>
                    <a:pt x="7" y="120"/>
                    <a:pt x="7" y="118"/>
                  </a:cubicBezTo>
                  <a:cubicBezTo>
                    <a:pt x="7" y="79"/>
                    <a:pt x="7" y="40"/>
                    <a:pt x="7" y="1"/>
                  </a:cubicBezTo>
                  <a:cubicBezTo>
                    <a:pt x="7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3" name="Freeform 736">
              <a:extLst>
                <a:ext uri="{FF2B5EF4-FFF2-40B4-BE49-F238E27FC236}">
                  <a16:creationId xmlns:a16="http://schemas.microsoft.com/office/drawing/2014/main" xmlns="" id="{5EE8D436-FBD2-4F70-A8FA-AC96EE71D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9838" y="4243388"/>
              <a:ext cx="15875" cy="277813"/>
            </a:xfrm>
            <a:custGeom>
              <a:avLst/>
              <a:gdLst>
                <a:gd name="T0" fmla="*/ 0 w 7"/>
                <a:gd name="T1" fmla="*/ 3 h 121"/>
                <a:gd name="T2" fmla="*/ 0 w 7"/>
                <a:gd name="T3" fmla="*/ 120 h 121"/>
                <a:gd name="T4" fmla="*/ 7 w 7"/>
                <a:gd name="T5" fmla="*/ 118 h 121"/>
                <a:gd name="T6" fmla="*/ 7 w 7"/>
                <a:gd name="T7" fmla="*/ 1 h 121"/>
                <a:gd name="T8" fmla="*/ 0 w 7"/>
                <a:gd name="T9" fmla="*/ 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1">
                  <a:moveTo>
                    <a:pt x="0" y="3"/>
                  </a:moveTo>
                  <a:cubicBezTo>
                    <a:pt x="0" y="42"/>
                    <a:pt x="0" y="81"/>
                    <a:pt x="0" y="120"/>
                  </a:cubicBezTo>
                  <a:cubicBezTo>
                    <a:pt x="0" y="121"/>
                    <a:pt x="7" y="120"/>
                    <a:pt x="7" y="118"/>
                  </a:cubicBezTo>
                  <a:cubicBezTo>
                    <a:pt x="7" y="79"/>
                    <a:pt x="7" y="40"/>
                    <a:pt x="7" y="1"/>
                  </a:cubicBezTo>
                  <a:cubicBezTo>
                    <a:pt x="7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4" name="Freeform 737">
              <a:extLst>
                <a:ext uri="{FF2B5EF4-FFF2-40B4-BE49-F238E27FC236}">
                  <a16:creationId xmlns:a16="http://schemas.microsoft.com/office/drawing/2014/main" xmlns="" id="{B07DBB8A-D3C2-4EDD-AF93-F9AAA435D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778500"/>
              <a:ext cx="136525" cy="152400"/>
            </a:xfrm>
            <a:custGeom>
              <a:avLst/>
              <a:gdLst>
                <a:gd name="T0" fmla="*/ 52 w 59"/>
                <a:gd name="T1" fmla="*/ 38 h 66"/>
                <a:gd name="T2" fmla="*/ 28 w 59"/>
                <a:gd name="T3" fmla="*/ 61 h 66"/>
                <a:gd name="T4" fmla="*/ 8 w 59"/>
                <a:gd name="T5" fmla="*/ 37 h 66"/>
                <a:gd name="T6" fmla="*/ 31 w 59"/>
                <a:gd name="T7" fmla="*/ 14 h 66"/>
                <a:gd name="T8" fmla="*/ 52 w 59"/>
                <a:gd name="T9" fmla="*/ 38 h 66"/>
                <a:gd name="T10" fmla="*/ 59 w 59"/>
                <a:gd name="T11" fmla="*/ 37 h 66"/>
                <a:gd name="T12" fmla="*/ 1 w 59"/>
                <a:gd name="T13" fmla="*/ 38 h 66"/>
                <a:gd name="T14" fmla="*/ 29 w 59"/>
                <a:gd name="T15" fmla="*/ 66 h 66"/>
                <a:gd name="T16" fmla="*/ 59 w 59"/>
                <a:gd name="T17" fmla="*/ 37 h 66"/>
                <a:gd name="T18" fmla="*/ 52 w 59"/>
                <a:gd name="T19" fmla="*/ 3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66">
                  <a:moveTo>
                    <a:pt x="52" y="38"/>
                  </a:moveTo>
                  <a:cubicBezTo>
                    <a:pt x="51" y="51"/>
                    <a:pt x="42" y="61"/>
                    <a:pt x="28" y="61"/>
                  </a:cubicBezTo>
                  <a:cubicBezTo>
                    <a:pt x="16" y="60"/>
                    <a:pt x="8" y="48"/>
                    <a:pt x="8" y="37"/>
                  </a:cubicBezTo>
                  <a:cubicBezTo>
                    <a:pt x="7" y="24"/>
                    <a:pt x="19" y="14"/>
                    <a:pt x="31" y="14"/>
                  </a:cubicBezTo>
                  <a:cubicBezTo>
                    <a:pt x="43" y="15"/>
                    <a:pt x="51" y="27"/>
                    <a:pt x="52" y="38"/>
                  </a:cubicBezTo>
                  <a:cubicBezTo>
                    <a:pt x="52" y="41"/>
                    <a:pt x="59" y="40"/>
                    <a:pt x="59" y="37"/>
                  </a:cubicBezTo>
                  <a:cubicBezTo>
                    <a:pt x="57" y="0"/>
                    <a:pt x="3" y="2"/>
                    <a:pt x="1" y="38"/>
                  </a:cubicBezTo>
                  <a:cubicBezTo>
                    <a:pt x="0" y="53"/>
                    <a:pt x="14" y="66"/>
                    <a:pt x="29" y="66"/>
                  </a:cubicBezTo>
                  <a:cubicBezTo>
                    <a:pt x="45" y="65"/>
                    <a:pt x="58" y="54"/>
                    <a:pt x="59" y="37"/>
                  </a:cubicBezTo>
                  <a:cubicBezTo>
                    <a:pt x="59" y="34"/>
                    <a:pt x="52" y="35"/>
                    <a:pt x="52" y="3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5" name="Freeform 738">
              <a:extLst>
                <a:ext uri="{FF2B5EF4-FFF2-40B4-BE49-F238E27FC236}">
                  <a16:creationId xmlns:a16="http://schemas.microsoft.com/office/drawing/2014/main" xmlns="" id="{869FBE7B-BAA6-4991-A331-AD066B313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7263" y="5659438"/>
              <a:ext cx="334963" cy="153988"/>
            </a:xfrm>
            <a:custGeom>
              <a:avLst/>
              <a:gdLst>
                <a:gd name="T0" fmla="*/ 8 w 146"/>
                <a:gd name="T1" fmla="*/ 63 h 67"/>
                <a:gd name="T2" fmla="*/ 138 w 146"/>
                <a:gd name="T3" fmla="*/ 65 h 67"/>
                <a:gd name="T4" fmla="*/ 145 w 146"/>
                <a:gd name="T5" fmla="*/ 63 h 67"/>
                <a:gd name="T6" fmla="*/ 1 w 146"/>
                <a:gd name="T7" fmla="*/ 64 h 67"/>
                <a:gd name="T8" fmla="*/ 8 w 146"/>
                <a:gd name="T9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67">
                  <a:moveTo>
                    <a:pt x="8" y="63"/>
                  </a:moveTo>
                  <a:cubicBezTo>
                    <a:pt x="30" y="4"/>
                    <a:pt x="116" y="7"/>
                    <a:pt x="138" y="65"/>
                  </a:cubicBezTo>
                  <a:cubicBezTo>
                    <a:pt x="139" y="67"/>
                    <a:pt x="146" y="64"/>
                    <a:pt x="145" y="63"/>
                  </a:cubicBezTo>
                  <a:cubicBezTo>
                    <a:pt x="121" y="0"/>
                    <a:pt x="24" y="1"/>
                    <a:pt x="1" y="64"/>
                  </a:cubicBezTo>
                  <a:cubicBezTo>
                    <a:pt x="0" y="66"/>
                    <a:pt x="7" y="65"/>
                    <a:pt x="8" y="6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6" name="Freeform 739">
              <a:extLst>
                <a:ext uri="{FF2B5EF4-FFF2-40B4-BE49-F238E27FC236}">
                  <a16:creationId xmlns:a16="http://schemas.microsoft.com/office/drawing/2014/main" xmlns="" id="{FD17E362-7CD8-4F34-AE00-F4BE31FFD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1063" y="5602288"/>
              <a:ext cx="473075" cy="169863"/>
            </a:xfrm>
            <a:custGeom>
              <a:avLst/>
              <a:gdLst>
                <a:gd name="T0" fmla="*/ 8 w 206"/>
                <a:gd name="T1" fmla="*/ 70 h 74"/>
                <a:gd name="T2" fmla="*/ 105 w 206"/>
                <a:gd name="T3" fmla="*/ 6 h 74"/>
                <a:gd name="T4" fmla="*/ 198 w 206"/>
                <a:gd name="T5" fmla="*/ 62 h 74"/>
                <a:gd name="T6" fmla="*/ 205 w 206"/>
                <a:gd name="T7" fmla="*/ 60 h 74"/>
                <a:gd name="T8" fmla="*/ 101 w 206"/>
                <a:gd name="T9" fmla="*/ 2 h 74"/>
                <a:gd name="T10" fmla="*/ 1 w 206"/>
                <a:gd name="T11" fmla="*/ 71 h 74"/>
                <a:gd name="T12" fmla="*/ 8 w 206"/>
                <a:gd name="T13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74">
                  <a:moveTo>
                    <a:pt x="8" y="70"/>
                  </a:moveTo>
                  <a:cubicBezTo>
                    <a:pt x="24" y="31"/>
                    <a:pt x="64" y="7"/>
                    <a:pt x="105" y="6"/>
                  </a:cubicBezTo>
                  <a:cubicBezTo>
                    <a:pt x="141" y="5"/>
                    <a:pt x="185" y="25"/>
                    <a:pt x="198" y="62"/>
                  </a:cubicBezTo>
                  <a:cubicBezTo>
                    <a:pt x="199" y="64"/>
                    <a:pt x="206" y="62"/>
                    <a:pt x="205" y="60"/>
                  </a:cubicBezTo>
                  <a:cubicBezTo>
                    <a:pt x="190" y="19"/>
                    <a:pt x="141" y="0"/>
                    <a:pt x="101" y="2"/>
                  </a:cubicBezTo>
                  <a:cubicBezTo>
                    <a:pt x="58" y="5"/>
                    <a:pt x="17" y="31"/>
                    <a:pt x="1" y="71"/>
                  </a:cubicBezTo>
                  <a:cubicBezTo>
                    <a:pt x="0" y="74"/>
                    <a:pt x="7" y="73"/>
                    <a:pt x="8" y="70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7" name="Freeform 740">
              <a:extLst>
                <a:ext uri="{FF2B5EF4-FFF2-40B4-BE49-F238E27FC236}">
                  <a16:creationId xmlns:a16="http://schemas.microsoft.com/office/drawing/2014/main" xmlns="" id="{B9A299D8-588C-4951-9D59-5C1000A48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8675" y="5516563"/>
              <a:ext cx="566738" cy="179388"/>
            </a:xfrm>
            <a:custGeom>
              <a:avLst/>
              <a:gdLst>
                <a:gd name="T0" fmla="*/ 8 w 247"/>
                <a:gd name="T1" fmla="*/ 75 h 78"/>
                <a:gd name="T2" fmla="*/ 114 w 247"/>
                <a:gd name="T3" fmla="*/ 6 h 78"/>
                <a:gd name="T4" fmla="*/ 239 w 247"/>
                <a:gd name="T5" fmla="*/ 58 h 78"/>
                <a:gd name="T6" fmla="*/ 246 w 247"/>
                <a:gd name="T7" fmla="*/ 56 h 78"/>
                <a:gd name="T8" fmla="*/ 120 w 247"/>
                <a:gd name="T9" fmla="*/ 1 h 78"/>
                <a:gd name="T10" fmla="*/ 1 w 247"/>
                <a:gd name="T11" fmla="*/ 74 h 78"/>
                <a:gd name="T12" fmla="*/ 8 w 247"/>
                <a:gd name="T13" fmla="*/ 7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78">
                  <a:moveTo>
                    <a:pt x="8" y="75"/>
                  </a:moveTo>
                  <a:cubicBezTo>
                    <a:pt x="27" y="34"/>
                    <a:pt x="71" y="10"/>
                    <a:pt x="114" y="6"/>
                  </a:cubicBezTo>
                  <a:cubicBezTo>
                    <a:pt x="156" y="2"/>
                    <a:pt x="217" y="16"/>
                    <a:pt x="239" y="58"/>
                  </a:cubicBezTo>
                  <a:cubicBezTo>
                    <a:pt x="240" y="61"/>
                    <a:pt x="247" y="58"/>
                    <a:pt x="246" y="56"/>
                  </a:cubicBezTo>
                  <a:cubicBezTo>
                    <a:pt x="223" y="13"/>
                    <a:pt x="164" y="0"/>
                    <a:pt x="120" y="1"/>
                  </a:cubicBezTo>
                  <a:cubicBezTo>
                    <a:pt x="73" y="2"/>
                    <a:pt x="22" y="30"/>
                    <a:pt x="1" y="74"/>
                  </a:cubicBezTo>
                  <a:cubicBezTo>
                    <a:pt x="0" y="78"/>
                    <a:pt x="7" y="77"/>
                    <a:pt x="8" y="7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8" name="Freeform 741">
              <a:extLst>
                <a:ext uri="{FF2B5EF4-FFF2-40B4-BE49-F238E27FC236}">
                  <a16:creationId xmlns:a16="http://schemas.microsoft.com/office/drawing/2014/main" xmlns="" id="{C078AC8B-7639-4871-85A5-686965B70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2888" y="2720975"/>
              <a:ext cx="406400" cy="401638"/>
            </a:xfrm>
            <a:custGeom>
              <a:avLst/>
              <a:gdLst>
                <a:gd name="T0" fmla="*/ 170 w 177"/>
                <a:gd name="T1" fmla="*/ 88 h 175"/>
                <a:gd name="T2" fmla="*/ 81 w 177"/>
                <a:gd name="T3" fmla="*/ 169 h 175"/>
                <a:gd name="T4" fmla="*/ 9 w 177"/>
                <a:gd name="T5" fmla="*/ 92 h 175"/>
                <a:gd name="T6" fmla="*/ 98 w 177"/>
                <a:gd name="T7" fmla="*/ 6 h 175"/>
                <a:gd name="T8" fmla="*/ 170 w 177"/>
                <a:gd name="T9" fmla="*/ 89 h 175"/>
                <a:gd name="T10" fmla="*/ 177 w 177"/>
                <a:gd name="T11" fmla="*/ 87 h 175"/>
                <a:gd name="T12" fmla="*/ 85 w 177"/>
                <a:gd name="T13" fmla="*/ 2 h 175"/>
                <a:gd name="T14" fmla="*/ 2 w 177"/>
                <a:gd name="T15" fmla="*/ 88 h 175"/>
                <a:gd name="T16" fmla="*/ 94 w 177"/>
                <a:gd name="T17" fmla="*/ 173 h 175"/>
                <a:gd name="T18" fmla="*/ 177 w 177"/>
                <a:gd name="T19" fmla="*/ 87 h 175"/>
                <a:gd name="T20" fmla="*/ 170 w 177"/>
                <a:gd name="T21" fmla="*/ 8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75">
                  <a:moveTo>
                    <a:pt x="170" y="88"/>
                  </a:moveTo>
                  <a:cubicBezTo>
                    <a:pt x="169" y="136"/>
                    <a:pt x="130" y="174"/>
                    <a:pt x="81" y="169"/>
                  </a:cubicBezTo>
                  <a:cubicBezTo>
                    <a:pt x="41" y="165"/>
                    <a:pt x="13" y="130"/>
                    <a:pt x="9" y="92"/>
                  </a:cubicBezTo>
                  <a:cubicBezTo>
                    <a:pt x="4" y="42"/>
                    <a:pt x="50" y="1"/>
                    <a:pt x="98" y="6"/>
                  </a:cubicBezTo>
                  <a:cubicBezTo>
                    <a:pt x="140" y="10"/>
                    <a:pt x="169" y="48"/>
                    <a:pt x="170" y="89"/>
                  </a:cubicBezTo>
                  <a:cubicBezTo>
                    <a:pt x="170" y="90"/>
                    <a:pt x="177" y="89"/>
                    <a:pt x="177" y="87"/>
                  </a:cubicBezTo>
                  <a:cubicBezTo>
                    <a:pt x="176" y="36"/>
                    <a:pt x="135" y="0"/>
                    <a:pt x="85" y="2"/>
                  </a:cubicBezTo>
                  <a:cubicBezTo>
                    <a:pt x="39" y="3"/>
                    <a:pt x="3" y="43"/>
                    <a:pt x="2" y="88"/>
                  </a:cubicBezTo>
                  <a:cubicBezTo>
                    <a:pt x="0" y="139"/>
                    <a:pt x="46" y="175"/>
                    <a:pt x="94" y="173"/>
                  </a:cubicBezTo>
                  <a:cubicBezTo>
                    <a:pt x="140" y="172"/>
                    <a:pt x="176" y="132"/>
                    <a:pt x="177" y="87"/>
                  </a:cubicBezTo>
                  <a:cubicBezTo>
                    <a:pt x="177" y="84"/>
                    <a:pt x="170" y="86"/>
                    <a:pt x="170" y="8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9" name="Freeform 742">
              <a:extLst>
                <a:ext uri="{FF2B5EF4-FFF2-40B4-BE49-F238E27FC236}">
                  <a16:creationId xmlns:a16="http://schemas.microsoft.com/office/drawing/2014/main" xmlns="" id="{D3B0CD51-CCC4-4B4F-979B-6F03E5B3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6850" y="2668588"/>
              <a:ext cx="498475" cy="508000"/>
            </a:xfrm>
            <a:custGeom>
              <a:avLst/>
              <a:gdLst>
                <a:gd name="T0" fmla="*/ 210 w 217"/>
                <a:gd name="T1" fmla="*/ 112 h 221"/>
                <a:gd name="T2" fmla="*/ 95 w 217"/>
                <a:gd name="T3" fmla="*/ 212 h 221"/>
                <a:gd name="T4" fmla="*/ 9 w 217"/>
                <a:gd name="T5" fmla="*/ 110 h 221"/>
                <a:gd name="T6" fmla="*/ 124 w 217"/>
                <a:gd name="T7" fmla="*/ 9 h 221"/>
                <a:gd name="T8" fmla="*/ 210 w 217"/>
                <a:gd name="T9" fmla="*/ 112 h 221"/>
                <a:gd name="T10" fmla="*/ 217 w 217"/>
                <a:gd name="T11" fmla="*/ 110 h 221"/>
                <a:gd name="T12" fmla="*/ 100 w 217"/>
                <a:gd name="T13" fmla="*/ 5 h 221"/>
                <a:gd name="T14" fmla="*/ 2 w 217"/>
                <a:gd name="T15" fmla="*/ 112 h 221"/>
                <a:gd name="T16" fmla="*/ 119 w 217"/>
                <a:gd name="T17" fmla="*/ 216 h 221"/>
                <a:gd name="T18" fmla="*/ 217 w 217"/>
                <a:gd name="T19" fmla="*/ 110 h 221"/>
                <a:gd name="T20" fmla="*/ 210 w 217"/>
                <a:gd name="T21" fmla="*/ 11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" h="221">
                  <a:moveTo>
                    <a:pt x="210" y="112"/>
                  </a:moveTo>
                  <a:cubicBezTo>
                    <a:pt x="209" y="173"/>
                    <a:pt x="158" y="220"/>
                    <a:pt x="95" y="212"/>
                  </a:cubicBezTo>
                  <a:cubicBezTo>
                    <a:pt x="45" y="205"/>
                    <a:pt x="10" y="159"/>
                    <a:pt x="9" y="110"/>
                  </a:cubicBezTo>
                  <a:cubicBezTo>
                    <a:pt x="7" y="48"/>
                    <a:pt x="64" y="1"/>
                    <a:pt x="124" y="9"/>
                  </a:cubicBezTo>
                  <a:cubicBezTo>
                    <a:pt x="174" y="16"/>
                    <a:pt x="209" y="63"/>
                    <a:pt x="210" y="112"/>
                  </a:cubicBezTo>
                  <a:cubicBezTo>
                    <a:pt x="210" y="113"/>
                    <a:pt x="217" y="112"/>
                    <a:pt x="217" y="110"/>
                  </a:cubicBezTo>
                  <a:cubicBezTo>
                    <a:pt x="216" y="46"/>
                    <a:pt x="163" y="0"/>
                    <a:pt x="100" y="5"/>
                  </a:cubicBezTo>
                  <a:cubicBezTo>
                    <a:pt x="45" y="10"/>
                    <a:pt x="3" y="57"/>
                    <a:pt x="2" y="112"/>
                  </a:cubicBezTo>
                  <a:cubicBezTo>
                    <a:pt x="0" y="175"/>
                    <a:pt x="59" y="221"/>
                    <a:pt x="119" y="216"/>
                  </a:cubicBezTo>
                  <a:cubicBezTo>
                    <a:pt x="174" y="212"/>
                    <a:pt x="216" y="164"/>
                    <a:pt x="217" y="110"/>
                  </a:cubicBezTo>
                  <a:cubicBezTo>
                    <a:pt x="217" y="108"/>
                    <a:pt x="210" y="109"/>
                    <a:pt x="210" y="11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0" name="Freeform 743">
              <a:extLst>
                <a:ext uri="{FF2B5EF4-FFF2-40B4-BE49-F238E27FC236}">
                  <a16:creationId xmlns:a16="http://schemas.microsoft.com/office/drawing/2014/main" xmlns="" id="{109C3B59-48B2-408D-AF74-D939B4458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8300" y="2778125"/>
              <a:ext cx="163513" cy="271463"/>
            </a:xfrm>
            <a:custGeom>
              <a:avLst/>
              <a:gdLst>
                <a:gd name="T0" fmla="*/ 68 w 71"/>
                <a:gd name="T1" fmla="*/ 29 h 118"/>
                <a:gd name="T2" fmla="*/ 9 w 71"/>
                <a:gd name="T3" fmla="*/ 28 h 118"/>
                <a:gd name="T4" fmla="*/ 41 w 71"/>
                <a:gd name="T5" fmla="*/ 61 h 118"/>
                <a:gd name="T6" fmla="*/ 39 w 71"/>
                <a:gd name="T7" fmla="*/ 101 h 118"/>
                <a:gd name="T8" fmla="*/ 7 w 71"/>
                <a:gd name="T9" fmla="*/ 80 h 118"/>
                <a:gd name="T10" fmla="*/ 0 w 71"/>
                <a:gd name="T11" fmla="*/ 81 h 118"/>
                <a:gd name="T12" fmla="*/ 61 w 71"/>
                <a:gd name="T13" fmla="*/ 91 h 118"/>
                <a:gd name="T14" fmla="*/ 40 w 71"/>
                <a:gd name="T15" fmla="*/ 51 h 118"/>
                <a:gd name="T16" fmla="*/ 23 w 71"/>
                <a:gd name="T17" fmla="*/ 40 h 118"/>
                <a:gd name="T18" fmla="*/ 24 w 71"/>
                <a:gd name="T19" fmla="*/ 20 h 118"/>
                <a:gd name="T20" fmla="*/ 45 w 71"/>
                <a:gd name="T21" fmla="*/ 19 h 118"/>
                <a:gd name="T22" fmla="*/ 62 w 71"/>
                <a:gd name="T23" fmla="*/ 32 h 118"/>
                <a:gd name="T24" fmla="*/ 68 w 71"/>
                <a:gd name="T25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118">
                  <a:moveTo>
                    <a:pt x="68" y="29"/>
                  </a:moveTo>
                  <a:cubicBezTo>
                    <a:pt x="56" y="13"/>
                    <a:pt x="17" y="0"/>
                    <a:pt x="9" y="28"/>
                  </a:cubicBezTo>
                  <a:cubicBezTo>
                    <a:pt x="4" y="42"/>
                    <a:pt x="34" y="55"/>
                    <a:pt x="41" y="61"/>
                  </a:cubicBezTo>
                  <a:cubicBezTo>
                    <a:pt x="52" y="70"/>
                    <a:pt x="66" y="96"/>
                    <a:pt x="39" y="101"/>
                  </a:cubicBezTo>
                  <a:cubicBezTo>
                    <a:pt x="29" y="102"/>
                    <a:pt x="8" y="91"/>
                    <a:pt x="7" y="80"/>
                  </a:cubicBezTo>
                  <a:cubicBezTo>
                    <a:pt x="7" y="76"/>
                    <a:pt x="0" y="78"/>
                    <a:pt x="0" y="81"/>
                  </a:cubicBezTo>
                  <a:cubicBezTo>
                    <a:pt x="2" y="105"/>
                    <a:pt x="54" y="118"/>
                    <a:pt x="61" y="91"/>
                  </a:cubicBezTo>
                  <a:cubicBezTo>
                    <a:pt x="65" y="75"/>
                    <a:pt x="52" y="60"/>
                    <a:pt x="40" y="51"/>
                  </a:cubicBezTo>
                  <a:cubicBezTo>
                    <a:pt x="34" y="48"/>
                    <a:pt x="29" y="44"/>
                    <a:pt x="23" y="40"/>
                  </a:cubicBezTo>
                  <a:cubicBezTo>
                    <a:pt x="15" y="35"/>
                    <a:pt x="15" y="28"/>
                    <a:pt x="24" y="20"/>
                  </a:cubicBezTo>
                  <a:cubicBezTo>
                    <a:pt x="31" y="16"/>
                    <a:pt x="38" y="16"/>
                    <a:pt x="45" y="19"/>
                  </a:cubicBezTo>
                  <a:cubicBezTo>
                    <a:pt x="51" y="21"/>
                    <a:pt x="58" y="27"/>
                    <a:pt x="62" y="32"/>
                  </a:cubicBezTo>
                  <a:cubicBezTo>
                    <a:pt x="64" y="35"/>
                    <a:pt x="71" y="32"/>
                    <a:pt x="68" y="2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1" name="Freeform 744">
              <a:extLst>
                <a:ext uri="{FF2B5EF4-FFF2-40B4-BE49-F238E27FC236}">
                  <a16:creationId xmlns:a16="http://schemas.microsoft.com/office/drawing/2014/main" xmlns="" id="{038995A9-1790-44E9-9449-2733DE8F4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3" y="2782888"/>
              <a:ext cx="15875" cy="277813"/>
            </a:xfrm>
            <a:custGeom>
              <a:avLst/>
              <a:gdLst>
                <a:gd name="T0" fmla="*/ 0 w 7"/>
                <a:gd name="T1" fmla="*/ 3 h 121"/>
                <a:gd name="T2" fmla="*/ 0 w 7"/>
                <a:gd name="T3" fmla="*/ 120 h 121"/>
                <a:gd name="T4" fmla="*/ 7 w 7"/>
                <a:gd name="T5" fmla="*/ 118 h 121"/>
                <a:gd name="T6" fmla="*/ 7 w 7"/>
                <a:gd name="T7" fmla="*/ 1 h 121"/>
                <a:gd name="T8" fmla="*/ 0 w 7"/>
                <a:gd name="T9" fmla="*/ 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1">
                  <a:moveTo>
                    <a:pt x="0" y="3"/>
                  </a:moveTo>
                  <a:cubicBezTo>
                    <a:pt x="0" y="42"/>
                    <a:pt x="0" y="81"/>
                    <a:pt x="0" y="120"/>
                  </a:cubicBezTo>
                  <a:cubicBezTo>
                    <a:pt x="0" y="121"/>
                    <a:pt x="7" y="120"/>
                    <a:pt x="7" y="118"/>
                  </a:cubicBezTo>
                  <a:cubicBezTo>
                    <a:pt x="7" y="79"/>
                    <a:pt x="7" y="40"/>
                    <a:pt x="7" y="1"/>
                  </a:cubicBezTo>
                  <a:cubicBezTo>
                    <a:pt x="7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2" name="Freeform 745">
              <a:extLst>
                <a:ext uri="{FF2B5EF4-FFF2-40B4-BE49-F238E27FC236}">
                  <a16:creationId xmlns:a16="http://schemas.microsoft.com/office/drawing/2014/main" xmlns="" id="{2ACA6514-5677-4C34-882A-9D263C5FC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0850" y="2782888"/>
              <a:ext cx="17463" cy="277813"/>
            </a:xfrm>
            <a:custGeom>
              <a:avLst/>
              <a:gdLst>
                <a:gd name="T0" fmla="*/ 0 w 7"/>
                <a:gd name="T1" fmla="*/ 3 h 121"/>
                <a:gd name="T2" fmla="*/ 0 w 7"/>
                <a:gd name="T3" fmla="*/ 120 h 121"/>
                <a:gd name="T4" fmla="*/ 7 w 7"/>
                <a:gd name="T5" fmla="*/ 118 h 121"/>
                <a:gd name="T6" fmla="*/ 7 w 7"/>
                <a:gd name="T7" fmla="*/ 1 h 121"/>
                <a:gd name="T8" fmla="*/ 0 w 7"/>
                <a:gd name="T9" fmla="*/ 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1">
                  <a:moveTo>
                    <a:pt x="0" y="3"/>
                  </a:moveTo>
                  <a:cubicBezTo>
                    <a:pt x="0" y="42"/>
                    <a:pt x="0" y="81"/>
                    <a:pt x="0" y="120"/>
                  </a:cubicBezTo>
                  <a:cubicBezTo>
                    <a:pt x="0" y="121"/>
                    <a:pt x="7" y="120"/>
                    <a:pt x="7" y="118"/>
                  </a:cubicBezTo>
                  <a:cubicBezTo>
                    <a:pt x="7" y="79"/>
                    <a:pt x="7" y="40"/>
                    <a:pt x="7" y="1"/>
                  </a:cubicBezTo>
                  <a:cubicBezTo>
                    <a:pt x="7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3" name="Freeform 746">
              <a:extLst>
                <a:ext uri="{FF2B5EF4-FFF2-40B4-BE49-F238E27FC236}">
                  <a16:creationId xmlns:a16="http://schemas.microsoft.com/office/drawing/2014/main" xmlns="" id="{CF9C634B-20DF-40E8-AA72-7D9A68290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1200" y="1428750"/>
              <a:ext cx="446088" cy="434975"/>
            </a:xfrm>
            <a:custGeom>
              <a:avLst/>
              <a:gdLst>
                <a:gd name="T0" fmla="*/ 92 w 194"/>
                <a:gd name="T1" fmla="*/ 4 h 189"/>
                <a:gd name="T2" fmla="*/ 84 w 194"/>
                <a:gd name="T3" fmla="*/ 37 h 189"/>
                <a:gd name="T4" fmla="*/ 78 w 194"/>
                <a:gd name="T5" fmla="*/ 61 h 189"/>
                <a:gd name="T6" fmla="*/ 76 w 194"/>
                <a:gd name="T7" fmla="*/ 69 h 189"/>
                <a:gd name="T8" fmla="*/ 78 w 194"/>
                <a:gd name="T9" fmla="*/ 70 h 189"/>
                <a:gd name="T10" fmla="*/ 6 w 194"/>
                <a:gd name="T11" fmla="*/ 73 h 189"/>
                <a:gd name="T12" fmla="*/ 2 w 194"/>
                <a:gd name="T13" fmla="*/ 77 h 189"/>
                <a:gd name="T14" fmla="*/ 52 w 194"/>
                <a:gd name="T15" fmla="*/ 124 h 189"/>
                <a:gd name="T16" fmla="*/ 49 w 194"/>
                <a:gd name="T17" fmla="*/ 131 h 189"/>
                <a:gd name="T18" fmla="*/ 41 w 194"/>
                <a:gd name="T19" fmla="*/ 154 h 189"/>
                <a:gd name="T20" fmla="*/ 29 w 194"/>
                <a:gd name="T21" fmla="*/ 185 h 189"/>
                <a:gd name="T22" fmla="*/ 33 w 194"/>
                <a:gd name="T23" fmla="*/ 187 h 189"/>
                <a:gd name="T24" fmla="*/ 102 w 194"/>
                <a:gd name="T25" fmla="*/ 156 h 189"/>
                <a:gd name="T26" fmla="*/ 100 w 194"/>
                <a:gd name="T27" fmla="*/ 157 h 189"/>
                <a:gd name="T28" fmla="*/ 108 w 194"/>
                <a:gd name="T29" fmla="*/ 161 h 189"/>
                <a:gd name="T30" fmla="*/ 130 w 194"/>
                <a:gd name="T31" fmla="*/ 171 h 189"/>
                <a:gd name="T32" fmla="*/ 166 w 194"/>
                <a:gd name="T33" fmla="*/ 189 h 189"/>
                <a:gd name="T34" fmla="*/ 172 w 194"/>
                <a:gd name="T35" fmla="*/ 186 h 189"/>
                <a:gd name="T36" fmla="*/ 144 w 194"/>
                <a:gd name="T37" fmla="*/ 119 h 189"/>
                <a:gd name="T38" fmla="*/ 150 w 194"/>
                <a:gd name="T39" fmla="*/ 115 h 189"/>
                <a:gd name="T40" fmla="*/ 167 w 194"/>
                <a:gd name="T41" fmla="*/ 98 h 189"/>
                <a:gd name="T42" fmla="*/ 192 w 194"/>
                <a:gd name="T43" fmla="*/ 72 h 189"/>
                <a:gd name="T44" fmla="*/ 191 w 194"/>
                <a:gd name="T45" fmla="*/ 69 h 189"/>
                <a:gd name="T46" fmla="*/ 157 w 194"/>
                <a:gd name="T47" fmla="*/ 68 h 189"/>
                <a:gd name="T48" fmla="*/ 136 w 194"/>
                <a:gd name="T49" fmla="*/ 67 h 189"/>
                <a:gd name="T50" fmla="*/ 128 w 194"/>
                <a:gd name="T51" fmla="*/ 67 h 189"/>
                <a:gd name="T52" fmla="*/ 126 w 194"/>
                <a:gd name="T53" fmla="*/ 68 h 189"/>
                <a:gd name="T54" fmla="*/ 99 w 194"/>
                <a:gd name="T55" fmla="*/ 3 h 189"/>
                <a:gd name="T56" fmla="*/ 92 w 194"/>
                <a:gd name="T57" fmla="*/ 5 h 189"/>
                <a:gd name="T58" fmla="*/ 119 w 194"/>
                <a:gd name="T59" fmla="*/ 70 h 189"/>
                <a:gd name="T60" fmla="*/ 121 w 194"/>
                <a:gd name="T61" fmla="*/ 72 h 189"/>
                <a:gd name="T62" fmla="*/ 155 w 194"/>
                <a:gd name="T63" fmla="*/ 72 h 189"/>
                <a:gd name="T64" fmla="*/ 176 w 194"/>
                <a:gd name="T65" fmla="*/ 73 h 189"/>
                <a:gd name="T66" fmla="*/ 184 w 194"/>
                <a:gd name="T67" fmla="*/ 73 h 189"/>
                <a:gd name="T68" fmla="*/ 187 w 194"/>
                <a:gd name="T69" fmla="*/ 70 h 189"/>
                <a:gd name="T70" fmla="*/ 138 w 194"/>
                <a:gd name="T71" fmla="*/ 119 h 189"/>
                <a:gd name="T72" fmla="*/ 137 w 194"/>
                <a:gd name="T73" fmla="*/ 121 h 189"/>
                <a:gd name="T74" fmla="*/ 165 w 194"/>
                <a:gd name="T75" fmla="*/ 188 h 189"/>
                <a:gd name="T76" fmla="*/ 171 w 194"/>
                <a:gd name="T77" fmla="*/ 185 h 189"/>
                <a:gd name="T78" fmla="*/ 135 w 194"/>
                <a:gd name="T79" fmla="*/ 168 h 189"/>
                <a:gd name="T80" fmla="*/ 102 w 194"/>
                <a:gd name="T81" fmla="*/ 152 h 189"/>
                <a:gd name="T82" fmla="*/ 70 w 194"/>
                <a:gd name="T83" fmla="*/ 165 h 189"/>
                <a:gd name="T84" fmla="*/ 30 w 194"/>
                <a:gd name="T85" fmla="*/ 183 h 189"/>
                <a:gd name="T86" fmla="*/ 35 w 194"/>
                <a:gd name="T87" fmla="*/ 186 h 189"/>
                <a:gd name="T88" fmla="*/ 59 w 194"/>
                <a:gd name="T89" fmla="*/ 123 h 189"/>
                <a:gd name="T90" fmla="*/ 59 w 194"/>
                <a:gd name="T91" fmla="*/ 121 h 189"/>
                <a:gd name="T92" fmla="*/ 8 w 194"/>
                <a:gd name="T93" fmla="*/ 74 h 189"/>
                <a:gd name="T94" fmla="*/ 5 w 194"/>
                <a:gd name="T95" fmla="*/ 78 h 189"/>
                <a:gd name="T96" fmla="*/ 78 w 194"/>
                <a:gd name="T97" fmla="*/ 75 h 189"/>
                <a:gd name="T98" fmla="*/ 82 w 194"/>
                <a:gd name="T99" fmla="*/ 72 h 189"/>
                <a:gd name="T100" fmla="*/ 99 w 194"/>
                <a:gd name="T101" fmla="*/ 4 h 189"/>
                <a:gd name="T102" fmla="*/ 92 w 194"/>
                <a:gd name="T103" fmla="*/ 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4" h="189">
                  <a:moveTo>
                    <a:pt x="92" y="4"/>
                  </a:moveTo>
                  <a:cubicBezTo>
                    <a:pt x="90" y="15"/>
                    <a:pt x="87" y="26"/>
                    <a:pt x="84" y="37"/>
                  </a:cubicBezTo>
                  <a:cubicBezTo>
                    <a:pt x="82" y="45"/>
                    <a:pt x="80" y="53"/>
                    <a:pt x="78" y="61"/>
                  </a:cubicBezTo>
                  <a:cubicBezTo>
                    <a:pt x="77" y="64"/>
                    <a:pt x="76" y="66"/>
                    <a:pt x="76" y="69"/>
                  </a:cubicBezTo>
                  <a:cubicBezTo>
                    <a:pt x="74" y="74"/>
                    <a:pt x="74" y="70"/>
                    <a:pt x="78" y="70"/>
                  </a:cubicBezTo>
                  <a:cubicBezTo>
                    <a:pt x="54" y="71"/>
                    <a:pt x="30" y="72"/>
                    <a:pt x="6" y="73"/>
                  </a:cubicBezTo>
                  <a:cubicBezTo>
                    <a:pt x="4" y="73"/>
                    <a:pt x="0" y="75"/>
                    <a:pt x="2" y="77"/>
                  </a:cubicBezTo>
                  <a:cubicBezTo>
                    <a:pt x="19" y="93"/>
                    <a:pt x="36" y="108"/>
                    <a:pt x="52" y="124"/>
                  </a:cubicBezTo>
                  <a:cubicBezTo>
                    <a:pt x="51" y="123"/>
                    <a:pt x="50" y="128"/>
                    <a:pt x="49" y="131"/>
                  </a:cubicBezTo>
                  <a:cubicBezTo>
                    <a:pt x="46" y="139"/>
                    <a:pt x="43" y="146"/>
                    <a:pt x="41" y="154"/>
                  </a:cubicBezTo>
                  <a:cubicBezTo>
                    <a:pt x="37" y="164"/>
                    <a:pt x="33" y="175"/>
                    <a:pt x="29" y="185"/>
                  </a:cubicBezTo>
                  <a:cubicBezTo>
                    <a:pt x="28" y="188"/>
                    <a:pt x="32" y="188"/>
                    <a:pt x="33" y="187"/>
                  </a:cubicBezTo>
                  <a:cubicBezTo>
                    <a:pt x="56" y="177"/>
                    <a:pt x="79" y="166"/>
                    <a:pt x="102" y="156"/>
                  </a:cubicBezTo>
                  <a:cubicBezTo>
                    <a:pt x="99" y="157"/>
                    <a:pt x="96" y="155"/>
                    <a:pt x="100" y="157"/>
                  </a:cubicBezTo>
                  <a:cubicBezTo>
                    <a:pt x="102" y="158"/>
                    <a:pt x="105" y="160"/>
                    <a:pt x="108" y="161"/>
                  </a:cubicBezTo>
                  <a:cubicBezTo>
                    <a:pt x="115" y="164"/>
                    <a:pt x="123" y="168"/>
                    <a:pt x="130" y="171"/>
                  </a:cubicBezTo>
                  <a:cubicBezTo>
                    <a:pt x="142" y="177"/>
                    <a:pt x="154" y="183"/>
                    <a:pt x="166" y="189"/>
                  </a:cubicBezTo>
                  <a:cubicBezTo>
                    <a:pt x="167" y="189"/>
                    <a:pt x="173" y="189"/>
                    <a:pt x="172" y="186"/>
                  </a:cubicBezTo>
                  <a:cubicBezTo>
                    <a:pt x="163" y="164"/>
                    <a:pt x="153" y="141"/>
                    <a:pt x="144" y="119"/>
                  </a:cubicBezTo>
                  <a:cubicBezTo>
                    <a:pt x="145" y="121"/>
                    <a:pt x="147" y="117"/>
                    <a:pt x="150" y="115"/>
                  </a:cubicBezTo>
                  <a:cubicBezTo>
                    <a:pt x="155" y="109"/>
                    <a:pt x="161" y="103"/>
                    <a:pt x="167" y="98"/>
                  </a:cubicBezTo>
                  <a:cubicBezTo>
                    <a:pt x="175" y="89"/>
                    <a:pt x="184" y="80"/>
                    <a:pt x="192" y="72"/>
                  </a:cubicBezTo>
                  <a:cubicBezTo>
                    <a:pt x="194" y="70"/>
                    <a:pt x="193" y="69"/>
                    <a:pt x="191" y="69"/>
                  </a:cubicBezTo>
                  <a:cubicBezTo>
                    <a:pt x="180" y="68"/>
                    <a:pt x="169" y="68"/>
                    <a:pt x="157" y="68"/>
                  </a:cubicBezTo>
                  <a:cubicBezTo>
                    <a:pt x="150" y="68"/>
                    <a:pt x="143" y="67"/>
                    <a:pt x="136" y="67"/>
                  </a:cubicBezTo>
                  <a:cubicBezTo>
                    <a:pt x="133" y="67"/>
                    <a:pt x="131" y="67"/>
                    <a:pt x="128" y="67"/>
                  </a:cubicBezTo>
                  <a:cubicBezTo>
                    <a:pt x="124" y="67"/>
                    <a:pt x="125" y="66"/>
                    <a:pt x="126" y="68"/>
                  </a:cubicBezTo>
                  <a:cubicBezTo>
                    <a:pt x="117" y="46"/>
                    <a:pt x="108" y="25"/>
                    <a:pt x="99" y="3"/>
                  </a:cubicBezTo>
                  <a:cubicBezTo>
                    <a:pt x="98" y="0"/>
                    <a:pt x="91" y="2"/>
                    <a:pt x="92" y="5"/>
                  </a:cubicBezTo>
                  <a:cubicBezTo>
                    <a:pt x="101" y="27"/>
                    <a:pt x="110" y="48"/>
                    <a:pt x="119" y="70"/>
                  </a:cubicBezTo>
                  <a:cubicBezTo>
                    <a:pt x="120" y="71"/>
                    <a:pt x="120" y="72"/>
                    <a:pt x="121" y="72"/>
                  </a:cubicBezTo>
                  <a:cubicBezTo>
                    <a:pt x="133" y="72"/>
                    <a:pt x="144" y="72"/>
                    <a:pt x="155" y="72"/>
                  </a:cubicBezTo>
                  <a:cubicBezTo>
                    <a:pt x="162" y="73"/>
                    <a:pt x="169" y="73"/>
                    <a:pt x="176" y="73"/>
                  </a:cubicBezTo>
                  <a:cubicBezTo>
                    <a:pt x="179" y="73"/>
                    <a:pt x="181" y="73"/>
                    <a:pt x="184" y="73"/>
                  </a:cubicBezTo>
                  <a:cubicBezTo>
                    <a:pt x="191" y="73"/>
                    <a:pt x="184" y="73"/>
                    <a:pt x="187" y="70"/>
                  </a:cubicBezTo>
                  <a:cubicBezTo>
                    <a:pt x="170" y="87"/>
                    <a:pt x="154" y="103"/>
                    <a:pt x="138" y="119"/>
                  </a:cubicBezTo>
                  <a:cubicBezTo>
                    <a:pt x="137" y="119"/>
                    <a:pt x="137" y="120"/>
                    <a:pt x="137" y="121"/>
                  </a:cubicBezTo>
                  <a:cubicBezTo>
                    <a:pt x="146" y="143"/>
                    <a:pt x="156" y="165"/>
                    <a:pt x="165" y="188"/>
                  </a:cubicBezTo>
                  <a:cubicBezTo>
                    <a:pt x="167" y="187"/>
                    <a:pt x="169" y="186"/>
                    <a:pt x="171" y="185"/>
                  </a:cubicBezTo>
                  <a:cubicBezTo>
                    <a:pt x="159" y="179"/>
                    <a:pt x="147" y="173"/>
                    <a:pt x="135" y="168"/>
                  </a:cubicBezTo>
                  <a:cubicBezTo>
                    <a:pt x="126" y="163"/>
                    <a:pt x="112" y="153"/>
                    <a:pt x="102" y="152"/>
                  </a:cubicBezTo>
                  <a:cubicBezTo>
                    <a:pt x="93" y="151"/>
                    <a:pt x="78" y="162"/>
                    <a:pt x="70" y="165"/>
                  </a:cubicBezTo>
                  <a:cubicBezTo>
                    <a:pt x="57" y="171"/>
                    <a:pt x="44" y="177"/>
                    <a:pt x="30" y="183"/>
                  </a:cubicBezTo>
                  <a:cubicBezTo>
                    <a:pt x="32" y="184"/>
                    <a:pt x="34" y="185"/>
                    <a:pt x="35" y="186"/>
                  </a:cubicBezTo>
                  <a:cubicBezTo>
                    <a:pt x="43" y="165"/>
                    <a:pt x="51" y="144"/>
                    <a:pt x="59" y="123"/>
                  </a:cubicBezTo>
                  <a:cubicBezTo>
                    <a:pt x="59" y="123"/>
                    <a:pt x="59" y="122"/>
                    <a:pt x="59" y="121"/>
                  </a:cubicBezTo>
                  <a:cubicBezTo>
                    <a:pt x="42" y="106"/>
                    <a:pt x="25" y="90"/>
                    <a:pt x="8" y="74"/>
                  </a:cubicBezTo>
                  <a:cubicBezTo>
                    <a:pt x="7" y="75"/>
                    <a:pt x="6" y="76"/>
                    <a:pt x="5" y="78"/>
                  </a:cubicBezTo>
                  <a:cubicBezTo>
                    <a:pt x="29" y="77"/>
                    <a:pt x="53" y="76"/>
                    <a:pt x="78" y="75"/>
                  </a:cubicBezTo>
                  <a:cubicBezTo>
                    <a:pt x="79" y="75"/>
                    <a:pt x="81" y="74"/>
                    <a:pt x="82" y="72"/>
                  </a:cubicBezTo>
                  <a:cubicBezTo>
                    <a:pt x="88" y="49"/>
                    <a:pt x="93" y="26"/>
                    <a:pt x="99" y="4"/>
                  </a:cubicBezTo>
                  <a:cubicBezTo>
                    <a:pt x="100" y="1"/>
                    <a:pt x="93" y="2"/>
                    <a:pt x="92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4" name="Freeform 747">
              <a:extLst>
                <a:ext uri="{FF2B5EF4-FFF2-40B4-BE49-F238E27FC236}">
                  <a16:creationId xmlns:a16="http://schemas.microsoft.com/office/drawing/2014/main" xmlns="" id="{757D6F4F-6C2C-4F50-B881-19E960CC2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4225" y="306388"/>
              <a:ext cx="584200" cy="671513"/>
            </a:xfrm>
            <a:custGeom>
              <a:avLst/>
              <a:gdLst>
                <a:gd name="T0" fmla="*/ 91 w 254"/>
                <a:gd name="T1" fmla="*/ 288 h 292"/>
                <a:gd name="T2" fmla="*/ 17 w 254"/>
                <a:gd name="T3" fmla="*/ 142 h 292"/>
                <a:gd name="T4" fmla="*/ 18 w 254"/>
                <a:gd name="T5" fmla="*/ 40 h 292"/>
                <a:gd name="T6" fmla="*/ 106 w 254"/>
                <a:gd name="T7" fmla="*/ 7 h 292"/>
                <a:gd name="T8" fmla="*/ 84 w 254"/>
                <a:gd name="T9" fmla="*/ 289 h 292"/>
                <a:gd name="T10" fmla="*/ 91 w 254"/>
                <a:gd name="T11" fmla="*/ 289 h 292"/>
                <a:gd name="T12" fmla="*/ 97 w 254"/>
                <a:gd name="T13" fmla="*/ 2 h 292"/>
                <a:gd name="T14" fmla="*/ 30 w 254"/>
                <a:gd name="T15" fmla="*/ 20 h 292"/>
                <a:gd name="T16" fmla="*/ 2 w 254"/>
                <a:gd name="T17" fmla="*/ 102 h 292"/>
                <a:gd name="T18" fmla="*/ 84 w 254"/>
                <a:gd name="T19" fmla="*/ 289 h 292"/>
                <a:gd name="T20" fmla="*/ 84 w 254"/>
                <a:gd name="T21" fmla="*/ 290 h 292"/>
                <a:gd name="T22" fmla="*/ 91 w 254"/>
                <a:gd name="T23" fmla="*/ 288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292">
                  <a:moveTo>
                    <a:pt x="91" y="288"/>
                  </a:moveTo>
                  <a:cubicBezTo>
                    <a:pt x="59" y="244"/>
                    <a:pt x="32" y="194"/>
                    <a:pt x="17" y="142"/>
                  </a:cubicBezTo>
                  <a:cubicBezTo>
                    <a:pt x="8" y="110"/>
                    <a:pt x="2" y="71"/>
                    <a:pt x="18" y="40"/>
                  </a:cubicBezTo>
                  <a:cubicBezTo>
                    <a:pt x="34" y="9"/>
                    <a:pt x="73" y="0"/>
                    <a:pt x="106" y="7"/>
                  </a:cubicBezTo>
                  <a:cubicBezTo>
                    <a:pt x="244" y="36"/>
                    <a:pt x="131" y="226"/>
                    <a:pt x="84" y="289"/>
                  </a:cubicBezTo>
                  <a:cubicBezTo>
                    <a:pt x="83" y="291"/>
                    <a:pt x="90" y="290"/>
                    <a:pt x="91" y="289"/>
                  </a:cubicBezTo>
                  <a:cubicBezTo>
                    <a:pt x="142" y="219"/>
                    <a:pt x="254" y="18"/>
                    <a:pt x="97" y="2"/>
                  </a:cubicBezTo>
                  <a:cubicBezTo>
                    <a:pt x="73" y="0"/>
                    <a:pt x="49" y="6"/>
                    <a:pt x="30" y="20"/>
                  </a:cubicBezTo>
                  <a:cubicBezTo>
                    <a:pt x="3" y="39"/>
                    <a:pt x="0" y="72"/>
                    <a:pt x="2" y="102"/>
                  </a:cubicBezTo>
                  <a:cubicBezTo>
                    <a:pt x="8" y="169"/>
                    <a:pt x="45" y="236"/>
                    <a:pt x="84" y="289"/>
                  </a:cubicBezTo>
                  <a:cubicBezTo>
                    <a:pt x="84" y="289"/>
                    <a:pt x="84" y="290"/>
                    <a:pt x="84" y="290"/>
                  </a:cubicBezTo>
                  <a:cubicBezTo>
                    <a:pt x="86" y="292"/>
                    <a:pt x="92" y="289"/>
                    <a:pt x="91" y="28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5" name="Freeform 748">
              <a:extLst>
                <a:ext uri="{FF2B5EF4-FFF2-40B4-BE49-F238E27FC236}">
                  <a16:creationId xmlns:a16="http://schemas.microsoft.com/office/drawing/2014/main" xmlns="" id="{20C3AFF1-DFB3-4B62-899A-8427227F5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1538" y="393700"/>
              <a:ext cx="231775" cy="287338"/>
            </a:xfrm>
            <a:custGeom>
              <a:avLst/>
              <a:gdLst>
                <a:gd name="T0" fmla="*/ 94 w 101"/>
                <a:gd name="T1" fmla="*/ 63 h 125"/>
                <a:gd name="T2" fmla="*/ 45 w 101"/>
                <a:gd name="T3" fmla="*/ 105 h 125"/>
                <a:gd name="T4" fmla="*/ 11 w 101"/>
                <a:gd name="T5" fmla="*/ 67 h 125"/>
                <a:gd name="T6" fmla="*/ 60 w 101"/>
                <a:gd name="T7" fmla="*/ 21 h 125"/>
                <a:gd name="T8" fmla="*/ 94 w 101"/>
                <a:gd name="T9" fmla="*/ 64 h 125"/>
                <a:gd name="T10" fmla="*/ 101 w 101"/>
                <a:gd name="T11" fmla="*/ 62 h 125"/>
                <a:gd name="T12" fmla="*/ 4 w 101"/>
                <a:gd name="T13" fmla="*/ 63 h 125"/>
                <a:gd name="T14" fmla="*/ 101 w 101"/>
                <a:gd name="T15" fmla="*/ 62 h 125"/>
                <a:gd name="T16" fmla="*/ 94 w 101"/>
                <a:gd name="T17" fmla="*/ 6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25">
                  <a:moveTo>
                    <a:pt x="94" y="63"/>
                  </a:moveTo>
                  <a:cubicBezTo>
                    <a:pt x="92" y="89"/>
                    <a:pt x="73" y="110"/>
                    <a:pt x="45" y="105"/>
                  </a:cubicBezTo>
                  <a:cubicBezTo>
                    <a:pt x="26" y="102"/>
                    <a:pt x="14" y="84"/>
                    <a:pt x="11" y="67"/>
                  </a:cubicBezTo>
                  <a:cubicBezTo>
                    <a:pt x="6" y="39"/>
                    <a:pt x="33" y="16"/>
                    <a:pt x="60" y="21"/>
                  </a:cubicBezTo>
                  <a:cubicBezTo>
                    <a:pt x="81" y="24"/>
                    <a:pt x="93" y="44"/>
                    <a:pt x="94" y="64"/>
                  </a:cubicBezTo>
                  <a:cubicBezTo>
                    <a:pt x="94" y="66"/>
                    <a:pt x="101" y="65"/>
                    <a:pt x="101" y="62"/>
                  </a:cubicBezTo>
                  <a:cubicBezTo>
                    <a:pt x="97" y="0"/>
                    <a:pt x="7" y="3"/>
                    <a:pt x="4" y="63"/>
                  </a:cubicBezTo>
                  <a:cubicBezTo>
                    <a:pt x="0" y="125"/>
                    <a:pt x="97" y="122"/>
                    <a:pt x="101" y="62"/>
                  </a:cubicBezTo>
                  <a:cubicBezTo>
                    <a:pt x="101" y="60"/>
                    <a:pt x="94" y="61"/>
                    <a:pt x="94" y="6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6" name="Freeform 749">
              <a:extLst>
                <a:ext uri="{FF2B5EF4-FFF2-40B4-BE49-F238E27FC236}">
                  <a16:creationId xmlns:a16="http://schemas.microsoft.com/office/drawing/2014/main" xmlns="" id="{2CD58F92-944F-45C7-9F8E-91DCE48AE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0963" y="88900"/>
              <a:ext cx="603250" cy="723900"/>
            </a:xfrm>
            <a:custGeom>
              <a:avLst/>
              <a:gdLst>
                <a:gd name="T0" fmla="*/ 5 w 262"/>
                <a:gd name="T1" fmla="*/ 9 h 315"/>
                <a:gd name="T2" fmla="*/ 1 w 262"/>
                <a:gd name="T3" fmla="*/ 137 h 315"/>
                <a:gd name="T4" fmla="*/ 14 w 262"/>
                <a:gd name="T5" fmla="*/ 313 h 315"/>
                <a:gd name="T6" fmla="*/ 16 w 262"/>
                <a:gd name="T7" fmla="*/ 315 h 315"/>
                <a:gd name="T8" fmla="*/ 253 w 262"/>
                <a:gd name="T9" fmla="*/ 315 h 315"/>
                <a:gd name="T10" fmla="*/ 258 w 262"/>
                <a:gd name="T11" fmla="*/ 312 h 315"/>
                <a:gd name="T12" fmla="*/ 258 w 262"/>
                <a:gd name="T13" fmla="*/ 178 h 315"/>
                <a:gd name="T14" fmla="*/ 258 w 262"/>
                <a:gd name="T15" fmla="*/ 90 h 315"/>
                <a:gd name="T16" fmla="*/ 257 w 262"/>
                <a:gd name="T17" fmla="*/ 57 h 315"/>
                <a:gd name="T18" fmla="*/ 234 w 262"/>
                <a:gd name="T19" fmla="*/ 28 h 315"/>
                <a:gd name="T20" fmla="*/ 215 w 262"/>
                <a:gd name="T21" fmla="*/ 6 h 315"/>
                <a:gd name="T22" fmla="*/ 164 w 262"/>
                <a:gd name="T23" fmla="*/ 5 h 315"/>
                <a:gd name="T24" fmla="*/ 64 w 262"/>
                <a:gd name="T25" fmla="*/ 3 h 315"/>
                <a:gd name="T26" fmla="*/ 7 w 262"/>
                <a:gd name="T27" fmla="*/ 7 h 315"/>
                <a:gd name="T28" fmla="*/ 10 w 262"/>
                <a:gd name="T29" fmla="*/ 10 h 315"/>
                <a:gd name="T30" fmla="*/ 76 w 262"/>
                <a:gd name="T31" fmla="*/ 7 h 315"/>
                <a:gd name="T32" fmla="*/ 168 w 262"/>
                <a:gd name="T33" fmla="*/ 9 h 315"/>
                <a:gd name="T34" fmla="*/ 200 w 262"/>
                <a:gd name="T35" fmla="*/ 10 h 315"/>
                <a:gd name="T36" fmla="*/ 209 w 262"/>
                <a:gd name="T37" fmla="*/ 10 h 315"/>
                <a:gd name="T38" fmla="*/ 211 w 262"/>
                <a:gd name="T39" fmla="*/ 11 h 315"/>
                <a:gd name="T40" fmla="*/ 235 w 262"/>
                <a:gd name="T41" fmla="*/ 40 h 315"/>
                <a:gd name="T42" fmla="*/ 251 w 262"/>
                <a:gd name="T43" fmla="*/ 60 h 315"/>
                <a:gd name="T44" fmla="*/ 251 w 262"/>
                <a:gd name="T45" fmla="*/ 313 h 315"/>
                <a:gd name="T46" fmla="*/ 256 w 262"/>
                <a:gd name="T47" fmla="*/ 311 h 315"/>
                <a:gd name="T48" fmla="*/ 24 w 262"/>
                <a:gd name="T49" fmla="*/ 311 h 315"/>
                <a:gd name="T50" fmla="*/ 21 w 262"/>
                <a:gd name="T51" fmla="*/ 309 h 315"/>
                <a:gd name="T52" fmla="*/ 20 w 262"/>
                <a:gd name="T53" fmla="*/ 271 h 315"/>
                <a:gd name="T54" fmla="*/ 8 w 262"/>
                <a:gd name="T55" fmla="*/ 159 h 315"/>
                <a:gd name="T56" fmla="*/ 12 w 262"/>
                <a:gd name="T57" fmla="*/ 8 h 315"/>
                <a:gd name="T58" fmla="*/ 5 w 262"/>
                <a:gd name="T59" fmla="*/ 9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2" h="315">
                  <a:moveTo>
                    <a:pt x="5" y="9"/>
                  </a:moveTo>
                  <a:cubicBezTo>
                    <a:pt x="2" y="51"/>
                    <a:pt x="0" y="94"/>
                    <a:pt x="1" y="137"/>
                  </a:cubicBezTo>
                  <a:cubicBezTo>
                    <a:pt x="1" y="196"/>
                    <a:pt x="15" y="254"/>
                    <a:pt x="14" y="313"/>
                  </a:cubicBezTo>
                  <a:cubicBezTo>
                    <a:pt x="14" y="314"/>
                    <a:pt x="15" y="315"/>
                    <a:pt x="16" y="315"/>
                  </a:cubicBezTo>
                  <a:cubicBezTo>
                    <a:pt x="95" y="315"/>
                    <a:pt x="174" y="315"/>
                    <a:pt x="253" y="315"/>
                  </a:cubicBezTo>
                  <a:cubicBezTo>
                    <a:pt x="255" y="315"/>
                    <a:pt x="258" y="314"/>
                    <a:pt x="258" y="312"/>
                  </a:cubicBezTo>
                  <a:cubicBezTo>
                    <a:pt x="258" y="267"/>
                    <a:pt x="258" y="222"/>
                    <a:pt x="258" y="178"/>
                  </a:cubicBezTo>
                  <a:cubicBezTo>
                    <a:pt x="258" y="148"/>
                    <a:pt x="258" y="119"/>
                    <a:pt x="258" y="90"/>
                  </a:cubicBezTo>
                  <a:cubicBezTo>
                    <a:pt x="258" y="83"/>
                    <a:pt x="262" y="62"/>
                    <a:pt x="257" y="57"/>
                  </a:cubicBezTo>
                  <a:cubicBezTo>
                    <a:pt x="249" y="47"/>
                    <a:pt x="241" y="37"/>
                    <a:pt x="234" y="28"/>
                  </a:cubicBezTo>
                  <a:cubicBezTo>
                    <a:pt x="230" y="23"/>
                    <a:pt x="221" y="8"/>
                    <a:pt x="215" y="6"/>
                  </a:cubicBezTo>
                  <a:cubicBezTo>
                    <a:pt x="200" y="3"/>
                    <a:pt x="180" y="5"/>
                    <a:pt x="164" y="5"/>
                  </a:cubicBezTo>
                  <a:cubicBezTo>
                    <a:pt x="130" y="3"/>
                    <a:pt x="97" y="3"/>
                    <a:pt x="64" y="3"/>
                  </a:cubicBezTo>
                  <a:cubicBezTo>
                    <a:pt x="47" y="3"/>
                    <a:pt x="23" y="0"/>
                    <a:pt x="7" y="7"/>
                  </a:cubicBezTo>
                  <a:cubicBezTo>
                    <a:pt x="3" y="9"/>
                    <a:pt x="7" y="11"/>
                    <a:pt x="10" y="10"/>
                  </a:cubicBezTo>
                  <a:cubicBezTo>
                    <a:pt x="28" y="2"/>
                    <a:pt x="57" y="7"/>
                    <a:pt x="76" y="7"/>
                  </a:cubicBezTo>
                  <a:cubicBezTo>
                    <a:pt x="107" y="7"/>
                    <a:pt x="138" y="8"/>
                    <a:pt x="168" y="9"/>
                  </a:cubicBezTo>
                  <a:cubicBezTo>
                    <a:pt x="179" y="9"/>
                    <a:pt x="189" y="10"/>
                    <a:pt x="200" y="10"/>
                  </a:cubicBezTo>
                  <a:cubicBezTo>
                    <a:pt x="203" y="10"/>
                    <a:pt x="206" y="10"/>
                    <a:pt x="209" y="10"/>
                  </a:cubicBezTo>
                  <a:cubicBezTo>
                    <a:pt x="213" y="10"/>
                    <a:pt x="210" y="10"/>
                    <a:pt x="211" y="11"/>
                  </a:cubicBezTo>
                  <a:cubicBezTo>
                    <a:pt x="219" y="20"/>
                    <a:pt x="227" y="30"/>
                    <a:pt x="235" y="40"/>
                  </a:cubicBezTo>
                  <a:cubicBezTo>
                    <a:pt x="238" y="43"/>
                    <a:pt x="251" y="57"/>
                    <a:pt x="251" y="60"/>
                  </a:cubicBezTo>
                  <a:cubicBezTo>
                    <a:pt x="251" y="144"/>
                    <a:pt x="251" y="229"/>
                    <a:pt x="251" y="313"/>
                  </a:cubicBezTo>
                  <a:cubicBezTo>
                    <a:pt x="253" y="312"/>
                    <a:pt x="255" y="312"/>
                    <a:pt x="256" y="311"/>
                  </a:cubicBezTo>
                  <a:cubicBezTo>
                    <a:pt x="179" y="311"/>
                    <a:pt x="102" y="311"/>
                    <a:pt x="24" y="311"/>
                  </a:cubicBezTo>
                  <a:cubicBezTo>
                    <a:pt x="18" y="311"/>
                    <a:pt x="21" y="312"/>
                    <a:pt x="21" y="309"/>
                  </a:cubicBezTo>
                  <a:cubicBezTo>
                    <a:pt x="21" y="297"/>
                    <a:pt x="21" y="284"/>
                    <a:pt x="20" y="271"/>
                  </a:cubicBezTo>
                  <a:cubicBezTo>
                    <a:pt x="18" y="234"/>
                    <a:pt x="10" y="197"/>
                    <a:pt x="8" y="159"/>
                  </a:cubicBezTo>
                  <a:cubicBezTo>
                    <a:pt x="6" y="109"/>
                    <a:pt x="8" y="58"/>
                    <a:pt x="12" y="8"/>
                  </a:cubicBezTo>
                  <a:cubicBezTo>
                    <a:pt x="12" y="5"/>
                    <a:pt x="5" y="6"/>
                    <a:pt x="5" y="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7" name="Freeform 750">
              <a:extLst>
                <a:ext uri="{FF2B5EF4-FFF2-40B4-BE49-F238E27FC236}">
                  <a16:creationId xmlns:a16="http://schemas.microsoft.com/office/drawing/2014/main" xmlns="" id="{3CA787DB-D03F-4CC7-84A6-15E948B73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3563" y="100013"/>
              <a:ext cx="115888" cy="128588"/>
            </a:xfrm>
            <a:custGeom>
              <a:avLst/>
              <a:gdLst>
                <a:gd name="T0" fmla="*/ 0 w 50"/>
                <a:gd name="T1" fmla="*/ 4 h 56"/>
                <a:gd name="T2" fmla="*/ 0 w 50"/>
                <a:gd name="T3" fmla="*/ 54 h 56"/>
                <a:gd name="T4" fmla="*/ 3 w 50"/>
                <a:gd name="T5" fmla="*/ 56 h 56"/>
                <a:gd name="T6" fmla="*/ 44 w 50"/>
                <a:gd name="T7" fmla="*/ 56 h 56"/>
                <a:gd name="T8" fmla="*/ 45 w 50"/>
                <a:gd name="T9" fmla="*/ 51 h 56"/>
                <a:gd name="T10" fmla="*/ 4 w 50"/>
                <a:gd name="T11" fmla="*/ 51 h 56"/>
                <a:gd name="T12" fmla="*/ 7 w 50"/>
                <a:gd name="T13" fmla="*/ 54 h 56"/>
                <a:gd name="T14" fmla="*/ 7 w 50"/>
                <a:gd name="T15" fmla="*/ 3 h 56"/>
                <a:gd name="T16" fmla="*/ 0 w 50"/>
                <a:gd name="T17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6">
                  <a:moveTo>
                    <a:pt x="0" y="4"/>
                  </a:moveTo>
                  <a:cubicBezTo>
                    <a:pt x="0" y="20"/>
                    <a:pt x="0" y="37"/>
                    <a:pt x="0" y="54"/>
                  </a:cubicBezTo>
                  <a:cubicBezTo>
                    <a:pt x="0" y="56"/>
                    <a:pt x="2" y="56"/>
                    <a:pt x="3" y="56"/>
                  </a:cubicBezTo>
                  <a:cubicBezTo>
                    <a:pt x="17" y="56"/>
                    <a:pt x="31" y="56"/>
                    <a:pt x="44" y="56"/>
                  </a:cubicBezTo>
                  <a:cubicBezTo>
                    <a:pt x="48" y="56"/>
                    <a:pt x="50" y="51"/>
                    <a:pt x="45" y="51"/>
                  </a:cubicBezTo>
                  <a:cubicBezTo>
                    <a:pt x="31" y="51"/>
                    <a:pt x="17" y="51"/>
                    <a:pt x="4" y="51"/>
                  </a:cubicBezTo>
                  <a:cubicBezTo>
                    <a:pt x="5" y="52"/>
                    <a:pt x="6" y="53"/>
                    <a:pt x="7" y="54"/>
                  </a:cubicBezTo>
                  <a:cubicBezTo>
                    <a:pt x="7" y="37"/>
                    <a:pt x="7" y="20"/>
                    <a:pt x="7" y="3"/>
                  </a:cubicBezTo>
                  <a:cubicBezTo>
                    <a:pt x="7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8" name="Freeform 751">
              <a:extLst>
                <a:ext uri="{FF2B5EF4-FFF2-40B4-BE49-F238E27FC236}">
                  <a16:creationId xmlns:a16="http://schemas.microsoft.com/office/drawing/2014/main" xmlns="" id="{4BE6DB54-6441-4D9F-808A-2A72E5CDF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3513" y="244475"/>
              <a:ext cx="384175" cy="44450"/>
            </a:xfrm>
            <a:custGeom>
              <a:avLst/>
              <a:gdLst>
                <a:gd name="T0" fmla="*/ 5 w 167"/>
                <a:gd name="T1" fmla="*/ 9 h 19"/>
                <a:gd name="T2" fmla="*/ 158 w 167"/>
                <a:gd name="T3" fmla="*/ 18 h 19"/>
                <a:gd name="T4" fmla="*/ 163 w 167"/>
                <a:gd name="T5" fmla="*/ 13 h 19"/>
                <a:gd name="T6" fmla="*/ 5 w 167"/>
                <a:gd name="T7" fmla="*/ 4 h 19"/>
                <a:gd name="T8" fmla="*/ 5 w 167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9">
                  <a:moveTo>
                    <a:pt x="5" y="9"/>
                  </a:moveTo>
                  <a:cubicBezTo>
                    <a:pt x="55" y="5"/>
                    <a:pt x="109" y="4"/>
                    <a:pt x="158" y="18"/>
                  </a:cubicBezTo>
                  <a:cubicBezTo>
                    <a:pt x="161" y="19"/>
                    <a:pt x="167" y="14"/>
                    <a:pt x="163" y="13"/>
                  </a:cubicBezTo>
                  <a:cubicBezTo>
                    <a:pt x="112" y="0"/>
                    <a:pt x="57" y="0"/>
                    <a:pt x="5" y="4"/>
                  </a:cubicBezTo>
                  <a:cubicBezTo>
                    <a:pt x="1" y="4"/>
                    <a:pt x="0" y="9"/>
                    <a:pt x="5" y="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9" name="Freeform 752">
              <a:extLst>
                <a:ext uri="{FF2B5EF4-FFF2-40B4-BE49-F238E27FC236}">
                  <a16:creationId xmlns:a16="http://schemas.microsoft.com/office/drawing/2014/main" xmlns="" id="{874224EB-B46B-44ED-AA1F-A506A962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363538"/>
              <a:ext cx="365125" cy="19050"/>
            </a:xfrm>
            <a:custGeom>
              <a:avLst/>
              <a:gdLst>
                <a:gd name="T0" fmla="*/ 3 w 159"/>
                <a:gd name="T1" fmla="*/ 8 h 8"/>
                <a:gd name="T2" fmla="*/ 152 w 159"/>
                <a:gd name="T3" fmla="*/ 8 h 8"/>
                <a:gd name="T4" fmla="*/ 157 w 159"/>
                <a:gd name="T5" fmla="*/ 5 h 8"/>
                <a:gd name="T6" fmla="*/ 8 w 159"/>
                <a:gd name="T7" fmla="*/ 5 h 8"/>
                <a:gd name="T8" fmla="*/ 3 w 15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8">
                  <a:moveTo>
                    <a:pt x="3" y="8"/>
                  </a:moveTo>
                  <a:cubicBezTo>
                    <a:pt x="52" y="6"/>
                    <a:pt x="103" y="3"/>
                    <a:pt x="152" y="8"/>
                  </a:cubicBezTo>
                  <a:cubicBezTo>
                    <a:pt x="153" y="8"/>
                    <a:pt x="159" y="5"/>
                    <a:pt x="157" y="5"/>
                  </a:cubicBezTo>
                  <a:cubicBezTo>
                    <a:pt x="108" y="0"/>
                    <a:pt x="57" y="3"/>
                    <a:pt x="8" y="5"/>
                  </a:cubicBezTo>
                  <a:cubicBezTo>
                    <a:pt x="6" y="5"/>
                    <a:pt x="0" y="8"/>
                    <a:pt x="3" y="8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0" name="Freeform 753">
              <a:extLst>
                <a:ext uri="{FF2B5EF4-FFF2-40B4-BE49-F238E27FC236}">
                  <a16:creationId xmlns:a16="http://schemas.microsoft.com/office/drawing/2014/main" xmlns="" id="{3F8D327C-3195-47D6-906A-D97299652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1925" y="490538"/>
              <a:ext cx="422275" cy="31750"/>
            </a:xfrm>
            <a:custGeom>
              <a:avLst/>
              <a:gdLst>
                <a:gd name="T0" fmla="*/ 5 w 184"/>
                <a:gd name="T1" fmla="*/ 14 h 14"/>
                <a:gd name="T2" fmla="*/ 80 w 184"/>
                <a:gd name="T3" fmla="*/ 10 h 14"/>
                <a:gd name="T4" fmla="*/ 176 w 184"/>
                <a:gd name="T5" fmla="*/ 9 h 14"/>
                <a:gd name="T6" fmla="*/ 181 w 184"/>
                <a:gd name="T7" fmla="*/ 5 h 14"/>
                <a:gd name="T8" fmla="*/ 91 w 184"/>
                <a:gd name="T9" fmla="*/ 6 h 14"/>
                <a:gd name="T10" fmla="*/ 7 w 184"/>
                <a:gd name="T11" fmla="*/ 10 h 14"/>
                <a:gd name="T12" fmla="*/ 5 w 18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4">
                  <a:moveTo>
                    <a:pt x="5" y="14"/>
                  </a:moveTo>
                  <a:cubicBezTo>
                    <a:pt x="30" y="13"/>
                    <a:pt x="55" y="11"/>
                    <a:pt x="80" y="10"/>
                  </a:cubicBezTo>
                  <a:cubicBezTo>
                    <a:pt x="110" y="8"/>
                    <a:pt x="146" y="3"/>
                    <a:pt x="176" y="9"/>
                  </a:cubicBezTo>
                  <a:cubicBezTo>
                    <a:pt x="178" y="9"/>
                    <a:pt x="184" y="6"/>
                    <a:pt x="181" y="5"/>
                  </a:cubicBezTo>
                  <a:cubicBezTo>
                    <a:pt x="152" y="0"/>
                    <a:pt x="120" y="4"/>
                    <a:pt x="91" y="6"/>
                  </a:cubicBezTo>
                  <a:cubicBezTo>
                    <a:pt x="63" y="7"/>
                    <a:pt x="35" y="10"/>
                    <a:pt x="7" y="10"/>
                  </a:cubicBezTo>
                  <a:cubicBezTo>
                    <a:pt x="5" y="10"/>
                    <a:pt x="0" y="14"/>
                    <a:pt x="5" y="14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1" name="Freeform 754">
              <a:extLst>
                <a:ext uri="{FF2B5EF4-FFF2-40B4-BE49-F238E27FC236}">
                  <a16:creationId xmlns:a16="http://schemas.microsoft.com/office/drawing/2014/main" xmlns="" id="{6B7D7F36-5420-4C8F-8660-16DFC0779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3513" y="609600"/>
              <a:ext cx="439738" cy="30163"/>
            </a:xfrm>
            <a:custGeom>
              <a:avLst/>
              <a:gdLst>
                <a:gd name="T0" fmla="*/ 5 w 191"/>
                <a:gd name="T1" fmla="*/ 12 h 13"/>
                <a:gd name="T2" fmla="*/ 80 w 191"/>
                <a:gd name="T3" fmla="*/ 9 h 13"/>
                <a:gd name="T4" fmla="*/ 184 w 191"/>
                <a:gd name="T5" fmla="*/ 12 h 13"/>
                <a:gd name="T6" fmla="*/ 186 w 191"/>
                <a:gd name="T7" fmla="*/ 7 h 13"/>
                <a:gd name="T8" fmla="*/ 85 w 191"/>
                <a:gd name="T9" fmla="*/ 4 h 13"/>
                <a:gd name="T10" fmla="*/ 5 w 191"/>
                <a:gd name="T11" fmla="*/ 7 h 13"/>
                <a:gd name="T12" fmla="*/ 5 w 191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">
                  <a:moveTo>
                    <a:pt x="5" y="12"/>
                  </a:moveTo>
                  <a:cubicBezTo>
                    <a:pt x="30" y="11"/>
                    <a:pt x="55" y="10"/>
                    <a:pt x="80" y="9"/>
                  </a:cubicBezTo>
                  <a:cubicBezTo>
                    <a:pt x="114" y="8"/>
                    <a:pt x="151" y="5"/>
                    <a:pt x="184" y="12"/>
                  </a:cubicBezTo>
                  <a:cubicBezTo>
                    <a:pt x="187" y="13"/>
                    <a:pt x="191" y="8"/>
                    <a:pt x="186" y="7"/>
                  </a:cubicBezTo>
                  <a:cubicBezTo>
                    <a:pt x="154" y="0"/>
                    <a:pt x="118" y="3"/>
                    <a:pt x="85" y="4"/>
                  </a:cubicBezTo>
                  <a:cubicBezTo>
                    <a:pt x="58" y="4"/>
                    <a:pt x="32" y="5"/>
                    <a:pt x="5" y="7"/>
                  </a:cubicBezTo>
                  <a:cubicBezTo>
                    <a:pt x="1" y="7"/>
                    <a:pt x="0" y="12"/>
                    <a:pt x="5" y="1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2" name="Freeform 755">
              <a:extLst>
                <a:ext uri="{FF2B5EF4-FFF2-40B4-BE49-F238E27FC236}">
                  <a16:creationId xmlns:a16="http://schemas.microsoft.com/office/drawing/2014/main" xmlns="" id="{D635B4D4-7257-445C-BEAA-88A2B9EC4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5275" y="942975"/>
              <a:ext cx="200025" cy="225425"/>
            </a:xfrm>
            <a:custGeom>
              <a:avLst/>
              <a:gdLst>
                <a:gd name="T0" fmla="*/ 80 w 87"/>
                <a:gd name="T1" fmla="*/ 55 h 98"/>
                <a:gd name="T2" fmla="*/ 41 w 87"/>
                <a:gd name="T3" fmla="*/ 91 h 98"/>
                <a:gd name="T4" fmla="*/ 8 w 87"/>
                <a:gd name="T5" fmla="*/ 55 h 98"/>
                <a:gd name="T6" fmla="*/ 47 w 87"/>
                <a:gd name="T7" fmla="*/ 19 h 98"/>
                <a:gd name="T8" fmla="*/ 80 w 87"/>
                <a:gd name="T9" fmla="*/ 55 h 98"/>
                <a:gd name="T10" fmla="*/ 87 w 87"/>
                <a:gd name="T11" fmla="*/ 55 h 98"/>
                <a:gd name="T12" fmla="*/ 1 w 87"/>
                <a:gd name="T13" fmla="*/ 55 h 98"/>
                <a:gd name="T14" fmla="*/ 44 w 87"/>
                <a:gd name="T15" fmla="*/ 97 h 98"/>
                <a:gd name="T16" fmla="*/ 87 w 87"/>
                <a:gd name="T17" fmla="*/ 55 h 98"/>
                <a:gd name="T18" fmla="*/ 80 w 87"/>
                <a:gd name="T19" fmla="*/ 5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98">
                  <a:moveTo>
                    <a:pt x="80" y="55"/>
                  </a:moveTo>
                  <a:cubicBezTo>
                    <a:pt x="79" y="76"/>
                    <a:pt x="63" y="92"/>
                    <a:pt x="41" y="91"/>
                  </a:cubicBezTo>
                  <a:cubicBezTo>
                    <a:pt x="22" y="90"/>
                    <a:pt x="9" y="72"/>
                    <a:pt x="8" y="55"/>
                  </a:cubicBezTo>
                  <a:cubicBezTo>
                    <a:pt x="7" y="33"/>
                    <a:pt x="27" y="18"/>
                    <a:pt x="47" y="19"/>
                  </a:cubicBezTo>
                  <a:cubicBezTo>
                    <a:pt x="66" y="20"/>
                    <a:pt x="79" y="38"/>
                    <a:pt x="80" y="55"/>
                  </a:cubicBezTo>
                  <a:cubicBezTo>
                    <a:pt x="80" y="59"/>
                    <a:pt x="87" y="58"/>
                    <a:pt x="87" y="55"/>
                  </a:cubicBezTo>
                  <a:cubicBezTo>
                    <a:pt x="84" y="0"/>
                    <a:pt x="4" y="1"/>
                    <a:pt x="1" y="55"/>
                  </a:cubicBezTo>
                  <a:cubicBezTo>
                    <a:pt x="0" y="77"/>
                    <a:pt x="22" y="98"/>
                    <a:pt x="44" y="97"/>
                  </a:cubicBezTo>
                  <a:cubicBezTo>
                    <a:pt x="67" y="95"/>
                    <a:pt x="85" y="79"/>
                    <a:pt x="87" y="55"/>
                  </a:cubicBezTo>
                  <a:cubicBezTo>
                    <a:pt x="87" y="51"/>
                    <a:pt x="80" y="52"/>
                    <a:pt x="80" y="55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3" name="Freeform 756">
              <a:extLst>
                <a:ext uri="{FF2B5EF4-FFF2-40B4-BE49-F238E27FC236}">
                  <a16:creationId xmlns:a16="http://schemas.microsoft.com/office/drawing/2014/main" xmlns="" id="{145D1892-5618-46A7-87B6-A6C9B0B64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950" y="873125"/>
              <a:ext cx="306388" cy="355600"/>
            </a:xfrm>
            <a:custGeom>
              <a:avLst/>
              <a:gdLst>
                <a:gd name="T0" fmla="*/ 126 w 133"/>
                <a:gd name="T1" fmla="*/ 86 h 155"/>
                <a:gd name="T2" fmla="*/ 49 w 133"/>
                <a:gd name="T3" fmla="*/ 142 h 155"/>
                <a:gd name="T4" fmla="*/ 9 w 133"/>
                <a:gd name="T5" fmla="*/ 84 h 155"/>
                <a:gd name="T6" fmla="*/ 85 w 133"/>
                <a:gd name="T7" fmla="*/ 27 h 155"/>
                <a:gd name="T8" fmla="*/ 126 w 133"/>
                <a:gd name="T9" fmla="*/ 86 h 155"/>
                <a:gd name="T10" fmla="*/ 133 w 133"/>
                <a:gd name="T11" fmla="*/ 84 h 155"/>
                <a:gd name="T12" fmla="*/ 2 w 133"/>
                <a:gd name="T13" fmla="*/ 86 h 155"/>
                <a:gd name="T14" fmla="*/ 72 w 133"/>
                <a:gd name="T15" fmla="*/ 148 h 155"/>
                <a:gd name="T16" fmla="*/ 133 w 133"/>
                <a:gd name="T17" fmla="*/ 84 h 155"/>
                <a:gd name="T18" fmla="*/ 126 w 133"/>
                <a:gd name="T19" fmla="*/ 8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155">
                  <a:moveTo>
                    <a:pt x="126" y="86"/>
                  </a:moveTo>
                  <a:cubicBezTo>
                    <a:pt x="124" y="125"/>
                    <a:pt x="90" y="155"/>
                    <a:pt x="49" y="142"/>
                  </a:cubicBezTo>
                  <a:cubicBezTo>
                    <a:pt x="24" y="135"/>
                    <a:pt x="10" y="109"/>
                    <a:pt x="9" y="84"/>
                  </a:cubicBezTo>
                  <a:cubicBezTo>
                    <a:pt x="7" y="44"/>
                    <a:pt x="48" y="16"/>
                    <a:pt x="85" y="27"/>
                  </a:cubicBezTo>
                  <a:cubicBezTo>
                    <a:pt x="111" y="35"/>
                    <a:pt x="125" y="60"/>
                    <a:pt x="126" y="86"/>
                  </a:cubicBezTo>
                  <a:cubicBezTo>
                    <a:pt x="126" y="87"/>
                    <a:pt x="133" y="86"/>
                    <a:pt x="133" y="84"/>
                  </a:cubicBezTo>
                  <a:cubicBezTo>
                    <a:pt x="129" y="0"/>
                    <a:pt x="5" y="4"/>
                    <a:pt x="2" y="86"/>
                  </a:cubicBezTo>
                  <a:cubicBezTo>
                    <a:pt x="0" y="122"/>
                    <a:pt x="36" y="153"/>
                    <a:pt x="72" y="148"/>
                  </a:cubicBezTo>
                  <a:cubicBezTo>
                    <a:pt x="106" y="144"/>
                    <a:pt x="132" y="119"/>
                    <a:pt x="133" y="84"/>
                  </a:cubicBezTo>
                  <a:cubicBezTo>
                    <a:pt x="133" y="83"/>
                    <a:pt x="126" y="83"/>
                    <a:pt x="126" y="86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4" name="Freeform 757">
              <a:extLst>
                <a:ext uri="{FF2B5EF4-FFF2-40B4-BE49-F238E27FC236}">
                  <a16:creationId xmlns:a16="http://schemas.microsoft.com/office/drawing/2014/main" xmlns="" id="{2C247CEF-D4F2-41A5-AC34-9266ADA3B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6088" y="1130300"/>
              <a:ext cx="250825" cy="279400"/>
            </a:xfrm>
            <a:custGeom>
              <a:avLst/>
              <a:gdLst>
                <a:gd name="T0" fmla="*/ 2 w 109"/>
                <a:gd name="T1" fmla="*/ 29 h 122"/>
                <a:gd name="T2" fmla="*/ 42 w 109"/>
                <a:gd name="T3" fmla="*/ 86 h 122"/>
                <a:gd name="T4" fmla="*/ 87 w 109"/>
                <a:gd name="T5" fmla="*/ 108 h 122"/>
                <a:gd name="T6" fmla="*/ 78 w 109"/>
                <a:gd name="T7" fmla="*/ 61 h 122"/>
                <a:gd name="T8" fmla="*/ 32 w 109"/>
                <a:gd name="T9" fmla="*/ 3 h 122"/>
                <a:gd name="T10" fmla="*/ 26 w 109"/>
                <a:gd name="T11" fmla="*/ 5 h 122"/>
                <a:gd name="T12" fmla="*/ 91 w 109"/>
                <a:gd name="T13" fmla="*/ 90 h 122"/>
                <a:gd name="T14" fmla="*/ 69 w 109"/>
                <a:gd name="T15" fmla="*/ 107 h 122"/>
                <a:gd name="T16" fmla="*/ 60 w 109"/>
                <a:gd name="T17" fmla="*/ 97 h 122"/>
                <a:gd name="T18" fmla="*/ 37 w 109"/>
                <a:gd name="T19" fmla="*/ 67 h 122"/>
                <a:gd name="T20" fmla="*/ 8 w 109"/>
                <a:gd name="T21" fmla="*/ 26 h 122"/>
                <a:gd name="T22" fmla="*/ 2 w 109"/>
                <a:gd name="T23" fmla="*/ 2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22">
                  <a:moveTo>
                    <a:pt x="2" y="29"/>
                  </a:moveTo>
                  <a:cubicBezTo>
                    <a:pt x="15" y="49"/>
                    <a:pt x="28" y="68"/>
                    <a:pt x="42" y="86"/>
                  </a:cubicBezTo>
                  <a:cubicBezTo>
                    <a:pt x="55" y="103"/>
                    <a:pt x="65" y="122"/>
                    <a:pt x="87" y="108"/>
                  </a:cubicBezTo>
                  <a:cubicBezTo>
                    <a:pt x="109" y="92"/>
                    <a:pt x="89" y="76"/>
                    <a:pt x="78" y="61"/>
                  </a:cubicBezTo>
                  <a:cubicBezTo>
                    <a:pt x="63" y="41"/>
                    <a:pt x="48" y="22"/>
                    <a:pt x="32" y="3"/>
                  </a:cubicBezTo>
                  <a:cubicBezTo>
                    <a:pt x="31" y="0"/>
                    <a:pt x="24" y="3"/>
                    <a:pt x="26" y="5"/>
                  </a:cubicBezTo>
                  <a:cubicBezTo>
                    <a:pt x="48" y="33"/>
                    <a:pt x="72" y="60"/>
                    <a:pt x="91" y="90"/>
                  </a:cubicBezTo>
                  <a:cubicBezTo>
                    <a:pt x="95" y="98"/>
                    <a:pt x="76" y="113"/>
                    <a:pt x="69" y="107"/>
                  </a:cubicBezTo>
                  <a:cubicBezTo>
                    <a:pt x="66" y="104"/>
                    <a:pt x="63" y="101"/>
                    <a:pt x="60" y="97"/>
                  </a:cubicBezTo>
                  <a:cubicBezTo>
                    <a:pt x="52" y="88"/>
                    <a:pt x="44" y="77"/>
                    <a:pt x="37" y="67"/>
                  </a:cubicBezTo>
                  <a:cubicBezTo>
                    <a:pt x="27" y="54"/>
                    <a:pt x="17" y="40"/>
                    <a:pt x="8" y="26"/>
                  </a:cubicBezTo>
                  <a:cubicBezTo>
                    <a:pt x="7" y="24"/>
                    <a:pt x="0" y="26"/>
                    <a:pt x="2" y="2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5" name="Freeform 758">
              <a:extLst>
                <a:ext uri="{FF2B5EF4-FFF2-40B4-BE49-F238E27FC236}">
                  <a16:creationId xmlns:a16="http://schemas.microsoft.com/office/drawing/2014/main" xmlns="" id="{8BCCDC76-365C-4B6A-97BE-3E99B490E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6600" y="6146800"/>
              <a:ext cx="760413" cy="509588"/>
            </a:xfrm>
            <a:custGeom>
              <a:avLst/>
              <a:gdLst>
                <a:gd name="T0" fmla="*/ 10 w 331"/>
                <a:gd name="T1" fmla="*/ 199 h 222"/>
                <a:gd name="T2" fmla="*/ 29 w 331"/>
                <a:gd name="T3" fmla="*/ 167 h 222"/>
                <a:gd name="T4" fmla="*/ 31 w 331"/>
                <a:gd name="T5" fmla="*/ 140 h 222"/>
                <a:gd name="T6" fmla="*/ 39 w 331"/>
                <a:gd name="T7" fmla="*/ 40 h 222"/>
                <a:gd name="T8" fmla="*/ 117 w 331"/>
                <a:gd name="T9" fmla="*/ 12 h 222"/>
                <a:gd name="T10" fmla="*/ 234 w 331"/>
                <a:gd name="T11" fmla="*/ 12 h 222"/>
                <a:gd name="T12" fmla="*/ 307 w 331"/>
                <a:gd name="T13" fmla="*/ 57 h 222"/>
                <a:gd name="T14" fmla="*/ 315 w 331"/>
                <a:gd name="T15" fmla="*/ 162 h 222"/>
                <a:gd name="T16" fmla="*/ 159 w 331"/>
                <a:gd name="T17" fmla="*/ 209 h 222"/>
                <a:gd name="T18" fmla="*/ 59 w 331"/>
                <a:gd name="T19" fmla="*/ 179 h 222"/>
                <a:gd name="T20" fmla="*/ 44 w 331"/>
                <a:gd name="T21" fmla="*/ 184 h 222"/>
                <a:gd name="T22" fmla="*/ 5 w 331"/>
                <a:gd name="T23" fmla="*/ 199 h 222"/>
                <a:gd name="T24" fmla="*/ 7 w 331"/>
                <a:gd name="T25" fmla="*/ 201 h 222"/>
                <a:gd name="T26" fmla="*/ 40 w 331"/>
                <a:gd name="T27" fmla="*/ 188 h 222"/>
                <a:gd name="T28" fmla="*/ 56 w 331"/>
                <a:gd name="T29" fmla="*/ 182 h 222"/>
                <a:gd name="T30" fmla="*/ 57 w 331"/>
                <a:gd name="T31" fmla="*/ 184 h 222"/>
                <a:gd name="T32" fmla="*/ 161 w 331"/>
                <a:gd name="T33" fmla="*/ 213 h 222"/>
                <a:gd name="T34" fmla="*/ 330 w 331"/>
                <a:gd name="T35" fmla="*/ 126 h 222"/>
                <a:gd name="T36" fmla="*/ 301 w 331"/>
                <a:gd name="T37" fmla="*/ 36 h 222"/>
                <a:gd name="T38" fmla="*/ 226 w 331"/>
                <a:gd name="T39" fmla="*/ 8 h 222"/>
                <a:gd name="T40" fmla="*/ 51 w 331"/>
                <a:gd name="T41" fmla="*/ 24 h 222"/>
                <a:gd name="T42" fmla="*/ 22 w 331"/>
                <a:gd name="T43" fmla="*/ 110 h 222"/>
                <a:gd name="T44" fmla="*/ 26 w 331"/>
                <a:gd name="T45" fmla="*/ 155 h 222"/>
                <a:gd name="T46" fmla="*/ 3 w 331"/>
                <a:gd name="T47" fmla="*/ 200 h 222"/>
                <a:gd name="T48" fmla="*/ 10 w 331"/>
                <a:gd name="T49" fmla="*/ 19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1" h="222">
                  <a:moveTo>
                    <a:pt x="10" y="199"/>
                  </a:moveTo>
                  <a:cubicBezTo>
                    <a:pt x="17" y="189"/>
                    <a:pt x="23" y="178"/>
                    <a:pt x="29" y="167"/>
                  </a:cubicBezTo>
                  <a:cubicBezTo>
                    <a:pt x="34" y="157"/>
                    <a:pt x="32" y="151"/>
                    <a:pt x="31" y="140"/>
                  </a:cubicBezTo>
                  <a:cubicBezTo>
                    <a:pt x="27" y="108"/>
                    <a:pt x="24" y="70"/>
                    <a:pt x="39" y="40"/>
                  </a:cubicBezTo>
                  <a:cubicBezTo>
                    <a:pt x="50" y="16"/>
                    <a:pt x="95" y="14"/>
                    <a:pt x="117" y="12"/>
                  </a:cubicBezTo>
                  <a:cubicBezTo>
                    <a:pt x="156" y="7"/>
                    <a:pt x="195" y="6"/>
                    <a:pt x="234" y="12"/>
                  </a:cubicBezTo>
                  <a:cubicBezTo>
                    <a:pt x="264" y="17"/>
                    <a:pt x="293" y="27"/>
                    <a:pt x="307" y="57"/>
                  </a:cubicBezTo>
                  <a:cubicBezTo>
                    <a:pt x="321" y="89"/>
                    <a:pt x="329" y="128"/>
                    <a:pt x="315" y="162"/>
                  </a:cubicBezTo>
                  <a:cubicBezTo>
                    <a:pt x="291" y="219"/>
                    <a:pt x="209" y="216"/>
                    <a:pt x="159" y="209"/>
                  </a:cubicBezTo>
                  <a:cubicBezTo>
                    <a:pt x="125" y="204"/>
                    <a:pt x="90" y="194"/>
                    <a:pt x="59" y="179"/>
                  </a:cubicBezTo>
                  <a:cubicBezTo>
                    <a:pt x="55" y="177"/>
                    <a:pt x="47" y="182"/>
                    <a:pt x="44" y="184"/>
                  </a:cubicBezTo>
                  <a:cubicBezTo>
                    <a:pt x="31" y="189"/>
                    <a:pt x="18" y="194"/>
                    <a:pt x="5" y="199"/>
                  </a:cubicBezTo>
                  <a:cubicBezTo>
                    <a:pt x="0" y="201"/>
                    <a:pt x="5" y="202"/>
                    <a:pt x="7" y="201"/>
                  </a:cubicBezTo>
                  <a:cubicBezTo>
                    <a:pt x="18" y="196"/>
                    <a:pt x="29" y="192"/>
                    <a:pt x="40" y="188"/>
                  </a:cubicBezTo>
                  <a:cubicBezTo>
                    <a:pt x="45" y="186"/>
                    <a:pt x="50" y="184"/>
                    <a:pt x="56" y="182"/>
                  </a:cubicBezTo>
                  <a:cubicBezTo>
                    <a:pt x="55" y="182"/>
                    <a:pt x="51" y="181"/>
                    <a:pt x="57" y="184"/>
                  </a:cubicBezTo>
                  <a:cubicBezTo>
                    <a:pt x="90" y="198"/>
                    <a:pt x="125" y="208"/>
                    <a:pt x="161" y="213"/>
                  </a:cubicBezTo>
                  <a:cubicBezTo>
                    <a:pt x="228" y="222"/>
                    <a:pt x="326" y="212"/>
                    <a:pt x="330" y="126"/>
                  </a:cubicBezTo>
                  <a:cubicBezTo>
                    <a:pt x="331" y="97"/>
                    <a:pt x="321" y="57"/>
                    <a:pt x="301" y="36"/>
                  </a:cubicBezTo>
                  <a:cubicBezTo>
                    <a:pt x="283" y="16"/>
                    <a:pt x="251" y="11"/>
                    <a:pt x="226" y="8"/>
                  </a:cubicBezTo>
                  <a:cubicBezTo>
                    <a:pt x="171" y="0"/>
                    <a:pt x="104" y="3"/>
                    <a:pt x="51" y="24"/>
                  </a:cubicBezTo>
                  <a:cubicBezTo>
                    <a:pt x="20" y="36"/>
                    <a:pt x="21" y="81"/>
                    <a:pt x="22" y="110"/>
                  </a:cubicBezTo>
                  <a:cubicBezTo>
                    <a:pt x="22" y="125"/>
                    <a:pt x="23" y="140"/>
                    <a:pt x="26" y="155"/>
                  </a:cubicBezTo>
                  <a:cubicBezTo>
                    <a:pt x="28" y="168"/>
                    <a:pt x="10" y="190"/>
                    <a:pt x="3" y="200"/>
                  </a:cubicBezTo>
                  <a:cubicBezTo>
                    <a:pt x="2" y="201"/>
                    <a:pt x="9" y="201"/>
                    <a:pt x="10" y="19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6" name="Freeform 759">
              <a:extLst>
                <a:ext uri="{FF2B5EF4-FFF2-40B4-BE49-F238E27FC236}">
                  <a16:creationId xmlns:a16="http://schemas.microsoft.com/office/drawing/2014/main" xmlns="" id="{20DC5A19-DF87-44BB-A596-B2234A8CA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8688" y="6348413"/>
              <a:ext cx="80963" cy="96838"/>
            </a:xfrm>
            <a:custGeom>
              <a:avLst/>
              <a:gdLst>
                <a:gd name="T0" fmla="*/ 28 w 35"/>
                <a:gd name="T1" fmla="*/ 22 h 42"/>
                <a:gd name="T2" fmla="*/ 17 w 35"/>
                <a:gd name="T3" fmla="*/ 32 h 42"/>
                <a:gd name="T4" fmla="*/ 8 w 35"/>
                <a:gd name="T5" fmla="*/ 22 h 42"/>
                <a:gd name="T6" fmla="*/ 19 w 35"/>
                <a:gd name="T7" fmla="*/ 10 h 42"/>
                <a:gd name="T8" fmla="*/ 28 w 35"/>
                <a:gd name="T9" fmla="*/ 22 h 42"/>
                <a:gd name="T10" fmla="*/ 35 w 35"/>
                <a:gd name="T11" fmla="*/ 20 h 42"/>
                <a:gd name="T12" fmla="*/ 1 w 35"/>
                <a:gd name="T13" fmla="*/ 22 h 42"/>
                <a:gd name="T14" fmla="*/ 35 w 35"/>
                <a:gd name="T15" fmla="*/ 21 h 42"/>
                <a:gd name="T16" fmla="*/ 28 w 35"/>
                <a:gd name="T1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2">
                  <a:moveTo>
                    <a:pt x="28" y="22"/>
                  </a:moveTo>
                  <a:cubicBezTo>
                    <a:pt x="27" y="28"/>
                    <a:pt x="24" y="33"/>
                    <a:pt x="17" y="32"/>
                  </a:cubicBezTo>
                  <a:cubicBezTo>
                    <a:pt x="12" y="31"/>
                    <a:pt x="9" y="27"/>
                    <a:pt x="8" y="22"/>
                  </a:cubicBezTo>
                  <a:cubicBezTo>
                    <a:pt x="7" y="16"/>
                    <a:pt x="12" y="9"/>
                    <a:pt x="19" y="10"/>
                  </a:cubicBezTo>
                  <a:cubicBezTo>
                    <a:pt x="24" y="11"/>
                    <a:pt x="27" y="17"/>
                    <a:pt x="28" y="22"/>
                  </a:cubicBezTo>
                  <a:cubicBezTo>
                    <a:pt x="28" y="25"/>
                    <a:pt x="35" y="23"/>
                    <a:pt x="35" y="20"/>
                  </a:cubicBezTo>
                  <a:cubicBezTo>
                    <a:pt x="33" y="0"/>
                    <a:pt x="2" y="3"/>
                    <a:pt x="1" y="22"/>
                  </a:cubicBezTo>
                  <a:cubicBezTo>
                    <a:pt x="0" y="42"/>
                    <a:pt x="34" y="40"/>
                    <a:pt x="35" y="21"/>
                  </a:cubicBezTo>
                  <a:cubicBezTo>
                    <a:pt x="35" y="18"/>
                    <a:pt x="28" y="19"/>
                    <a:pt x="28" y="2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7" name="Freeform 760">
              <a:extLst>
                <a:ext uri="{FF2B5EF4-FFF2-40B4-BE49-F238E27FC236}">
                  <a16:creationId xmlns:a16="http://schemas.microsoft.com/office/drawing/2014/main" xmlns="" id="{8894BDF0-AE13-4997-9949-57D44AEB2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2200" y="6351588"/>
              <a:ext cx="77788" cy="93663"/>
            </a:xfrm>
            <a:custGeom>
              <a:avLst/>
              <a:gdLst>
                <a:gd name="T0" fmla="*/ 27 w 34"/>
                <a:gd name="T1" fmla="*/ 21 h 41"/>
                <a:gd name="T2" fmla="*/ 17 w 34"/>
                <a:gd name="T3" fmla="*/ 31 h 41"/>
                <a:gd name="T4" fmla="*/ 8 w 34"/>
                <a:gd name="T5" fmla="*/ 21 h 41"/>
                <a:gd name="T6" fmla="*/ 18 w 34"/>
                <a:gd name="T7" fmla="*/ 9 h 41"/>
                <a:gd name="T8" fmla="*/ 27 w 34"/>
                <a:gd name="T9" fmla="*/ 21 h 41"/>
                <a:gd name="T10" fmla="*/ 34 w 34"/>
                <a:gd name="T11" fmla="*/ 19 h 41"/>
                <a:gd name="T12" fmla="*/ 1 w 34"/>
                <a:gd name="T13" fmla="*/ 21 h 41"/>
                <a:gd name="T14" fmla="*/ 34 w 34"/>
                <a:gd name="T15" fmla="*/ 20 h 41"/>
                <a:gd name="T16" fmla="*/ 27 w 34"/>
                <a:gd name="T1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1">
                  <a:moveTo>
                    <a:pt x="27" y="21"/>
                  </a:moveTo>
                  <a:cubicBezTo>
                    <a:pt x="27" y="27"/>
                    <a:pt x="24" y="32"/>
                    <a:pt x="17" y="31"/>
                  </a:cubicBezTo>
                  <a:cubicBezTo>
                    <a:pt x="12" y="31"/>
                    <a:pt x="9" y="25"/>
                    <a:pt x="8" y="21"/>
                  </a:cubicBezTo>
                  <a:cubicBezTo>
                    <a:pt x="7" y="15"/>
                    <a:pt x="12" y="8"/>
                    <a:pt x="18" y="9"/>
                  </a:cubicBezTo>
                  <a:cubicBezTo>
                    <a:pt x="24" y="10"/>
                    <a:pt x="27" y="16"/>
                    <a:pt x="27" y="21"/>
                  </a:cubicBezTo>
                  <a:cubicBezTo>
                    <a:pt x="27" y="23"/>
                    <a:pt x="34" y="22"/>
                    <a:pt x="34" y="19"/>
                  </a:cubicBezTo>
                  <a:cubicBezTo>
                    <a:pt x="33" y="0"/>
                    <a:pt x="2" y="2"/>
                    <a:pt x="1" y="21"/>
                  </a:cubicBezTo>
                  <a:cubicBezTo>
                    <a:pt x="0" y="41"/>
                    <a:pt x="33" y="39"/>
                    <a:pt x="34" y="20"/>
                  </a:cubicBezTo>
                  <a:cubicBezTo>
                    <a:pt x="34" y="17"/>
                    <a:pt x="27" y="19"/>
                    <a:pt x="27" y="21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8" name="Freeform 761">
              <a:extLst>
                <a:ext uri="{FF2B5EF4-FFF2-40B4-BE49-F238E27FC236}">
                  <a16:creationId xmlns:a16="http://schemas.microsoft.com/office/drawing/2014/main" xmlns="" id="{98C5D9C7-3854-472A-8C85-0D69EA3F1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5713" y="6348413"/>
              <a:ext cx="77788" cy="85725"/>
            </a:xfrm>
            <a:custGeom>
              <a:avLst/>
              <a:gdLst>
                <a:gd name="T0" fmla="*/ 27 w 34"/>
                <a:gd name="T1" fmla="*/ 22 h 37"/>
                <a:gd name="T2" fmla="*/ 14 w 34"/>
                <a:gd name="T3" fmla="*/ 31 h 37"/>
                <a:gd name="T4" fmla="*/ 7 w 34"/>
                <a:gd name="T5" fmla="*/ 20 h 37"/>
                <a:gd name="T6" fmla="*/ 20 w 34"/>
                <a:gd name="T7" fmla="*/ 11 h 37"/>
                <a:gd name="T8" fmla="*/ 27 w 34"/>
                <a:gd name="T9" fmla="*/ 22 h 37"/>
                <a:gd name="T10" fmla="*/ 34 w 34"/>
                <a:gd name="T11" fmla="*/ 20 h 37"/>
                <a:gd name="T12" fmla="*/ 0 w 34"/>
                <a:gd name="T13" fmla="*/ 22 h 37"/>
                <a:gd name="T14" fmla="*/ 18 w 34"/>
                <a:gd name="T15" fmla="*/ 36 h 37"/>
                <a:gd name="T16" fmla="*/ 34 w 34"/>
                <a:gd name="T17" fmla="*/ 20 h 37"/>
                <a:gd name="T18" fmla="*/ 27 w 34"/>
                <a:gd name="T19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7">
                  <a:moveTo>
                    <a:pt x="27" y="22"/>
                  </a:moveTo>
                  <a:cubicBezTo>
                    <a:pt x="26" y="29"/>
                    <a:pt x="21" y="35"/>
                    <a:pt x="14" y="31"/>
                  </a:cubicBezTo>
                  <a:cubicBezTo>
                    <a:pt x="10" y="29"/>
                    <a:pt x="8" y="25"/>
                    <a:pt x="7" y="20"/>
                  </a:cubicBezTo>
                  <a:cubicBezTo>
                    <a:pt x="7" y="13"/>
                    <a:pt x="14" y="8"/>
                    <a:pt x="20" y="11"/>
                  </a:cubicBezTo>
                  <a:cubicBezTo>
                    <a:pt x="25" y="13"/>
                    <a:pt x="27" y="18"/>
                    <a:pt x="27" y="22"/>
                  </a:cubicBezTo>
                  <a:cubicBezTo>
                    <a:pt x="27" y="24"/>
                    <a:pt x="34" y="22"/>
                    <a:pt x="34" y="20"/>
                  </a:cubicBezTo>
                  <a:cubicBezTo>
                    <a:pt x="33" y="0"/>
                    <a:pt x="1" y="4"/>
                    <a:pt x="0" y="22"/>
                  </a:cubicBezTo>
                  <a:cubicBezTo>
                    <a:pt x="0" y="31"/>
                    <a:pt x="10" y="37"/>
                    <a:pt x="18" y="36"/>
                  </a:cubicBezTo>
                  <a:cubicBezTo>
                    <a:pt x="26" y="34"/>
                    <a:pt x="33" y="29"/>
                    <a:pt x="34" y="20"/>
                  </a:cubicBezTo>
                  <a:cubicBezTo>
                    <a:pt x="34" y="19"/>
                    <a:pt x="27" y="20"/>
                    <a:pt x="27" y="22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9" name="Freeform 762">
              <a:extLst>
                <a:ext uri="{FF2B5EF4-FFF2-40B4-BE49-F238E27FC236}">
                  <a16:creationId xmlns:a16="http://schemas.microsoft.com/office/drawing/2014/main" xmlns="" id="{F6CA7415-A16D-45F3-A3CB-C6107FD9B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2400" y="6059488"/>
              <a:ext cx="581025" cy="676275"/>
            </a:xfrm>
            <a:custGeom>
              <a:avLst/>
              <a:gdLst>
                <a:gd name="T0" fmla="*/ 91 w 253"/>
                <a:gd name="T1" fmla="*/ 289 h 294"/>
                <a:gd name="T2" fmla="*/ 18 w 253"/>
                <a:gd name="T3" fmla="*/ 143 h 294"/>
                <a:gd name="T4" fmla="*/ 20 w 253"/>
                <a:gd name="T5" fmla="*/ 40 h 294"/>
                <a:gd name="T6" fmla="*/ 103 w 253"/>
                <a:gd name="T7" fmla="*/ 9 h 294"/>
                <a:gd name="T8" fmla="*/ 85 w 253"/>
                <a:gd name="T9" fmla="*/ 290 h 294"/>
                <a:gd name="T10" fmla="*/ 91 w 253"/>
                <a:gd name="T11" fmla="*/ 290 h 294"/>
                <a:gd name="T12" fmla="*/ 100 w 253"/>
                <a:gd name="T13" fmla="*/ 3 h 294"/>
                <a:gd name="T14" fmla="*/ 28 w 253"/>
                <a:gd name="T15" fmla="*/ 22 h 294"/>
                <a:gd name="T16" fmla="*/ 3 w 253"/>
                <a:gd name="T17" fmla="*/ 104 h 294"/>
                <a:gd name="T18" fmla="*/ 84 w 253"/>
                <a:gd name="T19" fmla="*/ 291 h 294"/>
                <a:gd name="T20" fmla="*/ 85 w 253"/>
                <a:gd name="T21" fmla="*/ 292 h 294"/>
                <a:gd name="T22" fmla="*/ 91 w 253"/>
                <a:gd name="T23" fmla="*/ 28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3" h="294">
                  <a:moveTo>
                    <a:pt x="91" y="289"/>
                  </a:moveTo>
                  <a:cubicBezTo>
                    <a:pt x="59" y="245"/>
                    <a:pt x="33" y="195"/>
                    <a:pt x="18" y="143"/>
                  </a:cubicBezTo>
                  <a:cubicBezTo>
                    <a:pt x="8" y="111"/>
                    <a:pt x="2" y="70"/>
                    <a:pt x="20" y="40"/>
                  </a:cubicBezTo>
                  <a:cubicBezTo>
                    <a:pt x="36" y="11"/>
                    <a:pt x="73" y="3"/>
                    <a:pt x="103" y="9"/>
                  </a:cubicBezTo>
                  <a:cubicBezTo>
                    <a:pt x="245" y="33"/>
                    <a:pt x="131" y="227"/>
                    <a:pt x="85" y="290"/>
                  </a:cubicBezTo>
                  <a:cubicBezTo>
                    <a:pt x="83" y="293"/>
                    <a:pt x="90" y="293"/>
                    <a:pt x="91" y="290"/>
                  </a:cubicBezTo>
                  <a:cubicBezTo>
                    <a:pt x="142" y="221"/>
                    <a:pt x="253" y="24"/>
                    <a:pt x="100" y="3"/>
                  </a:cubicBezTo>
                  <a:cubicBezTo>
                    <a:pt x="74" y="0"/>
                    <a:pt x="48" y="6"/>
                    <a:pt x="28" y="22"/>
                  </a:cubicBezTo>
                  <a:cubicBezTo>
                    <a:pt x="3" y="42"/>
                    <a:pt x="0" y="74"/>
                    <a:pt x="3" y="104"/>
                  </a:cubicBezTo>
                  <a:cubicBezTo>
                    <a:pt x="8" y="170"/>
                    <a:pt x="45" y="237"/>
                    <a:pt x="84" y="291"/>
                  </a:cubicBezTo>
                  <a:cubicBezTo>
                    <a:pt x="84" y="291"/>
                    <a:pt x="85" y="291"/>
                    <a:pt x="85" y="292"/>
                  </a:cubicBezTo>
                  <a:cubicBezTo>
                    <a:pt x="87" y="294"/>
                    <a:pt x="93" y="291"/>
                    <a:pt x="91" y="289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0" name="Freeform 763">
              <a:extLst>
                <a:ext uri="{FF2B5EF4-FFF2-40B4-BE49-F238E27FC236}">
                  <a16:creationId xmlns:a16="http://schemas.microsoft.com/office/drawing/2014/main" xmlns="" id="{6BDF1893-BCE8-41D6-B256-86DABFCB7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2888" y="6151563"/>
              <a:ext cx="228600" cy="287338"/>
            </a:xfrm>
            <a:custGeom>
              <a:avLst/>
              <a:gdLst>
                <a:gd name="T0" fmla="*/ 93 w 100"/>
                <a:gd name="T1" fmla="*/ 63 h 125"/>
                <a:gd name="T2" fmla="*/ 32 w 100"/>
                <a:gd name="T3" fmla="*/ 100 h 125"/>
                <a:gd name="T4" fmla="*/ 10 w 100"/>
                <a:gd name="T5" fmla="*/ 61 h 125"/>
                <a:gd name="T6" fmla="*/ 71 w 100"/>
                <a:gd name="T7" fmla="*/ 25 h 125"/>
                <a:gd name="T8" fmla="*/ 93 w 100"/>
                <a:gd name="T9" fmla="*/ 63 h 125"/>
                <a:gd name="T10" fmla="*/ 100 w 100"/>
                <a:gd name="T11" fmla="*/ 61 h 125"/>
                <a:gd name="T12" fmla="*/ 3 w 100"/>
                <a:gd name="T13" fmla="*/ 63 h 125"/>
                <a:gd name="T14" fmla="*/ 100 w 100"/>
                <a:gd name="T15" fmla="*/ 61 h 125"/>
                <a:gd name="T16" fmla="*/ 93 w 100"/>
                <a:gd name="T17" fmla="*/ 6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25">
                  <a:moveTo>
                    <a:pt x="93" y="63"/>
                  </a:moveTo>
                  <a:cubicBezTo>
                    <a:pt x="92" y="94"/>
                    <a:pt x="62" y="116"/>
                    <a:pt x="32" y="100"/>
                  </a:cubicBezTo>
                  <a:cubicBezTo>
                    <a:pt x="18" y="93"/>
                    <a:pt x="11" y="77"/>
                    <a:pt x="10" y="61"/>
                  </a:cubicBezTo>
                  <a:cubicBezTo>
                    <a:pt x="8" y="30"/>
                    <a:pt x="44" y="11"/>
                    <a:pt x="71" y="25"/>
                  </a:cubicBezTo>
                  <a:cubicBezTo>
                    <a:pt x="85" y="32"/>
                    <a:pt x="92" y="48"/>
                    <a:pt x="93" y="63"/>
                  </a:cubicBezTo>
                  <a:cubicBezTo>
                    <a:pt x="93" y="65"/>
                    <a:pt x="100" y="63"/>
                    <a:pt x="100" y="61"/>
                  </a:cubicBezTo>
                  <a:cubicBezTo>
                    <a:pt x="97" y="0"/>
                    <a:pt x="6" y="4"/>
                    <a:pt x="3" y="63"/>
                  </a:cubicBezTo>
                  <a:cubicBezTo>
                    <a:pt x="0" y="125"/>
                    <a:pt x="97" y="121"/>
                    <a:pt x="100" y="61"/>
                  </a:cubicBezTo>
                  <a:cubicBezTo>
                    <a:pt x="100" y="60"/>
                    <a:pt x="93" y="61"/>
                    <a:pt x="93" y="63"/>
                  </a:cubicBezTo>
                  <a:close/>
                </a:path>
              </a:pathLst>
            </a:custGeom>
            <a:solidFill>
              <a:srgbClr val="404040">
                <a:alpha val="2588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9E77447-FA8C-4456-86B9-4B0CA9DD6B3F}"/>
              </a:ext>
            </a:extLst>
          </p:cNvPr>
          <p:cNvSpPr/>
          <p:nvPr/>
        </p:nvSpPr>
        <p:spPr>
          <a:xfrm>
            <a:off x="4484202" y="2732458"/>
            <a:ext cx="609127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Montserrat" panose="00000500000000000000" pitchFamily="2" charset="0"/>
              </a:rPr>
              <a:t>MAXIMUM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2B7D9EE-8803-4B12-A6F9-48223F410368}"/>
              </a:ext>
            </a:extLst>
          </p:cNvPr>
          <p:cNvSpPr txBox="1"/>
          <p:nvPr/>
        </p:nvSpPr>
        <p:spPr>
          <a:xfrm>
            <a:off x="4843367" y="3609975"/>
            <a:ext cx="5459508" cy="463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  <a:ea typeface="Montserrat Light" charset="0"/>
                <a:cs typeface="Montserrat Light" charset="0"/>
              </a:rPr>
              <a:t>THE </a:t>
            </a:r>
            <a:r>
              <a:rPr lang="en-US" sz="2000" b="1" dirty="0">
                <a:solidFill>
                  <a:schemeClr val="accent4"/>
                </a:solidFill>
                <a:latin typeface="Montserrat" panose="00000500000000000000" pitchFamily="2" charset="0"/>
                <a:ea typeface="Montserrat Light" charset="0"/>
                <a:cs typeface="Montserrat Light" charset="0"/>
              </a:rPr>
              <a:t>FREE </a:t>
            </a:r>
            <a:r>
              <a:rPr lang="en-US" sz="2000" b="1" dirty="0">
                <a:solidFill>
                  <a:schemeClr val="accent4"/>
                </a:solidFill>
                <a:latin typeface="Montserrat" panose="00000500000000000000" pitchFamily="2" charset="0"/>
                <a:ea typeface="Montserrat" charset="0"/>
                <a:cs typeface="Montserrat" charset="0"/>
              </a:rPr>
              <a:t>DIGITAL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  <a:ea typeface="Montserrat" charset="0"/>
                <a:cs typeface="Montserrat" charset="0"/>
              </a:rPr>
              <a:t>PRESENTATION</a:t>
            </a:r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xmlns="" id="{6A0553CC-94A0-4C92-B8ED-F9524D4D1C7E}"/>
              </a:ext>
            </a:extLst>
          </p:cNvPr>
          <p:cNvSpPr>
            <a:spLocks/>
          </p:cNvSpPr>
          <p:nvPr/>
        </p:nvSpPr>
        <p:spPr bwMode="auto">
          <a:xfrm>
            <a:off x="4181670" y="2878461"/>
            <a:ext cx="1075191" cy="1206419"/>
          </a:xfrm>
          <a:custGeom>
            <a:avLst/>
            <a:gdLst>
              <a:gd name="T0" fmla="*/ 182 w 551"/>
              <a:gd name="T1" fmla="*/ 91 h 617"/>
              <a:gd name="T2" fmla="*/ 182 w 551"/>
              <a:gd name="T3" fmla="*/ 91 h 617"/>
              <a:gd name="T4" fmla="*/ 222 w 551"/>
              <a:gd name="T5" fmla="*/ 107 h 617"/>
              <a:gd name="T6" fmla="*/ 383 w 551"/>
              <a:gd name="T7" fmla="*/ 274 h 617"/>
              <a:gd name="T8" fmla="*/ 399 w 551"/>
              <a:gd name="T9" fmla="*/ 274 h 617"/>
              <a:gd name="T10" fmla="*/ 551 w 551"/>
              <a:gd name="T11" fmla="*/ 117 h 617"/>
              <a:gd name="T12" fmla="*/ 309 w 551"/>
              <a:gd name="T13" fmla="*/ 0 h 617"/>
              <a:gd name="T14" fmla="*/ 0 w 551"/>
              <a:gd name="T15" fmla="*/ 308 h 617"/>
              <a:gd name="T16" fmla="*/ 309 w 551"/>
              <a:gd name="T17" fmla="*/ 617 h 617"/>
              <a:gd name="T18" fmla="*/ 517 w 551"/>
              <a:gd name="T19" fmla="*/ 536 h 617"/>
              <a:gd name="T20" fmla="*/ 517 w 551"/>
              <a:gd name="T21" fmla="*/ 322 h 617"/>
              <a:gd name="T22" fmla="*/ 507 w 551"/>
              <a:gd name="T23" fmla="*/ 318 h 617"/>
              <a:gd name="T24" fmla="*/ 408 w 551"/>
              <a:gd name="T25" fmla="*/ 432 h 617"/>
              <a:gd name="T26" fmla="*/ 374 w 551"/>
              <a:gd name="T27" fmla="*/ 432 h 617"/>
              <a:gd name="T28" fmla="*/ 275 w 551"/>
              <a:gd name="T29" fmla="*/ 318 h 617"/>
              <a:gd name="T30" fmla="*/ 265 w 551"/>
              <a:gd name="T31" fmla="*/ 322 h 617"/>
              <a:gd name="T32" fmla="*/ 265 w 551"/>
              <a:gd name="T33" fmla="*/ 543 h 617"/>
              <a:gd name="T34" fmla="*/ 153 w 551"/>
              <a:gd name="T35" fmla="*/ 440 h 617"/>
              <a:gd name="T36" fmla="*/ 153 w 551"/>
              <a:gd name="T37" fmla="*/ 119 h 617"/>
              <a:gd name="T38" fmla="*/ 182 w 551"/>
              <a:gd name="T39" fmla="*/ 91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51" h="617">
                <a:moveTo>
                  <a:pt x="182" y="91"/>
                </a:moveTo>
                <a:cubicBezTo>
                  <a:pt x="182" y="91"/>
                  <a:pt x="182" y="91"/>
                  <a:pt x="182" y="91"/>
                </a:cubicBezTo>
                <a:cubicBezTo>
                  <a:pt x="197" y="91"/>
                  <a:pt x="211" y="97"/>
                  <a:pt x="222" y="107"/>
                </a:cubicBezTo>
                <a:cubicBezTo>
                  <a:pt x="383" y="274"/>
                  <a:pt x="383" y="274"/>
                  <a:pt x="383" y="274"/>
                </a:cubicBezTo>
                <a:cubicBezTo>
                  <a:pt x="387" y="279"/>
                  <a:pt x="395" y="279"/>
                  <a:pt x="399" y="274"/>
                </a:cubicBezTo>
                <a:cubicBezTo>
                  <a:pt x="551" y="117"/>
                  <a:pt x="551" y="117"/>
                  <a:pt x="551" y="117"/>
                </a:cubicBezTo>
                <a:cubicBezTo>
                  <a:pt x="494" y="46"/>
                  <a:pt x="407" y="0"/>
                  <a:pt x="309" y="0"/>
                </a:cubicBezTo>
                <a:cubicBezTo>
                  <a:pt x="139" y="0"/>
                  <a:pt x="0" y="138"/>
                  <a:pt x="0" y="308"/>
                </a:cubicBezTo>
                <a:cubicBezTo>
                  <a:pt x="0" y="479"/>
                  <a:pt x="139" y="617"/>
                  <a:pt x="309" y="617"/>
                </a:cubicBezTo>
                <a:cubicBezTo>
                  <a:pt x="389" y="617"/>
                  <a:pt x="462" y="586"/>
                  <a:pt x="517" y="536"/>
                </a:cubicBezTo>
                <a:cubicBezTo>
                  <a:pt x="517" y="322"/>
                  <a:pt x="517" y="322"/>
                  <a:pt x="517" y="322"/>
                </a:cubicBezTo>
                <a:cubicBezTo>
                  <a:pt x="517" y="317"/>
                  <a:pt x="511" y="315"/>
                  <a:pt x="507" y="318"/>
                </a:cubicBezTo>
                <a:cubicBezTo>
                  <a:pt x="408" y="432"/>
                  <a:pt x="408" y="432"/>
                  <a:pt x="408" y="432"/>
                </a:cubicBezTo>
                <a:cubicBezTo>
                  <a:pt x="399" y="443"/>
                  <a:pt x="383" y="443"/>
                  <a:pt x="374" y="432"/>
                </a:cubicBezTo>
                <a:cubicBezTo>
                  <a:pt x="275" y="318"/>
                  <a:pt x="275" y="318"/>
                  <a:pt x="275" y="318"/>
                </a:cubicBezTo>
                <a:cubicBezTo>
                  <a:pt x="271" y="315"/>
                  <a:pt x="265" y="317"/>
                  <a:pt x="265" y="322"/>
                </a:cubicBezTo>
                <a:cubicBezTo>
                  <a:pt x="265" y="543"/>
                  <a:pt x="265" y="543"/>
                  <a:pt x="265" y="543"/>
                </a:cubicBezTo>
                <a:cubicBezTo>
                  <a:pt x="203" y="543"/>
                  <a:pt x="153" y="502"/>
                  <a:pt x="153" y="440"/>
                </a:cubicBezTo>
                <a:cubicBezTo>
                  <a:pt x="153" y="119"/>
                  <a:pt x="153" y="119"/>
                  <a:pt x="153" y="119"/>
                </a:cubicBezTo>
                <a:cubicBezTo>
                  <a:pt x="153" y="104"/>
                  <a:pt x="166" y="91"/>
                  <a:pt x="182" y="9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2">
                  <a:lumMod val="75000"/>
                </a:schemeClr>
              </a:gs>
            </a:gsLst>
            <a:path path="shape">
              <a:fillToRect l="50000" t="50000" r="50000" b="50000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 lang="en-IN" sz="30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A928625B-9950-40B1-B290-C1987F3AFC62}"/>
              </a:ext>
            </a:extLst>
          </p:cNvPr>
          <p:cNvGrpSpPr/>
          <p:nvPr/>
        </p:nvGrpSpPr>
        <p:grpSpPr>
          <a:xfrm>
            <a:off x="-1492986" y="708529"/>
            <a:ext cx="5956920" cy="4676232"/>
            <a:chOff x="2547497" y="1795680"/>
            <a:chExt cx="5438112" cy="4268964"/>
          </a:xfrm>
        </p:grpSpPr>
        <p:sp>
          <p:nvSpPr>
            <p:cNvPr id="20" name="Freeform 52">
              <a:extLst>
                <a:ext uri="{FF2B5EF4-FFF2-40B4-BE49-F238E27FC236}">
                  <a16:creationId xmlns:a16="http://schemas.microsoft.com/office/drawing/2014/main" xmlns="" id="{218CA986-5ADA-4D15-8195-6D4ADA6A72D3}"/>
                </a:ext>
              </a:extLst>
            </p:cNvPr>
            <p:cNvSpPr/>
            <p:nvPr/>
          </p:nvSpPr>
          <p:spPr>
            <a:xfrm rot="1596995">
              <a:off x="2547497" y="1795680"/>
              <a:ext cx="5294155" cy="3715081"/>
            </a:xfrm>
            <a:custGeom>
              <a:avLst/>
              <a:gdLst>
                <a:gd name="connsiteX0" fmla="*/ 0 w 4217173"/>
                <a:gd name="connsiteY0" fmla="*/ 0 h 2959327"/>
                <a:gd name="connsiteX1" fmla="*/ 4217173 w 4217173"/>
                <a:gd name="connsiteY1" fmla="*/ 0 h 2959327"/>
                <a:gd name="connsiteX2" fmla="*/ 4217173 w 4217173"/>
                <a:gd name="connsiteY2" fmla="*/ 273102 h 2959327"/>
                <a:gd name="connsiteX3" fmla="*/ 4217172 w 4217173"/>
                <a:gd name="connsiteY3" fmla="*/ 343075 h 2959327"/>
                <a:gd name="connsiteX4" fmla="*/ 2004004 w 4217173"/>
                <a:gd name="connsiteY4" fmla="*/ 343076 h 2959327"/>
                <a:gd name="connsiteX5" fmla="*/ 4217172 w 4217173"/>
                <a:gd name="connsiteY5" fmla="*/ 343075 h 2959327"/>
                <a:gd name="connsiteX6" fmla="*/ 4217172 w 4217173"/>
                <a:gd name="connsiteY6" fmla="*/ 362871 h 2959327"/>
                <a:gd name="connsiteX7" fmla="*/ 4217173 w 4217173"/>
                <a:gd name="connsiteY7" fmla="*/ 2959327 h 2959327"/>
                <a:gd name="connsiteX8" fmla="*/ 300190 w 4217173"/>
                <a:gd name="connsiteY8" fmla="*/ 2959327 h 2959327"/>
                <a:gd name="connsiteX9" fmla="*/ 300190 w 4217173"/>
                <a:gd name="connsiteY9" fmla="*/ 2959327 h 2959327"/>
                <a:gd name="connsiteX10" fmla="*/ 1 w 4217173"/>
                <a:gd name="connsiteY10" fmla="*/ 2959327 h 2959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17173" h="2959327">
                  <a:moveTo>
                    <a:pt x="0" y="0"/>
                  </a:moveTo>
                  <a:lnTo>
                    <a:pt x="4217173" y="0"/>
                  </a:lnTo>
                  <a:cubicBezTo>
                    <a:pt x="4217173" y="0"/>
                    <a:pt x="4217173" y="104038"/>
                    <a:pt x="4217173" y="273102"/>
                  </a:cubicBezTo>
                  <a:lnTo>
                    <a:pt x="4217172" y="343075"/>
                  </a:lnTo>
                  <a:lnTo>
                    <a:pt x="2004004" y="343076"/>
                  </a:lnTo>
                  <a:lnTo>
                    <a:pt x="4217172" y="343075"/>
                  </a:lnTo>
                  <a:lnTo>
                    <a:pt x="4217172" y="362871"/>
                  </a:lnTo>
                  <a:cubicBezTo>
                    <a:pt x="4217173" y="1153097"/>
                    <a:pt x="4217173" y="2959327"/>
                    <a:pt x="4217173" y="2959327"/>
                  </a:cubicBezTo>
                  <a:lnTo>
                    <a:pt x="300190" y="2959327"/>
                  </a:lnTo>
                  <a:lnTo>
                    <a:pt x="300190" y="2959327"/>
                  </a:lnTo>
                  <a:lnTo>
                    <a:pt x="1" y="2959327"/>
                  </a:lnTo>
                  <a:close/>
                </a:path>
              </a:pathLst>
            </a:custGeom>
            <a:solidFill>
              <a:srgbClr val="FEFEFE">
                <a:alpha val="5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" name="Freeform 49">
              <a:extLst>
                <a:ext uri="{FF2B5EF4-FFF2-40B4-BE49-F238E27FC236}">
                  <a16:creationId xmlns:a16="http://schemas.microsoft.com/office/drawing/2014/main" xmlns="" id="{0A121522-6C6F-4499-A4A4-009691A6D3EC}"/>
                </a:ext>
              </a:extLst>
            </p:cNvPr>
            <p:cNvSpPr/>
            <p:nvPr/>
          </p:nvSpPr>
          <p:spPr>
            <a:xfrm rot="1596995">
              <a:off x="2691456" y="2349562"/>
              <a:ext cx="5294153" cy="3715082"/>
            </a:xfrm>
            <a:custGeom>
              <a:avLst/>
              <a:gdLst>
                <a:gd name="connsiteX0" fmla="*/ 0 w 4217171"/>
                <a:gd name="connsiteY0" fmla="*/ 2616252 h 2959328"/>
                <a:gd name="connsiteX1" fmla="*/ 3916983 w 4217171"/>
                <a:gd name="connsiteY1" fmla="*/ 2616252 h 2959328"/>
                <a:gd name="connsiteX2" fmla="*/ 3916982 w 4217171"/>
                <a:gd name="connsiteY2" fmla="*/ 19796 h 2959328"/>
                <a:gd name="connsiteX3" fmla="*/ 3916982 w 4217171"/>
                <a:gd name="connsiteY3" fmla="*/ 0 h 2959328"/>
                <a:gd name="connsiteX4" fmla="*/ 4217171 w 4217171"/>
                <a:gd name="connsiteY4" fmla="*/ 0 h 2959328"/>
                <a:gd name="connsiteX5" fmla="*/ 4217171 w 4217171"/>
                <a:gd name="connsiteY5" fmla="*/ 2959328 h 2959328"/>
                <a:gd name="connsiteX6" fmla="*/ 0 w 4217171"/>
                <a:gd name="connsiteY6" fmla="*/ 2959327 h 2959328"/>
                <a:gd name="connsiteX7" fmla="*/ 0 w 4217171"/>
                <a:gd name="connsiteY7" fmla="*/ 2616252 h 295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17171" h="2959328">
                  <a:moveTo>
                    <a:pt x="0" y="2616252"/>
                  </a:moveTo>
                  <a:lnTo>
                    <a:pt x="3916983" y="2616252"/>
                  </a:lnTo>
                  <a:cubicBezTo>
                    <a:pt x="3916983" y="2616252"/>
                    <a:pt x="3916983" y="810022"/>
                    <a:pt x="3916982" y="19796"/>
                  </a:cubicBezTo>
                  <a:lnTo>
                    <a:pt x="3916982" y="0"/>
                  </a:lnTo>
                  <a:lnTo>
                    <a:pt x="4217171" y="0"/>
                  </a:lnTo>
                  <a:cubicBezTo>
                    <a:pt x="4217171" y="0"/>
                    <a:pt x="4217171" y="2959328"/>
                    <a:pt x="4217171" y="2959328"/>
                  </a:cubicBezTo>
                  <a:lnTo>
                    <a:pt x="0" y="2959327"/>
                  </a:lnTo>
                  <a:lnTo>
                    <a:pt x="0" y="2616252"/>
                  </a:lnTo>
                  <a:close/>
                </a:path>
              </a:pathLst>
            </a:custGeom>
            <a:solidFill>
              <a:srgbClr val="010101">
                <a:alpha val="5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 12">
              <a:extLst>
                <a:ext uri="{FF2B5EF4-FFF2-40B4-BE49-F238E27FC236}">
                  <a16:creationId xmlns:a16="http://schemas.microsoft.com/office/drawing/2014/main" xmlns="" id="{A4B676EC-A038-4731-A527-B18FA9FEA973}"/>
                </a:ext>
              </a:extLst>
            </p:cNvPr>
            <p:cNvSpPr/>
            <p:nvPr/>
          </p:nvSpPr>
          <p:spPr>
            <a:xfrm rot="1596995">
              <a:off x="3010797" y="2261184"/>
              <a:ext cx="4359729" cy="2796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010101">
                <a:alpha val="7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 13">
              <a:extLst>
                <a:ext uri="{FF2B5EF4-FFF2-40B4-BE49-F238E27FC236}">
                  <a16:creationId xmlns:a16="http://schemas.microsoft.com/office/drawing/2014/main" xmlns="" id="{38BE4A38-C51B-4500-BA0A-53E254C182C7}"/>
                </a:ext>
              </a:extLst>
            </p:cNvPr>
            <p:cNvSpPr/>
            <p:nvPr/>
          </p:nvSpPr>
          <p:spPr>
            <a:xfrm rot="1596995">
              <a:off x="3591536" y="3326070"/>
              <a:ext cx="373799" cy="530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 14">
              <a:extLst>
                <a:ext uri="{FF2B5EF4-FFF2-40B4-BE49-F238E27FC236}">
                  <a16:creationId xmlns:a16="http://schemas.microsoft.com/office/drawing/2014/main" xmlns="" id="{2A9168EF-2400-4621-93B5-404593FB80C2}"/>
                </a:ext>
              </a:extLst>
            </p:cNvPr>
            <p:cNvSpPr/>
            <p:nvPr/>
          </p:nvSpPr>
          <p:spPr>
            <a:xfrm rot="1596995">
              <a:off x="4378279" y="3187985"/>
              <a:ext cx="373805" cy="1031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>
                <a:alpha val="1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" name="Shape 15">
              <a:extLst>
                <a:ext uri="{FF2B5EF4-FFF2-40B4-BE49-F238E27FC236}">
                  <a16:creationId xmlns:a16="http://schemas.microsoft.com/office/drawing/2014/main" xmlns="" id="{091E32C0-1D3D-4A3F-A6C5-376D43687986}"/>
                </a:ext>
              </a:extLst>
            </p:cNvPr>
            <p:cNvSpPr/>
            <p:nvPr/>
          </p:nvSpPr>
          <p:spPr>
            <a:xfrm rot="1596995">
              <a:off x="5170011" y="3091214"/>
              <a:ext cx="373805" cy="1510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5">
                <a:alpha val="1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" name="Shape 16">
              <a:extLst>
                <a:ext uri="{FF2B5EF4-FFF2-40B4-BE49-F238E27FC236}">
                  <a16:creationId xmlns:a16="http://schemas.microsoft.com/office/drawing/2014/main" xmlns="" id="{482FF51B-E8D9-44FC-924F-AA51A5297D11}"/>
                </a:ext>
              </a:extLst>
            </p:cNvPr>
            <p:cNvSpPr/>
            <p:nvPr/>
          </p:nvSpPr>
          <p:spPr>
            <a:xfrm rot="1596995">
              <a:off x="5818334" y="3624496"/>
              <a:ext cx="373799" cy="1300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6">
                <a:alpha val="1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" name="Shape 17">
              <a:extLst>
                <a:ext uri="{FF2B5EF4-FFF2-40B4-BE49-F238E27FC236}">
                  <a16:creationId xmlns:a16="http://schemas.microsoft.com/office/drawing/2014/main" xmlns="" id="{3A95103B-8F83-472C-A700-6013D1515CA2}"/>
                </a:ext>
              </a:extLst>
            </p:cNvPr>
            <p:cNvSpPr/>
            <p:nvPr/>
          </p:nvSpPr>
          <p:spPr>
            <a:xfrm rot="1596995">
              <a:off x="6332117" y="4808592"/>
              <a:ext cx="33384" cy="86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2F2A2B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92292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842689" y="4253844"/>
            <a:ext cx="2277962" cy="182751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847701" y="4545266"/>
            <a:ext cx="2247554" cy="1529041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333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Project name</a:t>
            </a:r>
            <a:r>
              <a:rPr lang="en-US" sz="16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/>
            </a:r>
            <a:br>
              <a:rPr lang="en-US" sz="16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</a:br>
            <a:r>
              <a:rPr lang="en-IN" sz="11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38681" y="4253844"/>
            <a:ext cx="2277962" cy="182751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3543693" y="4545266"/>
            <a:ext cx="2247554" cy="1529041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333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Project name</a:t>
            </a:r>
            <a:r>
              <a:rPr lang="en-US" sz="16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/>
            </a:r>
            <a:br>
              <a:rPr lang="en-US" sz="16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</a:br>
            <a:r>
              <a:rPr lang="en-IN" sz="11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08942" y="4253844"/>
            <a:ext cx="2277962" cy="182751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6413954" y="4545266"/>
            <a:ext cx="2247554" cy="1529041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333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Project name</a:t>
            </a:r>
            <a:r>
              <a:rPr lang="en-US" sz="16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/>
            </a:r>
            <a:br>
              <a:rPr lang="en-US" sz="16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</a:br>
            <a:r>
              <a:rPr lang="en-IN" sz="11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104934" y="4253844"/>
            <a:ext cx="2277962" cy="182751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9109946" y="4545266"/>
            <a:ext cx="2247554" cy="1529041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333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Project name</a:t>
            </a:r>
            <a:r>
              <a:rPr lang="en-US" sz="16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/>
            </a:r>
            <a:br>
              <a:rPr lang="en-US" sz="16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</a:br>
            <a:r>
              <a:rPr lang="en-IN" sz="11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E87AC33-6368-4DA8-9A02-E77259A81519}"/>
              </a:ext>
            </a:extLst>
          </p:cNvPr>
          <p:cNvSpPr txBox="1"/>
          <p:nvPr/>
        </p:nvSpPr>
        <p:spPr>
          <a:xfrm>
            <a:off x="2413569" y="659150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Our Portfolio Show Case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58E8C7E-D707-4C2E-BB08-B4FF9060CDE5}"/>
              </a:ext>
            </a:extLst>
          </p:cNvPr>
          <p:cNvSpPr txBox="1"/>
          <p:nvPr/>
        </p:nvSpPr>
        <p:spPr>
          <a:xfrm>
            <a:off x="2413569" y="442309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xmlns="" id="{6940B3B8-A5E9-4AC2-9DF8-E1924C7F049B}"/>
              </a:ext>
            </a:extLst>
          </p:cNvPr>
          <p:cNvSpPr txBox="1">
            <a:spLocks/>
          </p:cNvSpPr>
          <p:nvPr/>
        </p:nvSpPr>
        <p:spPr>
          <a:xfrm>
            <a:off x="841878" y="1578559"/>
            <a:ext cx="10541018" cy="46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E60EA62-ECFF-4E18-8440-161F173093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A22925C8-87D8-4FFD-AFFB-60F53E8BF5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BBDDA406-ACF2-4E0F-A60E-69D3FB04039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B1D3EDD1-3407-4C60-90DF-45A18E1A47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45429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1629464" y="4177655"/>
            <a:ext cx="2253902" cy="15491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1967522" y="4309494"/>
            <a:ext cx="1577786" cy="476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333" b="1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  <a:t>Christine</a:t>
            </a:r>
            <a:r>
              <a:rPr lang="en-US" sz="933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  <a:t/>
            </a:r>
            <a:br>
              <a:rPr lang="en-US" sz="933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r>
              <a:rPr lang="en-US" sz="800" kern="0" spc="67" dirty="0">
                <a:solidFill>
                  <a:schemeClr val="accent2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Accounts Manager</a:t>
            </a:r>
            <a:endParaRPr lang="en-US" sz="933" kern="0" spc="67" dirty="0">
              <a:solidFill>
                <a:schemeClr val="accent2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24" name="Подзаголовок 2"/>
          <p:cNvSpPr txBox="1">
            <a:spLocks/>
          </p:cNvSpPr>
          <p:nvPr/>
        </p:nvSpPr>
        <p:spPr>
          <a:xfrm>
            <a:off x="1711105" y="4804155"/>
            <a:ext cx="2055137" cy="833775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007143" y="4177655"/>
            <a:ext cx="2253902" cy="15491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5345200" y="4309494"/>
            <a:ext cx="1671235" cy="476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333" b="1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  <a:t>Andrew Thomas</a:t>
            </a:r>
            <a:r>
              <a:rPr lang="en-US" sz="933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  <a:t/>
            </a:r>
            <a:br>
              <a:rPr lang="en-US" sz="933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r>
              <a:rPr lang="en-US" sz="800" kern="0" spc="67" dirty="0">
                <a:solidFill>
                  <a:schemeClr val="accent5"/>
                </a:solidFill>
                <a:latin typeface="+mj-lt"/>
                <a:cs typeface="Cardo" panose="02020600000000000000" pitchFamily="18" charset="-79"/>
              </a:rPr>
              <a:t>Marketing Manager</a:t>
            </a: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5124261" y="4804155"/>
            <a:ext cx="1991764" cy="833775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384821" y="4177655"/>
            <a:ext cx="2253902" cy="15491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8722879" y="4309494"/>
            <a:ext cx="1577786" cy="480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333" b="1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  <a:t>Ravi Kakarla</a:t>
            </a:r>
            <a:r>
              <a:rPr lang="en-US" sz="933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  <a:t/>
            </a:r>
            <a:br>
              <a:rPr lang="en-US" sz="933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r>
              <a:rPr lang="en-US" sz="933" dirty="0">
                <a:solidFill>
                  <a:schemeClr val="accent3"/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  <a:t>Web Designer</a:t>
            </a:r>
            <a:endParaRPr lang="en-US" sz="800" kern="0" spc="67" dirty="0">
              <a:solidFill>
                <a:schemeClr val="accent3"/>
              </a:solidFill>
              <a:latin typeface="+mj-lt"/>
              <a:cs typeface="Cardo" panose="02020600000000000000" pitchFamily="18" charset="-79"/>
            </a:endParaRP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8519310" y="4804155"/>
            <a:ext cx="1955549" cy="833775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71B8BED-D03D-43D0-A6C4-C62A0FEC9BFC}"/>
              </a:ext>
            </a:extLst>
          </p:cNvPr>
          <p:cNvSpPr txBox="1"/>
          <p:nvPr/>
        </p:nvSpPr>
        <p:spPr>
          <a:xfrm>
            <a:off x="2413569" y="659150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Our Professional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AC6D041-EB60-4FD6-A0BF-5AA07B0BCD01}"/>
              </a:ext>
            </a:extLst>
          </p:cNvPr>
          <p:cNvSpPr txBox="1"/>
          <p:nvPr/>
        </p:nvSpPr>
        <p:spPr>
          <a:xfrm>
            <a:off x="2413569" y="442309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  <p:sp>
        <p:nvSpPr>
          <p:cNvPr id="20" name="Text Placeholder 32">
            <a:extLst>
              <a:ext uri="{FF2B5EF4-FFF2-40B4-BE49-F238E27FC236}">
                <a16:creationId xmlns:a16="http://schemas.microsoft.com/office/drawing/2014/main" xmlns="" id="{F633ECA1-52A5-4438-A8D5-30168939D5A1}"/>
              </a:ext>
            </a:extLst>
          </p:cNvPr>
          <p:cNvSpPr txBox="1">
            <a:spLocks/>
          </p:cNvSpPr>
          <p:nvPr/>
        </p:nvSpPr>
        <p:spPr>
          <a:xfrm>
            <a:off x="841878" y="1578559"/>
            <a:ext cx="10541018" cy="46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7AC9549-801F-4945-B667-931A6C982E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66BE5570-76CB-46E5-A929-B9B33C7EB0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E3A1265D-72FE-47AB-8E41-A70444FAAA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59577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56552" y="2465717"/>
            <a:ext cx="2277962" cy="36156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16876" y="2465717"/>
            <a:ext cx="2277962" cy="36156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71734" y="2465717"/>
            <a:ext cx="2277962" cy="3615642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63500" sx="102000" sy="102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732058" y="2465717"/>
            <a:ext cx="2277962" cy="36156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282631" y="3648548"/>
            <a:ext cx="1942106" cy="576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66"/>
              </a:lnSpc>
            </a:pPr>
            <a:r>
              <a:rPr lang="en-US" sz="6000" b="1" baseline="30000" dirty="0">
                <a:solidFill>
                  <a:schemeClr val="bg2">
                    <a:lumMod val="25000"/>
                  </a:schemeClr>
                </a:solidFill>
                <a:ea typeface="Cardo" panose="02020600000000000000" pitchFamily="18" charset="-79"/>
                <a:cs typeface="Cardo" panose="02020600000000000000" pitchFamily="18" charset="-79"/>
              </a:rPr>
              <a:t>$</a:t>
            </a:r>
            <a:r>
              <a:rPr lang="en-US" sz="6000" b="1" dirty="0">
                <a:solidFill>
                  <a:schemeClr val="bg2">
                    <a:lumMod val="25000"/>
                  </a:schemeClr>
                </a:solidFill>
                <a:ea typeface="Cardo" panose="02020600000000000000" pitchFamily="18" charset="-79"/>
                <a:cs typeface="Cardo" panose="02020600000000000000" pitchFamily="18" charset="-79"/>
              </a:rPr>
              <a:t>9</a:t>
            </a:r>
            <a:endParaRPr lang="en-US" sz="6000" b="1" baseline="30000" dirty="0">
              <a:solidFill>
                <a:schemeClr val="bg2">
                  <a:lumMod val="25000"/>
                </a:schemeClr>
              </a:solidFill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4803" y="3648548"/>
            <a:ext cx="1942106" cy="576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66"/>
              </a:lnSpc>
            </a:pPr>
            <a:r>
              <a:rPr lang="en-US" sz="5400" b="1" baseline="30000" dirty="0">
                <a:solidFill>
                  <a:schemeClr val="bg2">
                    <a:lumMod val="25000"/>
                  </a:schemeClr>
                </a:solidFill>
                <a:ea typeface="Cardo" panose="02020600000000000000" pitchFamily="18" charset="-79"/>
                <a:cs typeface="Cardo" panose="02020600000000000000" pitchFamily="18" charset="-79"/>
              </a:rPr>
              <a:t>$</a:t>
            </a:r>
            <a:r>
              <a:rPr lang="en-US" sz="5866" b="1" dirty="0">
                <a:solidFill>
                  <a:schemeClr val="bg2">
                    <a:lumMod val="25000"/>
                  </a:schemeClr>
                </a:solidFill>
                <a:ea typeface="Cardo" panose="02020600000000000000" pitchFamily="18" charset="-79"/>
                <a:cs typeface="Cardo" panose="02020600000000000000" pitchFamily="18" charset="-79"/>
              </a:rPr>
              <a:t>19</a:t>
            </a:r>
            <a:endParaRPr lang="en-US" sz="5866" b="1" baseline="30000" dirty="0">
              <a:solidFill>
                <a:schemeClr val="bg2">
                  <a:lumMod val="25000"/>
                </a:schemeClr>
              </a:solidFill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39661" y="3648548"/>
            <a:ext cx="1942106" cy="561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66"/>
              </a:lnSpc>
            </a:pPr>
            <a:r>
              <a:rPr lang="en-US" sz="4800" b="1" baseline="30000" dirty="0">
                <a:solidFill>
                  <a:schemeClr val="bg1"/>
                </a:solidFill>
                <a:ea typeface="Cardo" panose="02020600000000000000" pitchFamily="18" charset="-79"/>
                <a:cs typeface="Cardo" panose="02020600000000000000" pitchFamily="18" charset="-79"/>
              </a:rPr>
              <a:t>$</a:t>
            </a:r>
            <a:r>
              <a:rPr lang="en-US" sz="5400" b="1" dirty="0">
                <a:solidFill>
                  <a:schemeClr val="bg1"/>
                </a:solidFill>
                <a:ea typeface="Cardo" panose="02020600000000000000" pitchFamily="18" charset="-79"/>
                <a:cs typeface="Cardo" panose="02020600000000000000" pitchFamily="18" charset="-79"/>
              </a:rPr>
              <a:t>49</a:t>
            </a:r>
            <a:endParaRPr lang="en-US" sz="5400" b="1" baseline="30000" dirty="0">
              <a:solidFill>
                <a:schemeClr val="bg1"/>
              </a:solidFill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58138" y="3648548"/>
            <a:ext cx="1942106" cy="580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66"/>
              </a:lnSpc>
            </a:pPr>
            <a:r>
              <a:rPr lang="en-US" sz="6000" b="1" baseline="30000" dirty="0">
                <a:solidFill>
                  <a:schemeClr val="bg2">
                    <a:lumMod val="25000"/>
                  </a:schemeClr>
                </a:solidFill>
                <a:ea typeface="Cardo" panose="02020600000000000000" pitchFamily="18" charset="-79"/>
                <a:cs typeface="Cardo" panose="02020600000000000000" pitchFamily="18" charset="-79"/>
              </a:rPr>
              <a:t>$</a:t>
            </a:r>
            <a:r>
              <a:rPr lang="en-US" sz="6000" b="1" dirty="0">
                <a:solidFill>
                  <a:schemeClr val="bg2">
                    <a:lumMod val="25000"/>
                  </a:schemeClr>
                </a:solidFill>
                <a:ea typeface="Cardo" panose="02020600000000000000" pitchFamily="18" charset="-79"/>
                <a:cs typeface="Cardo" panose="02020600000000000000" pitchFamily="18" charset="-79"/>
              </a:rPr>
              <a:t>99</a:t>
            </a:r>
            <a:endParaRPr lang="en-US" sz="6000" b="1" baseline="30000" dirty="0">
              <a:solidFill>
                <a:schemeClr val="bg2">
                  <a:lumMod val="25000"/>
                </a:schemeClr>
              </a:solidFill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1071755" y="2784945"/>
            <a:ext cx="2247554" cy="338162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kern="0" dirty="0">
                <a:solidFill>
                  <a:schemeClr val="bg1">
                    <a:lumMod val="75000"/>
                  </a:schemeClr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PROJECT NAME</a:t>
            </a:r>
            <a:endParaRPr lang="en-US" sz="1067" kern="0" dirty="0">
              <a:solidFill>
                <a:schemeClr val="bg1">
                  <a:lumMod val="75000"/>
                </a:schemeClr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1071754" y="4075676"/>
            <a:ext cx="2247554" cy="426114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IN" sz="1067" kern="0" dirty="0">
                <a:solidFill>
                  <a:schemeClr val="bg1">
                    <a:lumMod val="50000"/>
                  </a:schemeClr>
                </a:solidFill>
                <a:ea typeface="Karla" pitchFamily="2" charset="0"/>
                <a:cs typeface="Poppins SemiBold" panose="02000000000000000000" pitchFamily="2" charset="0"/>
              </a:rPr>
              <a:t>Lorem Ipsum is simply</a:t>
            </a:r>
            <a:endParaRPr lang="en-US" sz="1067" kern="0" dirty="0">
              <a:solidFill>
                <a:schemeClr val="bg1">
                  <a:lumMod val="50000"/>
                </a:schemeClr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62991" y="4448132"/>
            <a:ext cx="1665080" cy="1169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33" b="1" dirty="0"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ONE WEB DESIGN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APPLICATION </a:t>
            </a:r>
            <a:endParaRPr lang="en-US" sz="933" b="1" dirty="0">
              <a:solidFill>
                <a:schemeClr val="bg1">
                  <a:lumMod val="85000"/>
                </a:schemeClr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1">
                    <a:lumMod val="85000"/>
                  </a:schemeClr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CONCEPT &amp; BRANDING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1">
                    <a:lumMod val="85000"/>
                  </a:schemeClr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MARKETING ANALIZYS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1">
                    <a:lumMod val="85000"/>
                  </a:schemeClr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USER PLATFORM</a:t>
            </a:r>
            <a:endParaRPr lang="ru-RU" sz="933" b="1" dirty="0"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3632080" y="2784945"/>
            <a:ext cx="2247554" cy="338162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kern="0" dirty="0">
                <a:solidFill>
                  <a:schemeClr val="bg1">
                    <a:lumMod val="75000"/>
                  </a:schemeClr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PROJECT NAME</a:t>
            </a:r>
            <a:endParaRPr lang="en-US" sz="1067" kern="0" dirty="0">
              <a:solidFill>
                <a:schemeClr val="bg1">
                  <a:lumMod val="75000"/>
                </a:schemeClr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3632080" y="4075676"/>
            <a:ext cx="2247554" cy="426114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IN" sz="1067" kern="0" dirty="0">
                <a:solidFill>
                  <a:schemeClr val="bg1">
                    <a:lumMod val="50000"/>
                  </a:schemeClr>
                </a:solidFill>
                <a:ea typeface="Karla" pitchFamily="2" charset="0"/>
                <a:cs typeface="Poppins SemiBold" panose="02000000000000000000" pitchFamily="2" charset="0"/>
              </a:rPr>
              <a:t>Lorem Ipsum is simply</a:t>
            </a:r>
            <a:endParaRPr lang="en-US" sz="1067" kern="0" dirty="0">
              <a:solidFill>
                <a:schemeClr val="bg1">
                  <a:lumMod val="50000"/>
                </a:schemeClr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23316" y="4448132"/>
            <a:ext cx="1665080" cy="1169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33" b="1" dirty="0"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ONE WEB DESIGN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APPLICATION 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1">
                    <a:lumMod val="85000"/>
                  </a:schemeClr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CONCEPT &amp; BRANDING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1">
                    <a:lumMod val="85000"/>
                  </a:schemeClr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MARKETING ANALIZYS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1">
                    <a:lumMod val="85000"/>
                  </a:schemeClr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USER PLATFORM</a:t>
            </a:r>
            <a:endParaRPr lang="ru-RU" sz="933" b="1" dirty="0"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6186938" y="2784945"/>
            <a:ext cx="2247554" cy="338162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PROJECT NAME</a:t>
            </a:r>
            <a:endParaRPr lang="en-US" sz="1067" kern="0" dirty="0">
              <a:solidFill>
                <a:schemeClr val="bg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6186938" y="4075676"/>
            <a:ext cx="2247554" cy="426114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IN" sz="1067" kern="0" dirty="0">
                <a:solidFill>
                  <a:schemeClr val="bg1"/>
                </a:solidFill>
                <a:ea typeface="Karla" pitchFamily="2" charset="0"/>
                <a:cs typeface="Poppins SemiBold" panose="02000000000000000000" pitchFamily="2" charset="0"/>
              </a:rPr>
              <a:t>Lorem Ipsum is simply</a:t>
            </a:r>
            <a:endParaRPr lang="en-US" sz="1067" kern="0" dirty="0">
              <a:solidFill>
                <a:schemeClr val="bg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478174" y="4448132"/>
            <a:ext cx="1665080" cy="1169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33" b="1" dirty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ONE WEB DESIGN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APPLICATION   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CONCEPT &amp; BRANDING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MARKETING ANALIZYS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USER PLATFORM</a:t>
            </a:r>
            <a:endParaRPr lang="ru-RU" sz="933" b="1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23" name="Подзаголовок 2"/>
          <p:cNvSpPr txBox="1">
            <a:spLocks/>
          </p:cNvSpPr>
          <p:nvPr/>
        </p:nvSpPr>
        <p:spPr>
          <a:xfrm>
            <a:off x="8747262" y="2784945"/>
            <a:ext cx="2247554" cy="338162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kern="0" dirty="0">
                <a:solidFill>
                  <a:schemeClr val="bg1">
                    <a:lumMod val="75000"/>
                  </a:schemeClr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PROJECT NAME</a:t>
            </a:r>
            <a:endParaRPr lang="en-US" sz="1067" kern="0" dirty="0">
              <a:solidFill>
                <a:schemeClr val="bg1">
                  <a:lumMod val="75000"/>
                </a:schemeClr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24" name="Подзаголовок 2"/>
          <p:cNvSpPr txBox="1">
            <a:spLocks/>
          </p:cNvSpPr>
          <p:nvPr/>
        </p:nvSpPr>
        <p:spPr>
          <a:xfrm>
            <a:off x="8747262" y="4075676"/>
            <a:ext cx="2247554" cy="426114"/>
          </a:xfrm>
          <a:prstGeom prst="rect">
            <a:avLst/>
          </a:prstGeom>
        </p:spPr>
        <p:txBody>
          <a:bodyPr vert="horz" lIns="60951" tIns="30475" rIns="60951" bIns="30475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IN" sz="1067" kern="0" dirty="0">
                <a:solidFill>
                  <a:schemeClr val="bg1">
                    <a:lumMod val="50000"/>
                  </a:schemeClr>
                </a:solidFill>
                <a:ea typeface="Karla" pitchFamily="2" charset="0"/>
                <a:cs typeface="Poppins SemiBold" panose="02000000000000000000" pitchFamily="2" charset="0"/>
              </a:rPr>
              <a:t>Lorem Ipsum is simply</a:t>
            </a:r>
            <a:endParaRPr lang="en-US" sz="1067" kern="0" dirty="0">
              <a:solidFill>
                <a:schemeClr val="bg1">
                  <a:lumMod val="50000"/>
                </a:schemeClr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038499" y="4448132"/>
            <a:ext cx="1665080" cy="1169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33" b="1" dirty="0"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ONE WEB DESIGN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APPLICATION </a:t>
            </a:r>
            <a:endParaRPr lang="en-US" sz="933" b="1" dirty="0">
              <a:solidFill>
                <a:schemeClr val="bg1">
                  <a:lumMod val="85000"/>
                </a:schemeClr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2">
                    <a:lumMod val="10000"/>
                  </a:schemeClr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CONCEPT &amp; BRANDING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2">
                    <a:lumMod val="10000"/>
                  </a:schemeClr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MARKETING ANALIZYS</a:t>
            </a:r>
          </a:p>
          <a:p>
            <a:pPr lvl="0" algn="ctr">
              <a:lnSpc>
                <a:spcPct val="150000"/>
              </a:lnSpc>
            </a:pPr>
            <a:r>
              <a:rPr lang="en-US" sz="933" b="1" dirty="0">
                <a:solidFill>
                  <a:schemeClr val="bg1">
                    <a:lumMod val="85000"/>
                  </a:schemeClr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USER PLATFORM</a:t>
            </a:r>
            <a:endParaRPr lang="ru-RU" sz="933" b="1" dirty="0"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E85CD613-7B79-4346-8688-34B938A6D1B5}"/>
              </a:ext>
            </a:extLst>
          </p:cNvPr>
          <p:cNvSpPr txBox="1"/>
          <p:nvPr/>
        </p:nvSpPr>
        <p:spPr>
          <a:xfrm>
            <a:off x="2413569" y="659150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Our Pricing </a:t>
            </a:r>
            <a:endParaRPr lang="ru-RU" sz="3600" b="1" dirty="0">
              <a:solidFill>
                <a:schemeClr val="bg1"/>
              </a:solidFill>
              <a:latin typeface="+mj-lt"/>
              <a:ea typeface="Karla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7BD6341-47B4-450C-A681-EFFE57365D2D}"/>
              </a:ext>
            </a:extLst>
          </p:cNvPr>
          <p:cNvSpPr txBox="1"/>
          <p:nvPr/>
        </p:nvSpPr>
        <p:spPr>
          <a:xfrm>
            <a:off x="2413569" y="442309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  <p:sp>
        <p:nvSpPr>
          <p:cNvPr id="28" name="Text Placeholder 32">
            <a:extLst>
              <a:ext uri="{FF2B5EF4-FFF2-40B4-BE49-F238E27FC236}">
                <a16:creationId xmlns:a16="http://schemas.microsoft.com/office/drawing/2014/main" xmlns="" id="{6BE7093D-23CF-41AB-9A02-C3D450CC4E0D}"/>
              </a:ext>
            </a:extLst>
          </p:cNvPr>
          <p:cNvSpPr txBox="1">
            <a:spLocks/>
          </p:cNvSpPr>
          <p:nvPr/>
        </p:nvSpPr>
        <p:spPr>
          <a:xfrm>
            <a:off x="841878" y="1578559"/>
            <a:ext cx="10541018" cy="46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391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822951" y="2820156"/>
            <a:ext cx="546101" cy="1178933"/>
            <a:chOff x="4367213" y="2115117"/>
            <a:chExt cx="409576" cy="88420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5" name="Straight Connector 4"/>
            <p:cNvCxnSpPr/>
            <p:nvPr/>
          </p:nvCxnSpPr>
          <p:spPr>
            <a:xfrm>
              <a:off x="4572001" y="2115117"/>
              <a:ext cx="0" cy="884200"/>
            </a:xfrm>
            <a:prstGeom prst="line">
              <a:avLst/>
            </a:prstGeom>
            <a:grp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4367213" y="2352430"/>
              <a:ext cx="409576" cy="409576"/>
            </a:xfrm>
            <a:prstGeom prst="ellipse">
              <a:avLst/>
            </a:prstGeom>
            <a:grp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390633" y="2449495"/>
              <a:ext cx="362736" cy="206547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267"/>
                </a:lnSpc>
                <a:spcAft>
                  <a:spcPts val="800"/>
                </a:spcAft>
              </a:pPr>
              <a:r>
                <a:rPr lang="en-US" sz="14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VS</a:t>
              </a:r>
            </a:p>
          </p:txBody>
        </p:sp>
      </p:grp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333738553"/>
              </p:ext>
            </p:extLst>
          </p:nvPr>
        </p:nvGraphicFramePr>
        <p:xfrm>
          <a:off x="880534" y="1944513"/>
          <a:ext cx="4492977" cy="2515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38578" y="5109124"/>
            <a:ext cx="4176889" cy="10723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733"/>
              </a:lnSpc>
              <a:spcAft>
                <a:spcPts val="800"/>
              </a:spcAft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38689" y="4794846"/>
            <a:ext cx="4176668" cy="2949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267"/>
              </a:lnSpc>
              <a:spcAft>
                <a:spcPts val="800"/>
              </a:spcAft>
            </a:pPr>
            <a:r>
              <a:rPr lang="en-US" sz="14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Revenue </a:t>
            </a:r>
            <a:r>
              <a:rPr lang="en-US" sz="1400" b="1" dirty="0">
                <a:solidFill>
                  <a:schemeClr val="bg1"/>
                </a:solidFill>
                <a:latin typeface="Montserrat" panose="00000500000000000000" pitchFamily="2" charset="0"/>
              </a:rPr>
              <a:t>in 2015</a:t>
            </a: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908616492"/>
              </p:ext>
            </p:extLst>
          </p:nvPr>
        </p:nvGraphicFramePr>
        <p:xfrm>
          <a:off x="6903157" y="1944513"/>
          <a:ext cx="4492977" cy="2515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219245" y="5109124"/>
            <a:ext cx="4176889" cy="10672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733"/>
              </a:lnSpc>
              <a:spcAft>
                <a:spcPts val="800"/>
              </a:spcAft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19355" y="4794846"/>
            <a:ext cx="4176668" cy="2949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267"/>
              </a:lnSpc>
              <a:spcAft>
                <a:spcPts val="800"/>
              </a:spcAft>
            </a:pPr>
            <a:r>
              <a:rPr lang="en-US" sz="14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Revenue </a:t>
            </a:r>
            <a:r>
              <a:rPr lang="en-US" sz="1400" b="1" dirty="0">
                <a:solidFill>
                  <a:schemeClr val="bg1"/>
                </a:solidFill>
                <a:latin typeface="Montserrat" panose="00000500000000000000" pitchFamily="2" charset="0"/>
              </a:rPr>
              <a:t>in 2016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D22C3AC-59E0-42A3-BB5F-FF477E437034}"/>
              </a:ext>
            </a:extLst>
          </p:cNvPr>
          <p:cNvSpPr txBox="1"/>
          <p:nvPr/>
        </p:nvSpPr>
        <p:spPr>
          <a:xfrm>
            <a:off x="2413569" y="659150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Revenue Analysis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A5AB4DA-2783-4D0F-A069-BFFF07053C49}"/>
              </a:ext>
            </a:extLst>
          </p:cNvPr>
          <p:cNvSpPr txBox="1"/>
          <p:nvPr/>
        </p:nvSpPr>
        <p:spPr>
          <a:xfrm>
            <a:off x="2413569" y="442309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78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"/>
    </mc:Choice>
    <mc:Fallback xmlns="">
      <p:transition advClick="0" advTm="1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4C1710D2-B523-4A74-B89A-CB1713C3CBDB}"/>
              </a:ext>
            </a:extLst>
          </p:cNvPr>
          <p:cNvGrpSpPr/>
          <p:nvPr/>
        </p:nvGrpSpPr>
        <p:grpSpPr>
          <a:xfrm>
            <a:off x="417010" y="1634084"/>
            <a:ext cx="8510111" cy="4550448"/>
            <a:chOff x="4783663" y="1350852"/>
            <a:chExt cx="6673718" cy="3568510"/>
          </a:xfrm>
          <a:solidFill>
            <a:schemeClr val="bg2">
              <a:lumMod val="10000"/>
            </a:schemeClr>
          </a:solidFill>
        </p:grpSpPr>
        <p:sp>
          <p:nvSpPr>
            <p:cNvPr id="3" name="Freeform 321">
              <a:extLst>
                <a:ext uri="{FF2B5EF4-FFF2-40B4-BE49-F238E27FC236}">
                  <a16:creationId xmlns:a16="http://schemas.microsoft.com/office/drawing/2014/main" xmlns="" id="{AF9737CD-E684-40B4-90E8-17C117764B49}"/>
                </a:ext>
              </a:extLst>
            </p:cNvPr>
            <p:cNvSpPr>
              <a:spLocks/>
            </p:cNvSpPr>
            <p:nvPr/>
          </p:nvSpPr>
          <p:spPr bwMode="auto">
            <a:xfrm rot="730076">
              <a:off x="7836856" y="2748015"/>
              <a:ext cx="274593" cy="215320"/>
            </a:xfrm>
            <a:custGeom>
              <a:avLst/>
              <a:gdLst>
                <a:gd name="T0" fmla="*/ 2147483646 w 10000"/>
                <a:gd name="T1" fmla="*/ 2147483646 h 10009"/>
                <a:gd name="T2" fmla="*/ 2147483646 w 10000"/>
                <a:gd name="T3" fmla="*/ 2147483646 h 10009"/>
                <a:gd name="T4" fmla="*/ 2147483646 w 10000"/>
                <a:gd name="T5" fmla="*/ 2147483646 h 10009"/>
                <a:gd name="T6" fmla="*/ 2147483646 w 10000"/>
                <a:gd name="T7" fmla="*/ 2147483646 h 10009"/>
                <a:gd name="T8" fmla="*/ 2147483646 w 10000"/>
                <a:gd name="T9" fmla="*/ 2147483646 h 10009"/>
                <a:gd name="T10" fmla="*/ 2147483646 w 10000"/>
                <a:gd name="T11" fmla="*/ 2147483646 h 10009"/>
                <a:gd name="T12" fmla="*/ 2147483646 w 10000"/>
                <a:gd name="T13" fmla="*/ 2147483646 h 10009"/>
                <a:gd name="T14" fmla="*/ 2147483646 w 10000"/>
                <a:gd name="T15" fmla="*/ 2147483646 h 10009"/>
                <a:gd name="T16" fmla="*/ 2147483646 w 10000"/>
                <a:gd name="T17" fmla="*/ 2147483646 h 10009"/>
                <a:gd name="T18" fmla="*/ 2147483646 w 10000"/>
                <a:gd name="T19" fmla="*/ 2147483646 h 10009"/>
                <a:gd name="T20" fmla="*/ 0 w 10000"/>
                <a:gd name="T21" fmla="*/ 2147483646 h 10009"/>
                <a:gd name="T22" fmla="*/ 2147483646 w 10000"/>
                <a:gd name="T23" fmla="*/ 2147483646 h 10009"/>
                <a:gd name="T24" fmla="*/ 2147483646 w 10000"/>
                <a:gd name="T25" fmla="*/ 2147483646 h 10009"/>
                <a:gd name="T26" fmla="*/ 2147483646 w 10000"/>
                <a:gd name="T27" fmla="*/ 2147483646 h 10009"/>
                <a:gd name="T28" fmla="*/ 2147483646 w 10000"/>
                <a:gd name="T29" fmla="*/ 2147483646 h 10009"/>
                <a:gd name="T30" fmla="*/ 2147483646 w 10000"/>
                <a:gd name="T31" fmla="*/ 2147483646 h 10009"/>
                <a:gd name="T32" fmla="*/ 2147483646 w 10000"/>
                <a:gd name="T33" fmla="*/ 2147483646 h 10009"/>
                <a:gd name="T34" fmla="*/ 2147483646 w 10000"/>
                <a:gd name="T35" fmla="*/ 2147483646 h 10009"/>
                <a:gd name="T36" fmla="*/ 2147483646 w 10000"/>
                <a:gd name="T37" fmla="*/ 2147483646 h 10009"/>
                <a:gd name="T38" fmla="*/ 2147483646 w 10000"/>
                <a:gd name="T39" fmla="*/ 2147483646 h 10009"/>
                <a:gd name="T40" fmla="*/ 2147483646 w 10000"/>
                <a:gd name="T41" fmla="*/ 2147483646 h 10009"/>
                <a:gd name="T42" fmla="*/ 2147483646 w 10000"/>
                <a:gd name="T43" fmla="*/ 2147483646 h 10009"/>
                <a:gd name="T44" fmla="*/ 2147483646 w 10000"/>
                <a:gd name="T45" fmla="*/ 2147483646 h 10009"/>
                <a:gd name="T46" fmla="*/ 2147483646 w 10000"/>
                <a:gd name="T47" fmla="*/ 2147483646 h 10009"/>
                <a:gd name="T48" fmla="*/ 2147483646 w 10000"/>
                <a:gd name="T49" fmla="*/ 2147483646 h 10009"/>
                <a:gd name="T50" fmla="*/ 2147483646 w 10000"/>
                <a:gd name="T51" fmla="*/ 2147483646 h 10009"/>
                <a:gd name="T52" fmla="*/ 2147483646 w 10000"/>
                <a:gd name="T53" fmla="*/ 2147483646 h 10009"/>
                <a:gd name="T54" fmla="*/ 2147483646 w 10000"/>
                <a:gd name="T55" fmla="*/ 2147483646 h 10009"/>
                <a:gd name="T56" fmla="*/ 2147483646 w 10000"/>
                <a:gd name="T57" fmla="*/ 2147483646 h 10009"/>
                <a:gd name="T58" fmla="*/ 2147483646 w 10000"/>
                <a:gd name="T59" fmla="*/ 2147483646 h 10009"/>
                <a:gd name="T60" fmla="*/ 2147483646 w 10000"/>
                <a:gd name="T61" fmla="*/ 2147483646 h 10009"/>
                <a:gd name="T62" fmla="*/ 2147483646 w 10000"/>
                <a:gd name="T63" fmla="*/ 2147483646 h 10009"/>
                <a:gd name="T64" fmla="*/ 2147483646 w 10000"/>
                <a:gd name="T65" fmla="*/ 2147483646 h 10009"/>
                <a:gd name="T66" fmla="*/ 2147483646 w 10000"/>
                <a:gd name="T67" fmla="*/ 2147483646 h 10009"/>
                <a:gd name="T68" fmla="*/ 2147483646 w 10000"/>
                <a:gd name="T69" fmla="*/ 2147483646 h 10009"/>
                <a:gd name="T70" fmla="*/ 2147483646 w 10000"/>
                <a:gd name="T71" fmla="*/ 2147483646 h 10009"/>
                <a:gd name="T72" fmla="*/ 2147483646 w 10000"/>
                <a:gd name="T73" fmla="*/ 2147483646 h 10009"/>
                <a:gd name="T74" fmla="*/ 2147483646 w 10000"/>
                <a:gd name="T75" fmla="*/ 2147483646 h 10009"/>
                <a:gd name="T76" fmla="*/ 2147483646 w 10000"/>
                <a:gd name="T77" fmla="*/ 2147483646 h 10009"/>
                <a:gd name="T78" fmla="*/ 2147483646 w 10000"/>
                <a:gd name="T79" fmla="*/ 2147483646 h 10009"/>
                <a:gd name="T80" fmla="*/ 2147483646 w 10000"/>
                <a:gd name="T81" fmla="*/ 2147483646 h 1000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000" h="10009">
                  <a:moveTo>
                    <a:pt x="9121" y="1479"/>
                  </a:moveTo>
                  <a:cubicBezTo>
                    <a:pt x="8949" y="1545"/>
                    <a:pt x="8960" y="1470"/>
                    <a:pt x="8734" y="1437"/>
                  </a:cubicBezTo>
                  <a:cubicBezTo>
                    <a:pt x="8508" y="1404"/>
                    <a:pt x="8010" y="1295"/>
                    <a:pt x="7765" y="1279"/>
                  </a:cubicBezTo>
                  <a:cubicBezTo>
                    <a:pt x="7520" y="1263"/>
                    <a:pt x="7390" y="1332"/>
                    <a:pt x="7261" y="1342"/>
                  </a:cubicBezTo>
                  <a:cubicBezTo>
                    <a:pt x="7132" y="1353"/>
                    <a:pt x="7098" y="1443"/>
                    <a:pt x="6991" y="1342"/>
                  </a:cubicBezTo>
                  <a:cubicBezTo>
                    <a:pt x="6884" y="1241"/>
                    <a:pt x="6742" y="937"/>
                    <a:pt x="6618" y="734"/>
                  </a:cubicBezTo>
                  <a:cubicBezTo>
                    <a:pt x="5577" y="492"/>
                    <a:pt x="4284" y="74"/>
                    <a:pt x="3495" y="9"/>
                  </a:cubicBezTo>
                  <a:cubicBezTo>
                    <a:pt x="2706" y="-56"/>
                    <a:pt x="2420" y="231"/>
                    <a:pt x="1882" y="342"/>
                  </a:cubicBezTo>
                  <a:lnTo>
                    <a:pt x="1345" y="9"/>
                  </a:lnTo>
                  <a:lnTo>
                    <a:pt x="806" y="342"/>
                  </a:lnTo>
                  <a:cubicBezTo>
                    <a:pt x="806" y="342"/>
                    <a:pt x="268" y="1009"/>
                    <a:pt x="0" y="1009"/>
                  </a:cubicBezTo>
                  <a:lnTo>
                    <a:pt x="538" y="2676"/>
                  </a:lnTo>
                  <a:lnTo>
                    <a:pt x="1076" y="2009"/>
                  </a:lnTo>
                  <a:lnTo>
                    <a:pt x="2151" y="2342"/>
                  </a:lnTo>
                  <a:lnTo>
                    <a:pt x="2421" y="2676"/>
                  </a:lnTo>
                  <a:lnTo>
                    <a:pt x="2688" y="3009"/>
                  </a:lnTo>
                  <a:cubicBezTo>
                    <a:pt x="2600" y="3342"/>
                    <a:pt x="2510" y="3676"/>
                    <a:pt x="2421" y="4009"/>
                  </a:cubicBezTo>
                  <a:cubicBezTo>
                    <a:pt x="2330" y="4565"/>
                    <a:pt x="2241" y="5120"/>
                    <a:pt x="2151" y="5676"/>
                  </a:cubicBezTo>
                  <a:cubicBezTo>
                    <a:pt x="2062" y="6009"/>
                    <a:pt x="1971" y="6343"/>
                    <a:pt x="1882" y="6676"/>
                  </a:cubicBezTo>
                  <a:lnTo>
                    <a:pt x="1882" y="7342"/>
                  </a:lnTo>
                  <a:cubicBezTo>
                    <a:pt x="1882" y="7482"/>
                    <a:pt x="1889" y="7241"/>
                    <a:pt x="1884" y="7517"/>
                  </a:cubicBezTo>
                  <a:cubicBezTo>
                    <a:pt x="1879" y="7793"/>
                    <a:pt x="1882" y="7594"/>
                    <a:pt x="1882" y="7676"/>
                  </a:cubicBezTo>
                  <a:lnTo>
                    <a:pt x="1882" y="8009"/>
                  </a:lnTo>
                  <a:cubicBezTo>
                    <a:pt x="1792" y="8342"/>
                    <a:pt x="1703" y="8676"/>
                    <a:pt x="1613" y="9009"/>
                  </a:cubicBezTo>
                  <a:lnTo>
                    <a:pt x="2151" y="9009"/>
                  </a:lnTo>
                  <a:lnTo>
                    <a:pt x="3227" y="10009"/>
                  </a:lnTo>
                  <a:lnTo>
                    <a:pt x="4840" y="9342"/>
                  </a:lnTo>
                  <a:lnTo>
                    <a:pt x="6453" y="9009"/>
                  </a:lnTo>
                  <a:lnTo>
                    <a:pt x="7261" y="7676"/>
                  </a:lnTo>
                  <a:lnTo>
                    <a:pt x="8067" y="6342"/>
                  </a:lnTo>
                  <a:cubicBezTo>
                    <a:pt x="8067" y="6120"/>
                    <a:pt x="7941" y="6082"/>
                    <a:pt x="8067" y="5676"/>
                  </a:cubicBezTo>
                  <a:cubicBezTo>
                    <a:pt x="8193" y="5270"/>
                    <a:pt x="8503" y="4112"/>
                    <a:pt x="8822" y="3908"/>
                  </a:cubicBezTo>
                  <a:cubicBezTo>
                    <a:pt x="9185" y="3676"/>
                    <a:pt x="9126" y="3756"/>
                    <a:pt x="9189" y="3701"/>
                  </a:cubicBezTo>
                  <a:cubicBezTo>
                    <a:pt x="9252" y="3646"/>
                    <a:pt x="9284" y="3569"/>
                    <a:pt x="9318" y="3593"/>
                  </a:cubicBezTo>
                  <a:cubicBezTo>
                    <a:pt x="9388" y="3534"/>
                    <a:pt x="9296" y="3577"/>
                    <a:pt x="9415" y="3493"/>
                  </a:cubicBezTo>
                  <a:cubicBezTo>
                    <a:pt x="9534" y="3409"/>
                    <a:pt x="9908" y="3137"/>
                    <a:pt x="9969" y="2847"/>
                  </a:cubicBezTo>
                  <a:cubicBezTo>
                    <a:pt x="10030" y="2557"/>
                    <a:pt x="10018" y="1949"/>
                    <a:pt x="9783" y="1752"/>
                  </a:cubicBezTo>
                  <a:cubicBezTo>
                    <a:pt x="9774" y="1701"/>
                    <a:pt x="9763" y="1649"/>
                    <a:pt x="9754" y="1598"/>
                  </a:cubicBezTo>
                  <a:cubicBezTo>
                    <a:pt x="9738" y="1593"/>
                    <a:pt x="9576" y="1599"/>
                    <a:pt x="9561" y="1594"/>
                  </a:cubicBezTo>
                  <a:lnTo>
                    <a:pt x="9121" y="147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" name="Freeform 322">
              <a:extLst>
                <a:ext uri="{FF2B5EF4-FFF2-40B4-BE49-F238E27FC236}">
                  <a16:creationId xmlns:a16="http://schemas.microsoft.com/office/drawing/2014/main" xmlns="" id="{F84929BE-3D4D-4216-B5C1-7E570CFF737A}"/>
                </a:ext>
              </a:extLst>
            </p:cNvPr>
            <p:cNvSpPr>
              <a:spLocks/>
            </p:cNvSpPr>
            <p:nvPr/>
          </p:nvSpPr>
          <p:spPr bwMode="auto">
            <a:xfrm rot="926903">
              <a:off x="7844114" y="2762531"/>
              <a:ext cx="68950" cy="151208"/>
            </a:xfrm>
            <a:custGeom>
              <a:avLst/>
              <a:gdLst>
                <a:gd name="T0" fmla="*/ 2147483646 w 10000"/>
                <a:gd name="T1" fmla="*/ 2147483646 h 10437"/>
                <a:gd name="T2" fmla="*/ 2147483646 w 10000"/>
                <a:gd name="T3" fmla="*/ 2147483646 h 10437"/>
                <a:gd name="T4" fmla="*/ 2147483646 w 10000"/>
                <a:gd name="T5" fmla="*/ 2147483646 h 10437"/>
                <a:gd name="T6" fmla="*/ 2147483646 w 10000"/>
                <a:gd name="T7" fmla="*/ 2147483646 h 10437"/>
                <a:gd name="T8" fmla="*/ 2147483646 w 10000"/>
                <a:gd name="T9" fmla="*/ 2147483646 h 10437"/>
                <a:gd name="T10" fmla="*/ 2147483646 w 10000"/>
                <a:gd name="T11" fmla="*/ 2147483646 h 10437"/>
                <a:gd name="T12" fmla="*/ 2147483646 w 10000"/>
                <a:gd name="T13" fmla="*/ 2147483646 h 10437"/>
                <a:gd name="T14" fmla="*/ 2147483646 w 10000"/>
                <a:gd name="T15" fmla="*/ 2147483646 h 10437"/>
                <a:gd name="T16" fmla="*/ 2147483646 w 10000"/>
                <a:gd name="T17" fmla="*/ 2147483646 h 10437"/>
                <a:gd name="T18" fmla="*/ 2147483646 w 10000"/>
                <a:gd name="T19" fmla="*/ 2147483646 h 10437"/>
                <a:gd name="T20" fmla="*/ 2147483646 w 10000"/>
                <a:gd name="T21" fmla="*/ 2147483646 h 10437"/>
                <a:gd name="T22" fmla="*/ 2147483646 w 10000"/>
                <a:gd name="T23" fmla="*/ 0 h 10437"/>
                <a:gd name="T24" fmla="*/ 1652181647 w 10000"/>
                <a:gd name="T25" fmla="*/ 2147483646 h 10437"/>
                <a:gd name="T26" fmla="*/ 1101414143 w 10000"/>
                <a:gd name="T27" fmla="*/ 2147483646 h 10437"/>
                <a:gd name="T28" fmla="*/ 680164610 w 10000"/>
                <a:gd name="T29" fmla="*/ 2147483646 h 10437"/>
                <a:gd name="T30" fmla="*/ 1101414143 w 10000"/>
                <a:gd name="T31" fmla="*/ 2147483646 h 10437"/>
                <a:gd name="T32" fmla="*/ 1101414143 w 10000"/>
                <a:gd name="T33" fmla="*/ 2147483646 h 10437"/>
                <a:gd name="T34" fmla="*/ 126118672 w 10000"/>
                <a:gd name="T35" fmla="*/ 2147483646 h 10437"/>
                <a:gd name="T36" fmla="*/ 0 w 10000"/>
                <a:gd name="T37" fmla="*/ 2147483646 h 10437"/>
                <a:gd name="T38" fmla="*/ 357975358 w 10000"/>
                <a:gd name="T39" fmla="*/ 2147483646 h 10437"/>
                <a:gd name="T40" fmla="*/ 1101414143 w 10000"/>
                <a:gd name="T41" fmla="*/ 2147483646 h 10437"/>
                <a:gd name="T42" fmla="*/ 623990471 w 10000"/>
                <a:gd name="T43" fmla="*/ 2147483646 h 10437"/>
                <a:gd name="T44" fmla="*/ 2147483646 w 10000"/>
                <a:gd name="T45" fmla="*/ 2147483646 h 10437"/>
                <a:gd name="T46" fmla="*/ 2147483646 w 10000"/>
                <a:gd name="T47" fmla="*/ 2147483646 h 10437"/>
                <a:gd name="T48" fmla="*/ 2147483646 w 10000"/>
                <a:gd name="T49" fmla="*/ 2147483646 h 10437"/>
                <a:gd name="T50" fmla="*/ 2147483646 w 10000"/>
                <a:gd name="T51" fmla="*/ 2147483646 h 1043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0000" h="10437">
                  <a:moveTo>
                    <a:pt x="7000" y="8110"/>
                  </a:moveTo>
                  <a:lnTo>
                    <a:pt x="7000" y="7638"/>
                  </a:lnTo>
                  <a:cubicBezTo>
                    <a:pt x="7083" y="7334"/>
                    <a:pt x="7165" y="7030"/>
                    <a:pt x="7248" y="6726"/>
                  </a:cubicBezTo>
                  <a:lnTo>
                    <a:pt x="8000" y="5748"/>
                  </a:lnTo>
                  <a:lnTo>
                    <a:pt x="8000" y="5276"/>
                  </a:lnTo>
                  <a:cubicBezTo>
                    <a:pt x="8101" y="4899"/>
                    <a:pt x="8203" y="4522"/>
                    <a:pt x="8304" y="4145"/>
                  </a:cubicBezTo>
                  <a:lnTo>
                    <a:pt x="9000" y="3386"/>
                  </a:lnTo>
                  <a:cubicBezTo>
                    <a:pt x="9050" y="3079"/>
                    <a:pt x="9101" y="2772"/>
                    <a:pt x="9151" y="2465"/>
                  </a:cubicBezTo>
                  <a:lnTo>
                    <a:pt x="10000" y="1496"/>
                  </a:lnTo>
                  <a:lnTo>
                    <a:pt x="9000" y="1024"/>
                  </a:lnTo>
                  <a:lnTo>
                    <a:pt x="8000" y="472"/>
                  </a:lnTo>
                  <a:lnTo>
                    <a:pt x="5000" y="0"/>
                  </a:lnTo>
                  <a:lnTo>
                    <a:pt x="3000" y="472"/>
                  </a:lnTo>
                  <a:lnTo>
                    <a:pt x="2000" y="1024"/>
                  </a:lnTo>
                  <a:lnTo>
                    <a:pt x="1235" y="1429"/>
                  </a:lnTo>
                  <a:lnTo>
                    <a:pt x="2000" y="2913"/>
                  </a:lnTo>
                  <a:lnTo>
                    <a:pt x="2000" y="4803"/>
                  </a:lnTo>
                  <a:lnTo>
                    <a:pt x="229" y="6206"/>
                  </a:lnTo>
                  <a:cubicBezTo>
                    <a:pt x="153" y="6526"/>
                    <a:pt x="76" y="6845"/>
                    <a:pt x="0" y="7165"/>
                  </a:cubicBezTo>
                  <a:lnTo>
                    <a:pt x="650" y="7719"/>
                  </a:lnTo>
                  <a:lnTo>
                    <a:pt x="2000" y="7638"/>
                  </a:lnTo>
                  <a:lnTo>
                    <a:pt x="1133" y="10397"/>
                  </a:lnTo>
                  <a:lnTo>
                    <a:pt x="6483" y="10437"/>
                  </a:lnTo>
                  <a:cubicBezTo>
                    <a:pt x="6656" y="10000"/>
                    <a:pt x="7005" y="9867"/>
                    <a:pt x="7178" y="9430"/>
                  </a:cubicBezTo>
                  <a:cubicBezTo>
                    <a:pt x="7119" y="9305"/>
                    <a:pt x="7059" y="9180"/>
                    <a:pt x="7000" y="9055"/>
                  </a:cubicBezTo>
                  <a:lnTo>
                    <a:pt x="7000" y="811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" name="Freeform 341">
              <a:extLst>
                <a:ext uri="{FF2B5EF4-FFF2-40B4-BE49-F238E27FC236}">
                  <a16:creationId xmlns:a16="http://schemas.microsoft.com/office/drawing/2014/main" xmlns="" id="{7EA3B8A3-2787-406A-9F4C-627A20123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8142" y="2666967"/>
              <a:ext cx="145160" cy="64113"/>
            </a:xfrm>
            <a:custGeom>
              <a:avLst/>
              <a:gdLst>
                <a:gd name="T0" fmla="*/ 2147483646 w 10000"/>
                <a:gd name="T1" fmla="*/ 1938151997 h 10000"/>
                <a:gd name="T2" fmla="*/ 2147483646 w 10000"/>
                <a:gd name="T3" fmla="*/ 1291877393 h 10000"/>
                <a:gd name="T4" fmla="*/ 2147483646 w 10000"/>
                <a:gd name="T5" fmla="*/ 1291877393 h 10000"/>
                <a:gd name="T6" fmla="*/ 2147483646 w 10000"/>
                <a:gd name="T7" fmla="*/ 645938692 h 10000"/>
                <a:gd name="T8" fmla="*/ 2147483646 w 10000"/>
                <a:gd name="T9" fmla="*/ 322947012 h 10000"/>
                <a:gd name="T10" fmla="*/ 2147483646 w 10000"/>
                <a:gd name="T11" fmla="*/ 322947012 h 10000"/>
                <a:gd name="T12" fmla="*/ 2147483646 w 10000"/>
                <a:gd name="T13" fmla="*/ 0 h 10000"/>
                <a:gd name="T14" fmla="*/ 2147483646 w 10000"/>
                <a:gd name="T15" fmla="*/ 322947012 h 10000"/>
                <a:gd name="T16" fmla="*/ 2147483646 w 10000"/>
                <a:gd name="T17" fmla="*/ 322947012 h 10000"/>
                <a:gd name="T18" fmla="*/ 2147483646 w 10000"/>
                <a:gd name="T19" fmla="*/ 645938692 h 10000"/>
                <a:gd name="T20" fmla="*/ 2147483646 w 10000"/>
                <a:gd name="T21" fmla="*/ 968885712 h 10000"/>
                <a:gd name="T22" fmla="*/ 2147483646 w 10000"/>
                <a:gd name="T23" fmla="*/ 1614824337 h 10000"/>
                <a:gd name="T24" fmla="*/ 2147483646 w 10000"/>
                <a:gd name="T25" fmla="*/ 1938151997 h 10000"/>
                <a:gd name="T26" fmla="*/ 2147483646 w 10000"/>
                <a:gd name="T27" fmla="*/ 1938151997 h 10000"/>
                <a:gd name="T28" fmla="*/ 2147483646 w 10000"/>
                <a:gd name="T29" fmla="*/ 2147483646 h 10000"/>
                <a:gd name="T30" fmla="*/ 2147483646 w 10000"/>
                <a:gd name="T31" fmla="*/ 2147483646 h 10000"/>
                <a:gd name="T32" fmla="*/ 2147483646 w 10000"/>
                <a:gd name="T33" fmla="*/ 2147483646 h 10000"/>
                <a:gd name="T34" fmla="*/ 0 w 10000"/>
                <a:gd name="T35" fmla="*/ 2147483646 h 10000"/>
                <a:gd name="T36" fmla="*/ 2147483646 w 10000"/>
                <a:gd name="T37" fmla="*/ 2147483646 h 10000"/>
                <a:gd name="T38" fmla="*/ 2147483646 w 10000"/>
                <a:gd name="T39" fmla="*/ 2147483646 h 10000"/>
                <a:gd name="T40" fmla="*/ 2147483646 w 10000"/>
                <a:gd name="T41" fmla="*/ 2147483646 h 10000"/>
                <a:gd name="T42" fmla="*/ 2147483646 w 10000"/>
                <a:gd name="T43" fmla="*/ 2147483646 h 10000"/>
                <a:gd name="T44" fmla="*/ 2147483646 w 10000"/>
                <a:gd name="T45" fmla="*/ 2147483646 h 10000"/>
                <a:gd name="T46" fmla="*/ 2147483646 w 10000"/>
                <a:gd name="T47" fmla="*/ 2147483646 h 10000"/>
                <a:gd name="T48" fmla="*/ 2147483646 w 10000"/>
                <a:gd name="T49" fmla="*/ 2147483646 h 10000"/>
                <a:gd name="T50" fmla="*/ 2147483646 w 10000"/>
                <a:gd name="T51" fmla="*/ 2147483646 h 10000"/>
                <a:gd name="T52" fmla="*/ 2147483646 w 10000"/>
                <a:gd name="T53" fmla="*/ 2147483646 h 10000"/>
                <a:gd name="T54" fmla="*/ 2147483646 w 10000"/>
                <a:gd name="T55" fmla="*/ 2147483646 h 10000"/>
                <a:gd name="T56" fmla="*/ 2147483646 w 10000"/>
                <a:gd name="T57" fmla="*/ 1938151997 h 100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000" h="10000">
                  <a:moveTo>
                    <a:pt x="9583" y="5455"/>
                  </a:moveTo>
                  <a:lnTo>
                    <a:pt x="10000" y="3636"/>
                  </a:lnTo>
                  <a:lnTo>
                    <a:pt x="9583" y="1818"/>
                  </a:lnTo>
                  <a:lnTo>
                    <a:pt x="9583" y="909"/>
                  </a:lnTo>
                  <a:lnTo>
                    <a:pt x="9167" y="909"/>
                  </a:lnTo>
                  <a:lnTo>
                    <a:pt x="7500" y="0"/>
                  </a:lnTo>
                  <a:lnTo>
                    <a:pt x="7083" y="909"/>
                  </a:lnTo>
                  <a:lnTo>
                    <a:pt x="5833" y="909"/>
                  </a:lnTo>
                  <a:lnTo>
                    <a:pt x="5417" y="1818"/>
                  </a:lnTo>
                  <a:lnTo>
                    <a:pt x="4583" y="2727"/>
                  </a:lnTo>
                  <a:lnTo>
                    <a:pt x="5000" y="4545"/>
                  </a:lnTo>
                  <a:cubicBezTo>
                    <a:pt x="5000" y="4545"/>
                    <a:pt x="5000" y="5455"/>
                    <a:pt x="4583" y="5455"/>
                  </a:cubicBezTo>
                  <a:lnTo>
                    <a:pt x="4167" y="5455"/>
                  </a:lnTo>
                  <a:lnTo>
                    <a:pt x="2500" y="6364"/>
                  </a:lnTo>
                  <a:lnTo>
                    <a:pt x="1667" y="6364"/>
                  </a:lnTo>
                  <a:lnTo>
                    <a:pt x="417" y="6364"/>
                  </a:lnTo>
                  <a:lnTo>
                    <a:pt x="0" y="6364"/>
                  </a:lnTo>
                  <a:lnTo>
                    <a:pt x="417" y="7273"/>
                  </a:lnTo>
                  <a:lnTo>
                    <a:pt x="1250" y="9091"/>
                  </a:lnTo>
                  <a:lnTo>
                    <a:pt x="1667" y="10000"/>
                  </a:lnTo>
                  <a:lnTo>
                    <a:pt x="2083" y="9091"/>
                  </a:lnTo>
                  <a:lnTo>
                    <a:pt x="3750" y="9091"/>
                  </a:lnTo>
                  <a:lnTo>
                    <a:pt x="5417" y="10000"/>
                  </a:lnTo>
                  <a:lnTo>
                    <a:pt x="5833" y="10000"/>
                  </a:lnTo>
                  <a:lnTo>
                    <a:pt x="7500" y="10000"/>
                  </a:lnTo>
                  <a:lnTo>
                    <a:pt x="8750" y="8182"/>
                  </a:lnTo>
                  <a:lnTo>
                    <a:pt x="9167" y="8182"/>
                  </a:lnTo>
                  <a:cubicBezTo>
                    <a:pt x="9306" y="7273"/>
                    <a:pt x="9444" y="6364"/>
                    <a:pt x="9583" y="5455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Freeform 342">
              <a:extLst>
                <a:ext uri="{FF2B5EF4-FFF2-40B4-BE49-F238E27FC236}">
                  <a16:creationId xmlns:a16="http://schemas.microsoft.com/office/drawing/2014/main" xmlns="" id="{919D88F4-8403-4862-932B-0382D7104071}"/>
                </a:ext>
              </a:extLst>
            </p:cNvPr>
            <p:cNvSpPr>
              <a:spLocks/>
            </p:cNvSpPr>
            <p:nvPr/>
          </p:nvSpPr>
          <p:spPr bwMode="auto">
            <a:xfrm rot="471028">
              <a:off x="7998951" y="2587129"/>
              <a:ext cx="232256" cy="223788"/>
            </a:xfrm>
            <a:custGeom>
              <a:avLst/>
              <a:gdLst>
                <a:gd name="T0" fmla="*/ 2147483646 w 10043"/>
                <a:gd name="T1" fmla="*/ 2147483646 h 10000"/>
                <a:gd name="T2" fmla="*/ 2147483646 w 10043"/>
                <a:gd name="T3" fmla="*/ 2147483646 h 10000"/>
                <a:gd name="T4" fmla="*/ 2147483646 w 10043"/>
                <a:gd name="T5" fmla="*/ 2147483646 h 10000"/>
                <a:gd name="T6" fmla="*/ 2147483646 w 10043"/>
                <a:gd name="T7" fmla="*/ 2147483646 h 10000"/>
                <a:gd name="T8" fmla="*/ 2147483646 w 10043"/>
                <a:gd name="T9" fmla="*/ 2147483646 h 10000"/>
                <a:gd name="T10" fmla="*/ 2147483646 w 10043"/>
                <a:gd name="T11" fmla="*/ 2147483646 h 10000"/>
                <a:gd name="T12" fmla="*/ 2147483646 w 10043"/>
                <a:gd name="T13" fmla="*/ 2147483646 h 10000"/>
                <a:gd name="T14" fmla="*/ 2147483646 w 10043"/>
                <a:gd name="T15" fmla="*/ 2147483646 h 10000"/>
                <a:gd name="T16" fmla="*/ 2147483646 w 10043"/>
                <a:gd name="T17" fmla="*/ 2147483646 h 10000"/>
                <a:gd name="T18" fmla="*/ 2147483646 w 10043"/>
                <a:gd name="T19" fmla="*/ 2147483646 h 10000"/>
                <a:gd name="T20" fmla="*/ 2147483646 w 10043"/>
                <a:gd name="T21" fmla="*/ 2147483646 h 10000"/>
                <a:gd name="T22" fmla="*/ 2147483646 w 10043"/>
                <a:gd name="T23" fmla="*/ 2147483646 h 10000"/>
                <a:gd name="T24" fmla="*/ 2147483646 w 10043"/>
                <a:gd name="T25" fmla="*/ 2147483646 h 10000"/>
                <a:gd name="T26" fmla="*/ 2147483646 w 10043"/>
                <a:gd name="T27" fmla="*/ 2147483646 h 10000"/>
                <a:gd name="T28" fmla="*/ 2147483646 w 10043"/>
                <a:gd name="T29" fmla="*/ 2147483646 h 10000"/>
                <a:gd name="T30" fmla="*/ 2147483646 w 10043"/>
                <a:gd name="T31" fmla="*/ 2147483646 h 10000"/>
                <a:gd name="T32" fmla="*/ 2147483646 w 10043"/>
                <a:gd name="T33" fmla="*/ 2147483646 h 10000"/>
                <a:gd name="T34" fmla="*/ 2147483646 w 10043"/>
                <a:gd name="T35" fmla="*/ 2147483646 h 10000"/>
                <a:gd name="T36" fmla="*/ 2147483646 w 10043"/>
                <a:gd name="T37" fmla="*/ 2147483646 h 10000"/>
                <a:gd name="T38" fmla="*/ 2147483646 w 10043"/>
                <a:gd name="T39" fmla="*/ 2147483646 h 10000"/>
                <a:gd name="T40" fmla="*/ 2147483646 w 10043"/>
                <a:gd name="T41" fmla="*/ 0 h 10000"/>
                <a:gd name="T42" fmla="*/ 2147483646 w 10043"/>
                <a:gd name="T43" fmla="*/ 2147483646 h 10000"/>
                <a:gd name="T44" fmla="*/ 2147483646 w 10043"/>
                <a:gd name="T45" fmla="*/ 2147483646 h 10000"/>
                <a:gd name="T46" fmla="*/ 2147483646 w 10043"/>
                <a:gd name="T47" fmla="*/ 2147483646 h 10000"/>
                <a:gd name="T48" fmla="*/ 2147483646 w 10043"/>
                <a:gd name="T49" fmla="*/ 2147483646 h 10000"/>
                <a:gd name="T50" fmla="*/ 2147483646 w 10043"/>
                <a:gd name="T51" fmla="*/ 2147483646 h 10000"/>
                <a:gd name="T52" fmla="*/ 2147483646 w 10043"/>
                <a:gd name="T53" fmla="*/ 2147483646 h 10000"/>
                <a:gd name="T54" fmla="*/ 2147483646 w 10043"/>
                <a:gd name="T55" fmla="*/ 2147483646 h 10000"/>
                <a:gd name="T56" fmla="*/ 2147483646 w 10043"/>
                <a:gd name="T57" fmla="*/ 2147483646 h 10000"/>
                <a:gd name="T58" fmla="*/ 2147483646 w 10043"/>
                <a:gd name="T59" fmla="*/ 2147483646 h 10000"/>
                <a:gd name="T60" fmla="*/ 2147483646 w 10043"/>
                <a:gd name="T61" fmla="*/ 2147483646 h 10000"/>
                <a:gd name="T62" fmla="*/ 2147483646 w 10043"/>
                <a:gd name="T63" fmla="*/ 2147483646 h 10000"/>
                <a:gd name="T64" fmla="*/ 2147483646 w 10043"/>
                <a:gd name="T65" fmla="*/ 2147483646 h 10000"/>
                <a:gd name="T66" fmla="*/ 2147483646 w 10043"/>
                <a:gd name="T67" fmla="*/ 2147483646 h 10000"/>
                <a:gd name="T68" fmla="*/ 2147483646 w 10043"/>
                <a:gd name="T69" fmla="*/ 2147483646 h 10000"/>
                <a:gd name="T70" fmla="*/ 2147483646 w 10043"/>
                <a:gd name="T71" fmla="*/ 2147483646 h 10000"/>
                <a:gd name="T72" fmla="*/ 2147483646 w 10043"/>
                <a:gd name="T73" fmla="*/ 2147483646 h 10000"/>
                <a:gd name="T74" fmla="*/ 2147483646 w 10043"/>
                <a:gd name="T75" fmla="*/ 2147483646 h 10000"/>
                <a:gd name="T76" fmla="*/ 2147483646 w 10043"/>
                <a:gd name="T77" fmla="*/ 2147483646 h 10000"/>
                <a:gd name="T78" fmla="*/ 2147483646 w 10043"/>
                <a:gd name="T79" fmla="*/ 2147483646 h 10000"/>
                <a:gd name="T80" fmla="*/ 2147483646 w 10043"/>
                <a:gd name="T81" fmla="*/ 2147483646 h 10000"/>
                <a:gd name="T82" fmla="*/ 2147483646 w 10043"/>
                <a:gd name="T83" fmla="*/ 2147483646 h 10000"/>
                <a:gd name="T84" fmla="*/ 2147483646 w 10043"/>
                <a:gd name="T85" fmla="*/ 2147483646 h 10000"/>
                <a:gd name="T86" fmla="*/ 2147483646 w 10043"/>
                <a:gd name="T87" fmla="*/ 2147483646 h 10000"/>
                <a:gd name="T88" fmla="*/ 2147483646 w 10043"/>
                <a:gd name="T89" fmla="*/ 2147483646 h 10000"/>
                <a:gd name="T90" fmla="*/ 2147483646 w 10043"/>
                <a:gd name="T91" fmla="*/ 2147483646 h 10000"/>
                <a:gd name="T92" fmla="*/ 2147483646 w 10043"/>
                <a:gd name="T93" fmla="*/ 2147483646 h 10000"/>
                <a:gd name="T94" fmla="*/ 2147483646 w 10043"/>
                <a:gd name="T95" fmla="*/ 2147483646 h 10000"/>
                <a:gd name="T96" fmla="*/ 2147483646 w 10043"/>
                <a:gd name="T97" fmla="*/ 2147483646 h 10000"/>
                <a:gd name="T98" fmla="*/ 2147483646 w 10043"/>
                <a:gd name="T99" fmla="*/ 2147483646 h 10000"/>
                <a:gd name="T100" fmla="*/ 2147483646 w 10043"/>
                <a:gd name="T101" fmla="*/ 2147483646 h 10000"/>
                <a:gd name="T102" fmla="*/ 2147483646 w 10043"/>
                <a:gd name="T103" fmla="*/ 2147483646 h 10000"/>
                <a:gd name="T104" fmla="*/ 2147483646 w 10043"/>
                <a:gd name="T105" fmla="*/ 2147483646 h 10000"/>
                <a:gd name="T106" fmla="*/ 2147483646 w 10043"/>
                <a:gd name="T107" fmla="*/ 2147483646 h 10000"/>
                <a:gd name="T108" fmla="*/ 2147483646 w 10043"/>
                <a:gd name="T109" fmla="*/ 2147483646 h 10000"/>
                <a:gd name="T110" fmla="*/ 2147483646 w 10043"/>
                <a:gd name="T111" fmla="*/ 2147483646 h 10000"/>
                <a:gd name="T112" fmla="*/ 2147483646 w 10043"/>
                <a:gd name="T113" fmla="*/ 2147483646 h 10000"/>
                <a:gd name="T114" fmla="*/ 2147483646 w 10043"/>
                <a:gd name="T115" fmla="*/ 2147483646 h 10000"/>
                <a:gd name="T116" fmla="*/ 2147483646 w 10043"/>
                <a:gd name="T117" fmla="*/ 2147483646 h 10000"/>
                <a:gd name="T118" fmla="*/ 2147483646 w 10043"/>
                <a:gd name="T119" fmla="*/ 2147483646 h 10000"/>
                <a:gd name="T120" fmla="*/ 2147483646 w 10043"/>
                <a:gd name="T121" fmla="*/ 2147483646 h 100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0043" h="10000">
                  <a:moveTo>
                    <a:pt x="9119" y="7195"/>
                  </a:moveTo>
                  <a:cubicBezTo>
                    <a:pt x="9204" y="7033"/>
                    <a:pt x="9249" y="6746"/>
                    <a:pt x="9276" y="6559"/>
                  </a:cubicBezTo>
                  <a:cubicBezTo>
                    <a:pt x="9302" y="6372"/>
                    <a:pt x="9276" y="6235"/>
                    <a:pt x="9276" y="6074"/>
                  </a:cubicBezTo>
                  <a:cubicBezTo>
                    <a:pt x="9191" y="5911"/>
                    <a:pt x="9105" y="5750"/>
                    <a:pt x="9020" y="5588"/>
                  </a:cubicBezTo>
                  <a:cubicBezTo>
                    <a:pt x="8849" y="5588"/>
                    <a:pt x="8579" y="5641"/>
                    <a:pt x="8508" y="5588"/>
                  </a:cubicBezTo>
                  <a:cubicBezTo>
                    <a:pt x="8437" y="5534"/>
                    <a:pt x="8566" y="5375"/>
                    <a:pt x="8596" y="5268"/>
                  </a:cubicBezTo>
                  <a:cubicBezTo>
                    <a:pt x="8822" y="4969"/>
                    <a:pt x="9120" y="4562"/>
                    <a:pt x="9276" y="4373"/>
                  </a:cubicBezTo>
                  <a:cubicBezTo>
                    <a:pt x="9431" y="4183"/>
                    <a:pt x="9446" y="4210"/>
                    <a:pt x="9531" y="4129"/>
                  </a:cubicBezTo>
                  <a:lnTo>
                    <a:pt x="9531" y="3158"/>
                  </a:lnTo>
                  <a:lnTo>
                    <a:pt x="10043" y="2672"/>
                  </a:lnTo>
                  <a:lnTo>
                    <a:pt x="9276" y="2429"/>
                  </a:lnTo>
                  <a:lnTo>
                    <a:pt x="8764" y="2186"/>
                  </a:lnTo>
                  <a:lnTo>
                    <a:pt x="7996" y="1943"/>
                  </a:lnTo>
                  <a:lnTo>
                    <a:pt x="7741" y="1700"/>
                  </a:lnTo>
                  <a:lnTo>
                    <a:pt x="7229" y="1457"/>
                  </a:lnTo>
                  <a:lnTo>
                    <a:pt x="6717" y="1215"/>
                  </a:lnTo>
                  <a:lnTo>
                    <a:pt x="6461" y="729"/>
                  </a:lnTo>
                  <a:lnTo>
                    <a:pt x="5950" y="486"/>
                  </a:lnTo>
                  <a:lnTo>
                    <a:pt x="5694" y="0"/>
                  </a:lnTo>
                  <a:lnTo>
                    <a:pt x="5182" y="243"/>
                  </a:lnTo>
                  <a:lnTo>
                    <a:pt x="4671" y="1215"/>
                  </a:lnTo>
                  <a:cubicBezTo>
                    <a:pt x="4586" y="1296"/>
                    <a:pt x="4545" y="1311"/>
                    <a:pt x="4415" y="1457"/>
                  </a:cubicBezTo>
                  <a:cubicBezTo>
                    <a:pt x="4285" y="1603"/>
                    <a:pt x="4129" y="1996"/>
                    <a:pt x="3890" y="2092"/>
                  </a:cubicBezTo>
                  <a:cubicBezTo>
                    <a:pt x="3651" y="2188"/>
                    <a:pt x="3168" y="2108"/>
                    <a:pt x="2979" y="2034"/>
                  </a:cubicBezTo>
                  <a:cubicBezTo>
                    <a:pt x="2790" y="1960"/>
                    <a:pt x="2862" y="1718"/>
                    <a:pt x="2757" y="1649"/>
                  </a:cubicBezTo>
                  <a:cubicBezTo>
                    <a:pt x="2652" y="1580"/>
                    <a:pt x="2418" y="1522"/>
                    <a:pt x="2348" y="1621"/>
                  </a:cubicBezTo>
                  <a:cubicBezTo>
                    <a:pt x="2279" y="1720"/>
                    <a:pt x="2337" y="2029"/>
                    <a:pt x="2340" y="2245"/>
                  </a:cubicBezTo>
                  <a:cubicBezTo>
                    <a:pt x="2343" y="2461"/>
                    <a:pt x="2491" y="2803"/>
                    <a:pt x="2368" y="2915"/>
                  </a:cubicBezTo>
                  <a:cubicBezTo>
                    <a:pt x="2245" y="3027"/>
                    <a:pt x="1781" y="2985"/>
                    <a:pt x="1601" y="2915"/>
                  </a:cubicBezTo>
                  <a:cubicBezTo>
                    <a:pt x="1421" y="2845"/>
                    <a:pt x="1442" y="2545"/>
                    <a:pt x="1289" y="2497"/>
                  </a:cubicBezTo>
                  <a:cubicBezTo>
                    <a:pt x="1136" y="2449"/>
                    <a:pt x="893" y="2584"/>
                    <a:pt x="684" y="2625"/>
                  </a:cubicBezTo>
                  <a:cubicBezTo>
                    <a:pt x="475" y="2666"/>
                    <a:pt x="131" y="2638"/>
                    <a:pt x="33" y="2742"/>
                  </a:cubicBezTo>
                  <a:cubicBezTo>
                    <a:pt x="-65" y="2846"/>
                    <a:pt x="82" y="3088"/>
                    <a:pt x="94" y="3251"/>
                  </a:cubicBezTo>
                  <a:cubicBezTo>
                    <a:pt x="106" y="3414"/>
                    <a:pt x="-17" y="3533"/>
                    <a:pt x="105" y="3720"/>
                  </a:cubicBezTo>
                  <a:cubicBezTo>
                    <a:pt x="228" y="3907"/>
                    <a:pt x="584" y="4264"/>
                    <a:pt x="833" y="4373"/>
                  </a:cubicBezTo>
                  <a:cubicBezTo>
                    <a:pt x="1082" y="4481"/>
                    <a:pt x="1345" y="4373"/>
                    <a:pt x="1601" y="4373"/>
                  </a:cubicBezTo>
                  <a:lnTo>
                    <a:pt x="1856" y="4616"/>
                  </a:lnTo>
                  <a:lnTo>
                    <a:pt x="1856" y="4859"/>
                  </a:lnTo>
                  <a:lnTo>
                    <a:pt x="2112" y="5345"/>
                  </a:lnTo>
                  <a:cubicBezTo>
                    <a:pt x="2197" y="5588"/>
                    <a:pt x="2283" y="5831"/>
                    <a:pt x="2368" y="6074"/>
                  </a:cubicBezTo>
                  <a:lnTo>
                    <a:pt x="2624" y="6316"/>
                  </a:lnTo>
                  <a:cubicBezTo>
                    <a:pt x="2624" y="6559"/>
                    <a:pt x="2696" y="6675"/>
                    <a:pt x="2624" y="7045"/>
                  </a:cubicBezTo>
                  <a:cubicBezTo>
                    <a:pt x="2551" y="7414"/>
                    <a:pt x="2272" y="8240"/>
                    <a:pt x="2188" y="8533"/>
                  </a:cubicBezTo>
                  <a:cubicBezTo>
                    <a:pt x="2104" y="8826"/>
                    <a:pt x="2064" y="8649"/>
                    <a:pt x="2118" y="8804"/>
                  </a:cubicBezTo>
                  <a:cubicBezTo>
                    <a:pt x="2173" y="8958"/>
                    <a:pt x="2390" y="9351"/>
                    <a:pt x="2516" y="9462"/>
                  </a:cubicBezTo>
                  <a:cubicBezTo>
                    <a:pt x="2643" y="9574"/>
                    <a:pt x="2734" y="9472"/>
                    <a:pt x="2880" y="9474"/>
                  </a:cubicBezTo>
                  <a:cubicBezTo>
                    <a:pt x="3025" y="9476"/>
                    <a:pt x="3220" y="9474"/>
                    <a:pt x="3391" y="9474"/>
                  </a:cubicBezTo>
                  <a:lnTo>
                    <a:pt x="4159" y="9717"/>
                  </a:lnTo>
                  <a:lnTo>
                    <a:pt x="4671" y="9717"/>
                  </a:lnTo>
                  <a:lnTo>
                    <a:pt x="5438" y="9960"/>
                  </a:lnTo>
                  <a:cubicBezTo>
                    <a:pt x="5609" y="9960"/>
                    <a:pt x="5793" y="10051"/>
                    <a:pt x="5950" y="9960"/>
                  </a:cubicBezTo>
                  <a:cubicBezTo>
                    <a:pt x="6106" y="9870"/>
                    <a:pt x="6222" y="9506"/>
                    <a:pt x="6375" y="9413"/>
                  </a:cubicBezTo>
                  <a:cubicBezTo>
                    <a:pt x="6529" y="9321"/>
                    <a:pt x="6594" y="9367"/>
                    <a:pt x="6869" y="9401"/>
                  </a:cubicBezTo>
                  <a:cubicBezTo>
                    <a:pt x="7143" y="9436"/>
                    <a:pt x="7722" y="9569"/>
                    <a:pt x="8022" y="9625"/>
                  </a:cubicBezTo>
                  <a:cubicBezTo>
                    <a:pt x="8322" y="9682"/>
                    <a:pt x="8393" y="9858"/>
                    <a:pt x="8668" y="9743"/>
                  </a:cubicBezTo>
                  <a:cubicBezTo>
                    <a:pt x="8942" y="9628"/>
                    <a:pt x="9580" y="8937"/>
                    <a:pt x="9665" y="8937"/>
                  </a:cubicBezTo>
                  <a:lnTo>
                    <a:pt x="9079" y="8091"/>
                  </a:lnTo>
                  <a:cubicBezTo>
                    <a:pt x="9008" y="7886"/>
                    <a:pt x="8985" y="7957"/>
                    <a:pt x="8942" y="7836"/>
                  </a:cubicBezTo>
                  <a:cubicBezTo>
                    <a:pt x="8899" y="7714"/>
                    <a:pt x="9114" y="7387"/>
                    <a:pt x="9119" y="7195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" name="Freeform 343">
              <a:extLst>
                <a:ext uri="{FF2B5EF4-FFF2-40B4-BE49-F238E27FC236}">
                  <a16:creationId xmlns:a16="http://schemas.microsoft.com/office/drawing/2014/main" xmlns="" id="{41C15CB9-1B24-49D9-BE32-FC8CC108B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6126" y="2721402"/>
              <a:ext cx="237094" cy="240723"/>
            </a:xfrm>
            <a:custGeom>
              <a:avLst/>
              <a:gdLst>
                <a:gd name="T0" fmla="*/ 2147483646 w 154"/>
                <a:gd name="T1" fmla="*/ 2147483646 h 154"/>
                <a:gd name="T2" fmla="*/ 2147483646 w 154"/>
                <a:gd name="T3" fmla="*/ 0 h 154"/>
                <a:gd name="T4" fmla="*/ 2147483646 w 154"/>
                <a:gd name="T5" fmla="*/ 0 h 154"/>
                <a:gd name="T6" fmla="*/ 2147483646 w 154"/>
                <a:gd name="T7" fmla="*/ 2147483646 h 154"/>
                <a:gd name="T8" fmla="*/ 2147483646 w 154"/>
                <a:gd name="T9" fmla="*/ 2147483646 h 154"/>
                <a:gd name="T10" fmla="*/ 2147483646 w 154"/>
                <a:gd name="T11" fmla="*/ 2147483646 h 154"/>
                <a:gd name="T12" fmla="*/ 2147483646 w 154"/>
                <a:gd name="T13" fmla="*/ 2147483646 h 154"/>
                <a:gd name="T14" fmla="*/ 2147483646 w 154"/>
                <a:gd name="T15" fmla="*/ 2147483646 h 154"/>
                <a:gd name="T16" fmla="*/ 2147483646 w 154"/>
                <a:gd name="T17" fmla="*/ 2147483646 h 154"/>
                <a:gd name="T18" fmla="*/ 2147483646 w 154"/>
                <a:gd name="T19" fmla="*/ 2147483646 h 154"/>
                <a:gd name="T20" fmla="*/ 2147483646 w 154"/>
                <a:gd name="T21" fmla="*/ 2147483646 h 154"/>
                <a:gd name="T22" fmla="*/ 0 w 154"/>
                <a:gd name="T23" fmla="*/ 2147483646 h 154"/>
                <a:gd name="T24" fmla="*/ 2147483646 w 154"/>
                <a:gd name="T25" fmla="*/ 2147483646 h 154"/>
                <a:gd name="T26" fmla="*/ 2147483646 w 154"/>
                <a:gd name="T27" fmla="*/ 2147483646 h 154"/>
                <a:gd name="T28" fmla="*/ 2147483646 w 154"/>
                <a:gd name="T29" fmla="*/ 2147483646 h 154"/>
                <a:gd name="T30" fmla="*/ 2147483646 w 154"/>
                <a:gd name="T31" fmla="*/ 2147483646 h 154"/>
                <a:gd name="T32" fmla="*/ 2147483646 w 154"/>
                <a:gd name="T33" fmla="*/ 2147483646 h 154"/>
                <a:gd name="T34" fmla="*/ 2147483646 w 154"/>
                <a:gd name="T35" fmla="*/ 2147483646 h 154"/>
                <a:gd name="T36" fmla="*/ 2147483646 w 154"/>
                <a:gd name="T37" fmla="*/ 2147483646 h 154"/>
                <a:gd name="T38" fmla="*/ 2147483646 w 154"/>
                <a:gd name="T39" fmla="*/ 2147483646 h 154"/>
                <a:gd name="T40" fmla="*/ 2147483646 w 154"/>
                <a:gd name="T41" fmla="*/ 2147483646 h 154"/>
                <a:gd name="T42" fmla="*/ 2147483646 w 154"/>
                <a:gd name="T43" fmla="*/ 2147483646 h 154"/>
                <a:gd name="T44" fmla="*/ 2147483646 w 154"/>
                <a:gd name="T45" fmla="*/ 2147483646 h 154"/>
                <a:gd name="T46" fmla="*/ 2147483646 w 154"/>
                <a:gd name="T47" fmla="*/ 2147483646 h 154"/>
                <a:gd name="T48" fmla="*/ 2147483646 w 154"/>
                <a:gd name="T49" fmla="*/ 2147483646 h 154"/>
                <a:gd name="T50" fmla="*/ 2147483646 w 154"/>
                <a:gd name="T51" fmla="*/ 2147483646 h 154"/>
                <a:gd name="T52" fmla="*/ 2147483646 w 154"/>
                <a:gd name="T53" fmla="*/ 2147483646 h 154"/>
                <a:gd name="T54" fmla="*/ 2147483646 w 154"/>
                <a:gd name="T55" fmla="*/ 2147483646 h 154"/>
                <a:gd name="T56" fmla="*/ 2147483646 w 154"/>
                <a:gd name="T57" fmla="*/ 2147483646 h 154"/>
                <a:gd name="T58" fmla="*/ 2147483646 w 154"/>
                <a:gd name="T59" fmla="*/ 2147483646 h 154"/>
                <a:gd name="T60" fmla="*/ 2147483646 w 154"/>
                <a:gd name="T61" fmla="*/ 2147483646 h 154"/>
                <a:gd name="T62" fmla="*/ 2147483646 w 154"/>
                <a:gd name="T63" fmla="*/ 2147483646 h 154"/>
                <a:gd name="T64" fmla="*/ 2147483646 w 154"/>
                <a:gd name="T65" fmla="*/ 2147483646 h 154"/>
                <a:gd name="T66" fmla="*/ 2147483646 w 154"/>
                <a:gd name="T67" fmla="*/ 2147483646 h 1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54" h="154">
                  <a:moveTo>
                    <a:pt x="87" y="4"/>
                  </a:moveTo>
                  <a:lnTo>
                    <a:pt x="71" y="0"/>
                  </a:lnTo>
                  <a:lnTo>
                    <a:pt x="54" y="0"/>
                  </a:lnTo>
                  <a:lnTo>
                    <a:pt x="50" y="4"/>
                  </a:lnTo>
                  <a:lnTo>
                    <a:pt x="46" y="4"/>
                  </a:lnTo>
                  <a:lnTo>
                    <a:pt x="37" y="8"/>
                  </a:lnTo>
                  <a:lnTo>
                    <a:pt x="25" y="12"/>
                  </a:lnTo>
                  <a:lnTo>
                    <a:pt x="21" y="8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4" y="25"/>
                  </a:lnTo>
                  <a:lnTo>
                    <a:pt x="0" y="33"/>
                  </a:lnTo>
                  <a:lnTo>
                    <a:pt x="4" y="45"/>
                  </a:lnTo>
                  <a:lnTo>
                    <a:pt x="12" y="54"/>
                  </a:lnTo>
                  <a:lnTo>
                    <a:pt x="21" y="45"/>
                  </a:lnTo>
                  <a:lnTo>
                    <a:pt x="42" y="54"/>
                  </a:lnTo>
                  <a:lnTo>
                    <a:pt x="54" y="78"/>
                  </a:lnTo>
                  <a:lnTo>
                    <a:pt x="67" y="95"/>
                  </a:lnTo>
                  <a:lnTo>
                    <a:pt x="96" y="112"/>
                  </a:lnTo>
                  <a:lnTo>
                    <a:pt x="114" y="126"/>
                  </a:lnTo>
                  <a:lnTo>
                    <a:pt x="106" y="154"/>
                  </a:lnTo>
                  <a:lnTo>
                    <a:pt x="133" y="133"/>
                  </a:lnTo>
                  <a:lnTo>
                    <a:pt x="133" y="120"/>
                  </a:lnTo>
                  <a:lnTo>
                    <a:pt x="146" y="124"/>
                  </a:lnTo>
                  <a:lnTo>
                    <a:pt x="154" y="124"/>
                  </a:lnTo>
                  <a:lnTo>
                    <a:pt x="133" y="104"/>
                  </a:lnTo>
                  <a:lnTo>
                    <a:pt x="117" y="91"/>
                  </a:lnTo>
                  <a:lnTo>
                    <a:pt x="104" y="87"/>
                  </a:lnTo>
                  <a:lnTo>
                    <a:pt x="87" y="58"/>
                  </a:lnTo>
                  <a:lnTo>
                    <a:pt x="79" y="41"/>
                  </a:lnTo>
                  <a:lnTo>
                    <a:pt x="83" y="25"/>
                  </a:lnTo>
                  <a:lnTo>
                    <a:pt x="87" y="25"/>
                  </a:lnTo>
                  <a:lnTo>
                    <a:pt x="87" y="16"/>
                  </a:lnTo>
                  <a:lnTo>
                    <a:pt x="87" y="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344">
              <a:extLst>
                <a:ext uri="{FF2B5EF4-FFF2-40B4-BE49-F238E27FC236}">
                  <a16:creationId xmlns:a16="http://schemas.microsoft.com/office/drawing/2014/main" xmlns="" id="{755B7483-DDB5-4F09-BAFE-08CC50839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0078" y="2486727"/>
              <a:ext cx="152418" cy="222578"/>
            </a:xfrm>
            <a:custGeom>
              <a:avLst/>
              <a:gdLst>
                <a:gd name="T0" fmla="*/ 2147483646 w 10045"/>
                <a:gd name="T1" fmla="*/ 2147483646 h 10019"/>
                <a:gd name="T2" fmla="*/ 2147483646 w 10045"/>
                <a:gd name="T3" fmla="*/ 2147483646 h 10019"/>
                <a:gd name="T4" fmla="*/ 2147483646 w 10045"/>
                <a:gd name="T5" fmla="*/ 2147483646 h 10019"/>
                <a:gd name="T6" fmla="*/ 2147483646 w 10045"/>
                <a:gd name="T7" fmla="*/ 2147483646 h 10019"/>
                <a:gd name="T8" fmla="*/ 2147483646 w 10045"/>
                <a:gd name="T9" fmla="*/ 2147483646 h 10019"/>
                <a:gd name="T10" fmla="*/ 2147483646 w 10045"/>
                <a:gd name="T11" fmla="*/ 2147483646 h 10019"/>
                <a:gd name="T12" fmla="*/ 2147483646 w 10045"/>
                <a:gd name="T13" fmla="*/ 2147483646 h 10019"/>
                <a:gd name="T14" fmla="*/ 2147483646 w 10045"/>
                <a:gd name="T15" fmla="*/ 2147483646 h 10019"/>
                <a:gd name="T16" fmla="*/ 2147483646 w 10045"/>
                <a:gd name="T17" fmla="*/ 2147483646 h 10019"/>
                <a:gd name="T18" fmla="*/ 0 w 10045"/>
                <a:gd name="T19" fmla="*/ 2147483646 h 10019"/>
                <a:gd name="T20" fmla="*/ 2147483646 w 10045"/>
                <a:gd name="T21" fmla="*/ 2147483646 h 10019"/>
                <a:gd name="T22" fmla="*/ 2147483646 w 10045"/>
                <a:gd name="T23" fmla="*/ 2147483646 h 10019"/>
                <a:gd name="T24" fmla="*/ 2147483646 w 10045"/>
                <a:gd name="T25" fmla="*/ 2147483646 h 10019"/>
                <a:gd name="T26" fmla="*/ 2147483646 w 10045"/>
                <a:gd name="T27" fmla="*/ 2147483646 h 10019"/>
                <a:gd name="T28" fmla="*/ 2147483646 w 10045"/>
                <a:gd name="T29" fmla="*/ 2147483646 h 10019"/>
                <a:gd name="T30" fmla="*/ 2147483646 w 10045"/>
                <a:gd name="T31" fmla="*/ 2147483646 h 10019"/>
                <a:gd name="T32" fmla="*/ 2147483646 w 10045"/>
                <a:gd name="T33" fmla="*/ 2147483646 h 10019"/>
                <a:gd name="T34" fmla="*/ 2147483646 w 10045"/>
                <a:gd name="T35" fmla="*/ 2147483646 h 10019"/>
                <a:gd name="T36" fmla="*/ 2147483646 w 10045"/>
                <a:gd name="T37" fmla="*/ 2147483646 h 10019"/>
                <a:gd name="T38" fmla="*/ 2147483646 w 10045"/>
                <a:gd name="T39" fmla="*/ 2147483646 h 10019"/>
                <a:gd name="T40" fmla="*/ 2147483646 w 10045"/>
                <a:gd name="T41" fmla="*/ 2147483646 h 10019"/>
                <a:gd name="T42" fmla="*/ 2147483646 w 10045"/>
                <a:gd name="T43" fmla="*/ 2147483646 h 10019"/>
                <a:gd name="T44" fmla="*/ 2147483646 w 10045"/>
                <a:gd name="T45" fmla="*/ 2147483646 h 10019"/>
                <a:gd name="T46" fmla="*/ 2147483646 w 10045"/>
                <a:gd name="T47" fmla="*/ 2147483646 h 10019"/>
                <a:gd name="T48" fmla="*/ 2147483646 w 10045"/>
                <a:gd name="T49" fmla="*/ 2147483646 h 10019"/>
                <a:gd name="T50" fmla="*/ 2147483646 w 10045"/>
                <a:gd name="T51" fmla="*/ 2147483646 h 10019"/>
                <a:gd name="T52" fmla="*/ 2147483646 w 10045"/>
                <a:gd name="T53" fmla="*/ 2147483646 h 10019"/>
                <a:gd name="T54" fmla="*/ 2147483646 w 10045"/>
                <a:gd name="T55" fmla="*/ 2147483646 h 10019"/>
                <a:gd name="T56" fmla="*/ 2147483646 w 10045"/>
                <a:gd name="T57" fmla="*/ 2147483646 h 10019"/>
                <a:gd name="T58" fmla="*/ 2147483646 w 10045"/>
                <a:gd name="T59" fmla="*/ 2147483646 h 10019"/>
                <a:gd name="T60" fmla="*/ 2147483646 w 10045"/>
                <a:gd name="T61" fmla="*/ 2147483646 h 10019"/>
                <a:gd name="T62" fmla="*/ 2147483646 w 10045"/>
                <a:gd name="T63" fmla="*/ 2147483646 h 10019"/>
                <a:gd name="T64" fmla="*/ 2147483646 w 10045"/>
                <a:gd name="T65" fmla="*/ 2147483646 h 10019"/>
                <a:gd name="T66" fmla="*/ 2147483646 w 10045"/>
                <a:gd name="T67" fmla="*/ 2147483646 h 10019"/>
                <a:gd name="T68" fmla="*/ 2147483646 w 10045"/>
                <a:gd name="T69" fmla="*/ 2147483646 h 10019"/>
                <a:gd name="T70" fmla="*/ 2147483646 w 10045"/>
                <a:gd name="T71" fmla="*/ 2147483646 h 10019"/>
                <a:gd name="T72" fmla="*/ 2147483646 w 10045"/>
                <a:gd name="T73" fmla="*/ 2147483646 h 10019"/>
                <a:gd name="T74" fmla="*/ 2147483646 w 10045"/>
                <a:gd name="T75" fmla="*/ 2147483646 h 10019"/>
                <a:gd name="T76" fmla="*/ 2147483646 w 10045"/>
                <a:gd name="T77" fmla="*/ 2147483646 h 10019"/>
                <a:gd name="T78" fmla="*/ 2147483646 w 10045"/>
                <a:gd name="T79" fmla="*/ 2147483646 h 10019"/>
                <a:gd name="T80" fmla="*/ 2147483646 w 10045"/>
                <a:gd name="T81" fmla="*/ 2147483646 h 10019"/>
                <a:gd name="T82" fmla="*/ 2147483646 w 10045"/>
                <a:gd name="T83" fmla="*/ 2147483646 h 10019"/>
                <a:gd name="T84" fmla="*/ 2147483646 w 10045"/>
                <a:gd name="T85" fmla="*/ 2147483646 h 10019"/>
                <a:gd name="T86" fmla="*/ 2147483646 w 10045"/>
                <a:gd name="T87" fmla="*/ 2147483646 h 10019"/>
                <a:gd name="T88" fmla="*/ 2147483646 w 10045"/>
                <a:gd name="T89" fmla="*/ 2147483646 h 10019"/>
                <a:gd name="T90" fmla="*/ 2147483646 w 10045"/>
                <a:gd name="T91" fmla="*/ 2147483646 h 10019"/>
                <a:gd name="T92" fmla="*/ 2147483646 w 10045"/>
                <a:gd name="T93" fmla="*/ 2147483646 h 10019"/>
                <a:gd name="T94" fmla="*/ 2147483646 w 10045"/>
                <a:gd name="T95" fmla="*/ 2147483646 h 10019"/>
                <a:gd name="T96" fmla="*/ 2147483646 w 10045"/>
                <a:gd name="T97" fmla="*/ 2147483646 h 10019"/>
                <a:gd name="T98" fmla="*/ 2147483646 w 10045"/>
                <a:gd name="T99" fmla="*/ 2147483646 h 10019"/>
                <a:gd name="T100" fmla="*/ 2147483646 w 10045"/>
                <a:gd name="T101" fmla="*/ 2147483646 h 10019"/>
                <a:gd name="T102" fmla="*/ 2147483646 w 10045"/>
                <a:gd name="T103" fmla="*/ 0 h 10019"/>
                <a:gd name="T104" fmla="*/ 2147483646 w 10045"/>
                <a:gd name="T105" fmla="*/ 2147483646 h 10019"/>
                <a:gd name="T106" fmla="*/ 2147483646 w 10045"/>
                <a:gd name="T107" fmla="*/ 2147483646 h 10019"/>
                <a:gd name="T108" fmla="*/ 2147483646 w 10045"/>
                <a:gd name="T109" fmla="*/ 2147483646 h 10019"/>
                <a:gd name="T110" fmla="*/ 2147483646 w 10045"/>
                <a:gd name="T111" fmla="*/ 2147483646 h 10019"/>
                <a:gd name="T112" fmla="*/ 2147483646 w 10045"/>
                <a:gd name="T113" fmla="*/ 2147483646 h 10019"/>
                <a:gd name="T114" fmla="*/ 2147483646 w 10045"/>
                <a:gd name="T115" fmla="*/ 2147483646 h 10019"/>
                <a:gd name="T116" fmla="*/ 2147483646 w 10045"/>
                <a:gd name="T117" fmla="*/ 2147483646 h 10019"/>
                <a:gd name="T118" fmla="*/ 2147483646 w 10045"/>
                <a:gd name="T119" fmla="*/ 2147483646 h 1001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045" h="10019">
                  <a:moveTo>
                    <a:pt x="1724" y="2609"/>
                  </a:moveTo>
                  <a:lnTo>
                    <a:pt x="1379" y="3132"/>
                  </a:lnTo>
                  <a:lnTo>
                    <a:pt x="1379" y="3915"/>
                  </a:lnTo>
                  <a:lnTo>
                    <a:pt x="690" y="4436"/>
                  </a:lnTo>
                  <a:lnTo>
                    <a:pt x="690" y="5219"/>
                  </a:lnTo>
                  <a:lnTo>
                    <a:pt x="345" y="5741"/>
                  </a:lnTo>
                  <a:lnTo>
                    <a:pt x="690" y="6263"/>
                  </a:lnTo>
                  <a:lnTo>
                    <a:pt x="345" y="6786"/>
                  </a:lnTo>
                  <a:lnTo>
                    <a:pt x="0" y="7306"/>
                  </a:lnTo>
                  <a:lnTo>
                    <a:pt x="1034" y="7568"/>
                  </a:lnTo>
                  <a:lnTo>
                    <a:pt x="1724" y="7829"/>
                  </a:lnTo>
                  <a:cubicBezTo>
                    <a:pt x="2069" y="7916"/>
                    <a:pt x="2675" y="8005"/>
                    <a:pt x="2759" y="8090"/>
                  </a:cubicBezTo>
                  <a:cubicBezTo>
                    <a:pt x="2843" y="8175"/>
                    <a:pt x="2382" y="8117"/>
                    <a:pt x="2230" y="8339"/>
                  </a:cubicBezTo>
                  <a:cubicBezTo>
                    <a:pt x="2078" y="8560"/>
                    <a:pt x="1874" y="9189"/>
                    <a:pt x="1848" y="9422"/>
                  </a:cubicBezTo>
                  <a:cubicBezTo>
                    <a:pt x="1822" y="9656"/>
                    <a:pt x="1806" y="9700"/>
                    <a:pt x="2073" y="9738"/>
                  </a:cubicBezTo>
                  <a:cubicBezTo>
                    <a:pt x="2340" y="9777"/>
                    <a:pt x="3104" y="9626"/>
                    <a:pt x="3448" y="9656"/>
                  </a:cubicBezTo>
                  <a:cubicBezTo>
                    <a:pt x="3792" y="9686"/>
                    <a:pt x="3969" y="9858"/>
                    <a:pt x="4138" y="9917"/>
                  </a:cubicBezTo>
                  <a:cubicBezTo>
                    <a:pt x="4307" y="9976"/>
                    <a:pt x="4368" y="9999"/>
                    <a:pt x="4463" y="10013"/>
                  </a:cubicBezTo>
                  <a:cubicBezTo>
                    <a:pt x="4558" y="10027"/>
                    <a:pt x="4532" y="10015"/>
                    <a:pt x="4708" y="9999"/>
                  </a:cubicBezTo>
                  <a:cubicBezTo>
                    <a:pt x="4884" y="9983"/>
                    <a:pt x="5267" y="9931"/>
                    <a:pt x="5517" y="9917"/>
                  </a:cubicBezTo>
                  <a:cubicBezTo>
                    <a:pt x="5767" y="9903"/>
                    <a:pt x="5977" y="9917"/>
                    <a:pt x="6207" y="9917"/>
                  </a:cubicBezTo>
                  <a:cubicBezTo>
                    <a:pt x="6667" y="9830"/>
                    <a:pt x="7228" y="9704"/>
                    <a:pt x="7586" y="9656"/>
                  </a:cubicBezTo>
                  <a:cubicBezTo>
                    <a:pt x="7944" y="9608"/>
                    <a:pt x="8185" y="9677"/>
                    <a:pt x="8353" y="9629"/>
                  </a:cubicBezTo>
                  <a:cubicBezTo>
                    <a:pt x="8521" y="9581"/>
                    <a:pt x="8604" y="9494"/>
                    <a:pt x="8597" y="9368"/>
                  </a:cubicBezTo>
                  <a:cubicBezTo>
                    <a:pt x="8590" y="9242"/>
                    <a:pt x="8278" y="8989"/>
                    <a:pt x="8312" y="8872"/>
                  </a:cubicBezTo>
                  <a:cubicBezTo>
                    <a:pt x="8346" y="8755"/>
                    <a:pt x="8653" y="8734"/>
                    <a:pt x="8802" y="8668"/>
                  </a:cubicBezTo>
                  <a:cubicBezTo>
                    <a:pt x="8951" y="8602"/>
                    <a:pt x="9106" y="8518"/>
                    <a:pt x="9207" y="8474"/>
                  </a:cubicBezTo>
                  <a:cubicBezTo>
                    <a:pt x="9308" y="8430"/>
                    <a:pt x="9462" y="8479"/>
                    <a:pt x="9408" y="8406"/>
                  </a:cubicBezTo>
                  <a:cubicBezTo>
                    <a:pt x="9354" y="8333"/>
                    <a:pt x="9101" y="8223"/>
                    <a:pt x="8882" y="8035"/>
                  </a:cubicBezTo>
                  <a:cubicBezTo>
                    <a:pt x="8663" y="7847"/>
                    <a:pt x="8352" y="7492"/>
                    <a:pt x="8092" y="7279"/>
                  </a:cubicBezTo>
                  <a:cubicBezTo>
                    <a:pt x="7832" y="7066"/>
                    <a:pt x="7487" y="6889"/>
                    <a:pt x="7321" y="6759"/>
                  </a:cubicBezTo>
                  <a:cubicBezTo>
                    <a:pt x="7155" y="6629"/>
                    <a:pt x="7054" y="6580"/>
                    <a:pt x="7098" y="6497"/>
                  </a:cubicBezTo>
                  <a:cubicBezTo>
                    <a:pt x="7142" y="6414"/>
                    <a:pt x="7390" y="6345"/>
                    <a:pt x="7586" y="6263"/>
                  </a:cubicBezTo>
                  <a:cubicBezTo>
                    <a:pt x="7782" y="6181"/>
                    <a:pt x="8026" y="6082"/>
                    <a:pt x="8276" y="6002"/>
                  </a:cubicBezTo>
                  <a:cubicBezTo>
                    <a:pt x="8526" y="5922"/>
                    <a:pt x="8900" y="5853"/>
                    <a:pt x="9086" y="5782"/>
                  </a:cubicBezTo>
                  <a:cubicBezTo>
                    <a:pt x="9272" y="5711"/>
                    <a:pt x="9238" y="5584"/>
                    <a:pt x="9390" y="5577"/>
                  </a:cubicBezTo>
                  <a:cubicBezTo>
                    <a:pt x="9542" y="5570"/>
                    <a:pt x="9898" y="5757"/>
                    <a:pt x="10000" y="5741"/>
                  </a:cubicBezTo>
                  <a:cubicBezTo>
                    <a:pt x="10102" y="5725"/>
                    <a:pt x="10000" y="5568"/>
                    <a:pt x="10000" y="5481"/>
                  </a:cubicBezTo>
                  <a:lnTo>
                    <a:pt x="10000" y="4697"/>
                  </a:lnTo>
                  <a:cubicBezTo>
                    <a:pt x="9655" y="4697"/>
                    <a:pt x="9655" y="3654"/>
                    <a:pt x="9655" y="3654"/>
                  </a:cubicBezTo>
                  <a:lnTo>
                    <a:pt x="9655" y="2871"/>
                  </a:lnTo>
                  <a:lnTo>
                    <a:pt x="9655" y="2609"/>
                  </a:lnTo>
                  <a:lnTo>
                    <a:pt x="9310" y="1827"/>
                  </a:lnTo>
                  <a:lnTo>
                    <a:pt x="9310" y="1305"/>
                  </a:lnTo>
                  <a:lnTo>
                    <a:pt x="7931" y="783"/>
                  </a:lnTo>
                  <a:lnTo>
                    <a:pt x="6552" y="1305"/>
                  </a:lnTo>
                  <a:cubicBezTo>
                    <a:pt x="6552" y="1305"/>
                    <a:pt x="6207" y="1305"/>
                    <a:pt x="5862" y="1044"/>
                  </a:cubicBezTo>
                  <a:lnTo>
                    <a:pt x="5862" y="522"/>
                  </a:lnTo>
                  <a:lnTo>
                    <a:pt x="4828" y="261"/>
                  </a:lnTo>
                  <a:lnTo>
                    <a:pt x="4138" y="0"/>
                  </a:lnTo>
                  <a:lnTo>
                    <a:pt x="3793" y="261"/>
                  </a:lnTo>
                  <a:lnTo>
                    <a:pt x="3448" y="1305"/>
                  </a:lnTo>
                  <a:lnTo>
                    <a:pt x="3103" y="1827"/>
                  </a:lnTo>
                  <a:lnTo>
                    <a:pt x="2414" y="1827"/>
                  </a:lnTo>
                  <a:lnTo>
                    <a:pt x="1724" y="1827"/>
                  </a:lnTo>
                  <a:lnTo>
                    <a:pt x="1724" y="2088"/>
                  </a:lnTo>
                  <a:lnTo>
                    <a:pt x="1724" y="2609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" name="Freeform 345">
              <a:extLst>
                <a:ext uri="{FF2B5EF4-FFF2-40B4-BE49-F238E27FC236}">
                  <a16:creationId xmlns:a16="http://schemas.microsoft.com/office/drawing/2014/main" xmlns="" id="{6BD99A84-26F2-4E13-A73B-488CFFAD4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0723" y="2532695"/>
              <a:ext cx="58064" cy="77419"/>
            </a:xfrm>
            <a:custGeom>
              <a:avLst/>
              <a:gdLst>
                <a:gd name="T0" fmla="*/ 2147483646 w 66"/>
                <a:gd name="T1" fmla="*/ 2147483646 h 90"/>
                <a:gd name="T2" fmla="*/ 2147483646 w 66"/>
                <a:gd name="T3" fmla="*/ 2147483646 h 90"/>
                <a:gd name="T4" fmla="*/ 2147483646 w 66"/>
                <a:gd name="T5" fmla="*/ 2147483646 h 90"/>
                <a:gd name="T6" fmla="*/ 2147483646 w 66"/>
                <a:gd name="T7" fmla="*/ 2147483646 h 90"/>
                <a:gd name="T8" fmla="*/ 2147483646 w 66"/>
                <a:gd name="T9" fmla="*/ 2147483646 h 90"/>
                <a:gd name="T10" fmla="*/ 2147483646 w 66"/>
                <a:gd name="T11" fmla="*/ 2147483646 h 90"/>
                <a:gd name="T12" fmla="*/ 2147483646 w 66"/>
                <a:gd name="T13" fmla="*/ 2147483646 h 90"/>
                <a:gd name="T14" fmla="*/ 2147483646 w 66"/>
                <a:gd name="T15" fmla="*/ 2147483646 h 90"/>
                <a:gd name="T16" fmla="*/ 2147483646 w 66"/>
                <a:gd name="T17" fmla="*/ 2147483646 h 90"/>
                <a:gd name="T18" fmla="*/ 2147483646 w 66"/>
                <a:gd name="T19" fmla="*/ 2147483646 h 90"/>
                <a:gd name="T20" fmla="*/ 2147483646 w 66"/>
                <a:gd name="T21" fmla="*/ 0 h 90"/>
                <a:gd name="T22" fmla="*/ 2147483646 w 66"/>
                <a:gd name="T23" fmla="*/ 2147483646 h 90"/>
                <a:gd name="T24" fmla="*/ 2147483646 w 66"/>
                <a:gd name="T25" fmla="*/ 2147483646 h 90"/>
                <a:gd name="T26" fmla="*/ 2147483646 w 66"/>
                <a:gd name="T27" fmla="*/ 2147483646 h 90"/>
                <a:gd name="T28" fmla="*/ 2147483646 w 66"/>
                <a:gd name="T29" fmla="*/ 2147483646 h 90"/>
                <a:gd name="T30" fmla="*/ 2147483646 w 66"/>
                <a:gd name="T31" fmla="*/ 2147483646 h 90"/>
                <a:gd name="T32" fmla="*/ 0 w 66"/>
                <a:gd name="T33" fmla="*/ 2147483646 h 90"/>
                <a:gd name="T34" fmla="*/ 2147483646 w 66"/>
                <a:gd name="T35" fmla="*/ 2147483646 h 90"/>
                <a:gd name="T36" fmla="*/ 2147483646 w 66"/>
                <a:gd name="T37" fmla="*/ 2147483646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90">
                  <a:moveTo>
                    <a:pt x="18" y="72"/>
                  </a:moveTo>
                  <a:lnTo>
                    <a:pt x="30" y="78"/>
                  </a:lnTo>
                  <a:lnTo>
                    <a:pt x="36" y="84"/>
                  </a:lnTo>
                  <a:lnTo>
                    <a:pt x="42" y="90"/>
                  </a:lnTo>
                  <a:lnTo>
                    <a:pt x="48" y="78"/>
                  </a:lnTo>
                  <a:lnTo>
                    <a:pt x="48" y="60"/>
                  </a:lnTo>
                  <a:lnTo>
                    <a:pt x="60" y="48"/>
                  </a:lnTo>
                  <a:lnTo>
                    <a:pt x="60" y="30"/>
                  </a:lnTo>
                  <a:lnTo>
                    <a:pt x="66" y="18"/>
                  </a:lnTo>
                  <a:lnTo>
                    <a:pt x="66" y="6"/>
                  </a:lnTo>
                  <a:lnTo>
                    <a:pt x="66" y="0"/>
                  </a:lnTo>
                  <a:lnTo>
                    <a:pt x="54" y="6"/>
                  </a:lnTo>
                  <a:lnTo>
                    <a:pt x="36" y="12"/>
                  </a:lnTo>
                  <a:lnTo>
                    <a:pt x="36" y="30"/>
                  </a:lnTo>
                  <a:lnTo>
                    <a:pt x="24" y="18"/>
                  </a:lnTo>
                  <a:lnTo>
                    <a:pt x="12" y="54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8" y="7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346">
              <a:extLst>
                <a:ext uri="{FF2B5EF4-FFF2-40B4-BE49-F238E27FC236}">
                  <a16:creationId xmlns:a16="http://schemas.microsoft.com/office/drawing/2014/main" xmlns="" id="{E7CF7AD0-A85D-4F9D-B176-AA79A25D315E}"/>
                </a:ext>
              </a:extLst>
            </p:cNvPr>
            <p:cNvSpPr>
              <a:spLocks/>
            </p:cNvSpPr>
            <p:nvPr/>
          </p:nvSpPr>
          <p:spPr bwMode="auto">
            <a:xfrm rot="20966185">
              <a:off x="8461043" y="2862933"/>
              <a:ext cx="120966" cy="124596"/>
            </a:xfrm>
            <a:custGeom>
              <a:avLst/>
              <a:gdLst>
                <a:gd name="T0" fmla="*/ 2147483646 w 9874"/>
                <a:gd name="T1" fmla="*/ 2147483646 h 10000"/>
                <a:gd name="T2" fmla="*/ 2147483646 w 9874"/>
                <a:gd name="T3" fmla="*/ 2147483646 h 10000"/>
                <a:gd name="T4" fmla="*/ 2147483646 w 9874"/>
                <a:gd name="T5" fmla="*/ 2147483646 h 10000"/>
                <a:gd name="T6" fmla="*/ 2147483646 w 9874"/>
                <a:gd name="T7" fmla="*/ 0 h 10000"/>
                <a:gd name="T8" fmla="*/ 2147483646 w 9874"/>
                <a:gd name="T9" fmla="*/ 2147483646 h 10000"/>
                <a:gd name="T10" fmla="*/ 2147483646 w 9874"/>
                <a:gd name="T11" fmla="*/ 2147483646 h 10000"/>
                <a:gd name="T12" fmla="*/ 2147483646 w 9874"/>
                <a:gd name="T13" fmla="*/ 2147483646 h 10000"/>
                <a:gd name="T14" fmla="*/ 2147483646 w 9874"/>
                <a:gd name="T15" fmla="*/ 2147483646 h 10000"/>
                <a:gd name="T16" fmla="*/ 2147483646 w 9874"/>
                <a:gd name="T17" fmla="*/ 2147483646 h 10000"/>
                <a:gd name="T18" fmla="*/ 0 w 9874"/>
                <a:gd name="T19" fmla="*/ 2147483646 h 10000"/>
                <a:gd name="T20" fmla="*/ 2147483646 w 9874"/>
                <a:gd name="T21" fmla="*/ 2147483646 h 10000"/>
                <a:gd name="T22" fmla="*/ 2147483646 w 9874"/>
                <a:gd name="T23" fmla="*/ 2147483646 h 10000"/>
                <a:gd name="T24" fmla="*/ 2147483646 w 9874"/>
                <a:gd name="T25" fmla="*/ 2147483646 h 10000"/>
                <a:gd name="T26" fmla="*/ 2147483646 w 9874"/>
                <a:gd name="T27" fmla="*/ 2147483646 h 10000"/>
                <a:gd name="T28" fmla="*/ 2147483646 w 9874"/>
                <a:gd name="T29" fmla="*/ 2147483646 h 10000"/>
                <a:gd name="T30" fmla="*/ 2147483646 w 9874"/>
                <a:gd name="T31" fmla="*/ 2147483646 h 10000"/>
                <a:gd name="T32" fmla="*/ 2147483646 w 9874"/>
                <a:gd name="T33" fmla="*/ 2147483646 h 10000"/>
                <a:gd name="T34" fmla="*/ 2147483646 w 9874"/>
                <a:gd name="T35" fmla="*/ 2147483646 h 10000"/>
                <a:gd name="T36" fmla="*/ 2147483646 w 9874"/>
                <a:gd name="T37" fmla="*/ 2147483646 h 10000"/>
                <a:gd name="T38" fmla="*/ 2147483646 w 9874"/>
                <a:gd name="T39" fmla="*/ 2147483646 h 10000"/>
                <a:gd name="T40" fmla="*/ 2147483646 w 9874"/>
                <a:gd name="T41" fmla="*/ 2147483646 h 10000"/>
                <a:gd name="T42" fmla="*/ 2147483646 w 9874"/>
                <a:gd name="T43" fmla="*/ 2147483646 h 10000"/>
                <a:gd name="T44" fmla="*/ 2147483646 w 9874"/>
                <a:gd name="T45" fmla="*/ 2147483646 h 10000"/>
                <a:gd name="T46" fmla="*/ 2147483646 w 9874"/>
                <a:gd name="T47" fmla="*/ 2147483646 h 10000"/>
                <a:gd name="T48" fmla="*/ 2147483646 w 9874"/>
                <a:gd name="T49" fmla="*/ 2147483646 h 10000"/>
                <a:gd name="T50" fmla="*/ 2147483646 w 9874"/>
                <a:gd name="T51" fmla="*/ 2147483646 h 100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9874" h="10000">
                  <a:moveTo>
                    <a:pt x="9677" y="735"/>
                  </a:moveTo>
                  <a:lnTo>
                    <a:pt x="9874" y="489"/>
                  </a:lnTo>
                  <a:lnTo>
                    <a:pt x="9223" y="488"/>
                  </a:lnTo>
                  <a:lnTo>
                    <a:pt x="8813" y="0"/>
                  </a:lnTo>
                  <a:lnTo>
                    <a:pt x="5802" y="299"/>
                  </a:lnTo>
                  <a:lnTo>
                    <a:pt x="3889" y="1094"/>
                  </a:lnTo>
                  <a:lnTo>
                    <a:pt x="1667" y="1588"/>
                  </a:lnTo>
                  <a:lnTo>
                    <a:pt x="1667" y="2083"/>
                  </a:lnTo>
                  <a:lnTo>
                    <a:pt x="1111" y="3073"/>
                  </a:lnTo>
                  <a:lnTo>
                    <a:pt x="0" y="4062"/>
                  </a:lnTo>
                  <a:lnTo>
                    <a:pt x="1111" y="5547"/>
                  </a:lnTo>
                  <a:lnTo>
                    <a:pt x="3333" y="6042"/>
                  </a:lnTo>
                  <a:lnTo>
                    <a:pt x="2222" y="7031"/>
                  </a:lnTo>
                  <a:lnTo>
                    <a:pt x="2222" y="9010"/>
                  </a:lnTo>
                  <a:lnTo>
                    <a:pt x="4445" y="10000"/>
                  </a:lnTo>
                  <a:lnTo>
                    <a:pt x="5555" y="9010"/>
                  </a:lnTo>
                  <a:lnTo>
                    <a:pt x="5555" y="8021"/>
                  </a:lnTo>
                  <a:lnTo>
                    <a:pt x="7777" y="7031"/>
                  </a:lnTo>
                  <a:lnTo>
                    <a:pt x="5555" y="5052"/>
                  </a:lnTo>
                  <a:lnTo>
                    <a:pt x="5555" y="4062"/>
                  </a:lnTo>
                  <a:lnTo>
                    <a:pt x="4445" y="2578"/>
                  </a:lnTo>
                  <a:lnTo>
                    <a:pt x="7777" y="2083"/>
                  </a:lnTo>
                  <a:lnTo>
                    <a:pt x="9152" y="1778"/>
                  </a:lnTo>
                  <a:lnTo>
                    <a:pt x="9179" y="1136"/>
                  </a:lnTo>
                  <a:lnTo>
                    <a:pt x="9413" y="901"/>
                  </a:lnTo>
                  <a:lnTo>
                    <a:pt x="9677" y="735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351">
              <a:extLst>
                <a:ext uri="{FF2B5EF4-FFF2-40B4-BE49-F238E27FC236}">
                  <a16:creationId xmlns:a16="http://schemas.microsoft.com/office/drawing/2014/main" xmlns="" id="{939F7411-3635-4B48-B23F-4F37ECF3F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3785" y="2669386"/>
              <a:ext cx="156046" cy="128224"/>
            </a:xfrm>
            <a:custGeom>
              <a:avLst/>
              <a:gdLst>
                <a:gd name="T0" fmla="*/ 2147483646 w 10000"/>
                <a:gd name="T1" fmla="*/ 2147483646 h 10000"/>
                <a:gd name="T2" fmla="*/ 2147483646 w 10000"/>
                <a:gd name="T3" fmla="*/ 2147483646 h 10000"/>
                <a:gd name="T4" fmla="*/ 2147483646 w 10000"/>
                <a:gd name="T5" fmla="*/ 2147483646 h 10000"/>
                <a:gd name="T6" fmla="*/ 2147483646 w 10000"/>
                <a:gd name="T7" fmla="*/ 0 h 10000"/>
                <a:gd name="T8" fmla="*/ 2147483646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2147483646 h 10000"/>
                <a:gd name="T14" fmla="*/ 2147483646 w 10000"/>
                <a:gd name="T15" fmla="*/ 2147483646 h 10000"/>
                <a:gd name="T16" fmla="*/ 2147483646 w 10000"/>
                <a:gd name="T17" fmla="*/ 2147483646 h 10000"/>
                <a:gd name="T18" fmla="*/ 2147483646 w 10000"/>
                <a:gd name="T19" fmla="*/ 2147483646 h 10000"/>
                <a:gd name="T20" fmla="*/ 2147483646 w 10000"/>
                <a:gd name="T21" fmla="*/ 2147483646 h 10000"/>
                <a:gd name="T22" fmla="*/ 147736086 w 10000"/>
                <a:gd name="T23" fmla="*/ 2147483646 h 10000"/>
                <a:gd name="T24" fmla="*/ 2147483646 w 10000"/>
                <a:gd name="T25" fmla="*/ 2147483646 h 10000"/>
                <a:gd name="T26" fmla="*/ 2147483646 w 10000"/>
                <a:gd name="T27" fmla="*/ 2147483646 h 10000"/>
                <a:gd name="T28" fmla="*/ 2147483646 w 10000"/>
                <a:gd name="T29" fmla="*/ 2147483646 h 10000"/>
                <a:gd name="T30" fmla="*/ 2147483646 w 10000"/>
                <a:gd name="T31" fmla="*/ 2147483646 h 10000"/>
                <a:gd name="T32" fmla="*/ 2147483646 w 10000"/>
                <a:gd name="T33" fmla="*/ 2147483646 h 10000"/>
                <a:gd name="T34" fmla="*/ 2147483646 w 10000"/>
                <a:gd name="T35" fmla="*/ 2147483646 h 10000"/>
                <a:gd name="T36" fmla="*/ 2147483646 w 10000"/>
                <a:gd name="T37" fmla="*/ 2147483646 h 10000"/>
                <a:gd name="T38" fmla="*/ 2147483646 w 10000"/>
                <a:gd name="T39" fmla="*/ 2147483646 h 10000"/>
                <a:gd name="T40" fmla="*/ 2147483646 w 10000"/>
                <a:gd name="T41" fmla="*/ 2147483646 h 100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000" h="10000">
                  <a:moveTo>
                    <a:pt x="8952" y="4746"/>
                  </a:moveTo>
                  <a:cubicBezTo>
                    <a:pt x="8952" y="4746"/>
                    <a:pt x="9789" y="4438"/>
                    <a:pt x="9789" y="4036"/>
                  </a:cubicBezTo>
                  <a:cubicBezTo>
                    <a:pt x="10125" y="3229"/>
                    <a:pt x="10054" y="3000"/>
                    <a:pt x="9628" y="2328"/>
                  </a:cubicBezTo>
                  <a:cubicBezTo>
                    <a:pt x="9201" y="1655"/>
                    <a:pt x="8028" y="776"/>
                    <a:pt x="7229" y="0"/>
                  </a:cubicBezTo>
                  <a:cubicBezTo>
                    <a:pt x="6677" y="239"/>
                    <a:pt x="6358" y="529"/>
                    <a:pt x="5576" y="715"/>
                  </a:cubicBezTo>
                  <a:cubicBezTo>
                    <a:pt x="4794" y="901"/>
                    <a:pt x="3551" y="983"/>
                    <a:pt x="2539" y="1118"/>
                  </a:cubicBezTo>
                  <a:lnTo>
                    <a:pt x="2201" y="715"/>
                  </a:lnTo>
                  <a:lnTo>
                    <a:pt x="1188" y="2730"/>
                  </a:lnTo>
                  <a:cubicBezTo>
                    <a:pt x="963" y="3268"/>
                    <a:pt x="631" y="4031"/>
                    <a:pt x="513" y="4343"/>
                  </a:cubicBezTo>
                  <a:cubicBezTo>
                    <a:pt x="396" y="4654"/>
                    <a:pt x="496" y="4524"/>
                    <a:pt x="482" y="4603"/>
                  </a:cubicBezTo>
                  <a:cubicBezTo>
                    <a:pt x="467" y="4681"/>
                    <a:pt x="503" y="4723"/>
                    <a:pt x="422" y="4817"/>
                  </a:cubicBezTo>
                  <a:cubicBezTo>
                    <a:pt x="342" y="4911"/>
                    <a:pt x="-28" y="5153"/>
                    <a:pt x="2" y="5165"/>
                  </a:cubicBezTo>
                  <a:cubicBezTo>
                    <a:pt x="871" y="6361"/>
                    <a:pt x="1309" y="7628"/>
                    <a:pt x="1789" y="8230"/>
                  </a:cubicBezTo>
                  <a:cubicBezTo>
                    <a:pt x="2266" y="8832"/>
                    <a:pt x="2645" y="8558"/>
                    <a:pt x="2875" y="8776"/>
                  </a:cubicBezTo>
                  <a:cubicBezTo>
                    <a:pt x="3105" y="8994"/>
                    <a:pt x="2722" y="9336"/>
                    <a:pt x="3174" y="9539"/>
                  </a:cubicBezTo>
                  <a:cubicBezTo>
                    <a:pt x="3626" y="9742"/>
                    <a:pt x="4682" y="10053"/>
                    <a:pt x="5588" y="9993"/>
                  </a:cubicBezTo>
                  <a:cubicBezTo>
                    <a:pt x="6494" y="9933"/>
                    <a:pt x="8055" y="9717"/>
                    <a:pt x="8615" y="9179"/>
                  </a:cubicBezTo>
                  <a:cubicBezTo>
                    <a:pt x="9175" y="8641"/>
                    <a:pt x="8840" y="7567"/>
                    <a:pt x="8952" y="6761"/>
                  </a:cubicBezTo>
                  <a:lnTo>
                    <a:pt x="9628" y="6358"/>
                  </a:lnTo>
                  <a:cubicBezTo>
                    <a:pt x="9591" y="6168"/>
                    <a:pt x="9555" y="5977"/>
                    <a:pt x="9518" y="5787"/>
                  </a:cubicBezTo>
                  <a:cubicBezTo>
                    <a:pt x="9629" y="5384"/>
                    <a:pt x="8840" y="5149"/>
                    <a:pt x="8952" y="4746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353">
              <a:extLst>
                <a:ext uri="{FF2B5EF4-FFF2-40B4-BE49-F238E27FC236}">
                  <a16:creationId xmlns:a16="http://schemas.microsoft.com/office/drawing/2014/main" xmlns="" id="{9F7BC5FD-DF7B-45B5-8014-57EFDBE5E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6528" y="2610113"/>
              <a:ext cx="120966" cy="62903"/>
            </a:xfrm>
            <a:custGeom>
              <a:avLst/>
              <a:gdLst>
                <a:gd name="T0" fmla="*/ 2147483646 w 10569"/>
                <a:gd name="T1" fmla="*/ 1784266055 h 10092"/>
                <a:gd name="T2" fmla="*/ 2147483646 w 10569"/>
                <a:gd name="T3" fmla="*/ 1003710399 h 10092"/>
                <a:gd name="T4" fmla="*/ 2147483646 w 10569"/>
                <a:gd name="T5" fmla="*/ 502000758 h 10092"/>
                <a:gd name="T6" fmla="*/ 2147483646 w 10569"/>
                <a:gd name="T7" fmla="*/ 0 h 10092"/>
                <a:gd name="T8" fmla="*/ 2147483646 w 10569"/>
                <a:gd name="T9" fmla="*/ 250834547 h 10092"/>
                <a:gd name="T10" fmla="*/ 2147483646 w 10569"/>
                <a:gd name="T11" fmla="*/ 0 h 10092"/>
                <a:gd name="T12" fmla="*/ 2147483646 w 10569"/>
                <a:gd name="T13" fmla="*/ 250834547 h 10092"/>
                <a:gd name="T14" fmla="*/ 2147483646 w 10569"/>
                <a:gd name="T15" fmla="*/ 502000758 h 10092"/>
                <a:gd name="T16" fmla="*/ 2147483646 w 10569"/>
                <a:gd name="T17" fmla="*/ 752875852 h 10092"/>
                <a:gd name="T18" fmla="*/ 126895188 w 10569"/>
                <a:gd name="T19" fmla="*/ 1003710399 h 10092"/>
                <a:gd name="T20" fmla="*/ 2147483646 w 10569"/>
                <a:gd name="T21" fmla="*/ 1342794782 h 10092"/>
                <a:gd name="T22" fmla="*/ 2147483646 w 10569"/>
                <a:gd name="T23" fmla="*/ 1800525632 h 10092"/>
                <a:gd name="T24" fmla="*/ 2147483646 w 10569"/>
                <a:gd name="T25" fmla="*/ 2147483646 h 10092"/>
                <a:gd name="T26" fmla="*/ 2147483646 w 10569"/>
                <a:gd name="T27" fmla="*/ 2147483646 h 10092"/>
                <a:gd name="T28" fmla="*/ 2147483646 w 10569"/>
                <a:gd name="T29" fmla="*/ 2147483646 h 10092"/>
                <a:gd name="T30" fmla="*/ 2147483646 w 10569"/>
                <a:gd name="T31" fmla="*/ 2147483646 h 10092"/>
                <a:gd name="T32" fmla="*/ 2147483646 w 10569"/>
                <a:gd name="T33" fmla="*/ 2147483646 h 10092"/>
                <a:gd name="T34" fmla="*/ 2147483646 w 10569"/>
                <a:gd name="T35" fmla="*/ 2147483646 h 10092"/>
                <a:gd name="T36" fmla="*/ 2147483646 w 10569"/>
                <a:gd name="T37" fmla="*/ 2147483646 h 10092"/>
                <a:gd name="T38" fmla="*/ 2147483646 w 10569"/>
                <a:gd name="T39" fmla="*/ 2147483646 h 10092"/>
                <a:gd name="T40" fmla="*/ 2147483646 w 10569"/>
                <a:gd name="T41" fmla="*/ 2147483646 h 10092"/>
                <a:gd name="T42" fmla="*/ 2147483646 w 10569"/>
                <a:gd name="T43" fmla="*/ 2147483646 h 10092"/>
                <a:gd name="T44" fmla="*/ 2147483646 w 10569"/>
                <a:gd name="T45" fmla="*/ 2147483646 h 100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0569" h="10092">
                  <a:moveTo>
                    <a:pt x="10569" y="5925"/>
                  </a:moveTo>
                  <a:cubicBezTo>
                    <a:pt x="10249" y="5077"/>
                    <a:pt x="8682" y="4197"/>
                    <a:pt x="7738" y="3333"/>
                  </a:cubicBezTo>
                  <a:lnTo>
                    <a:pt x="5920" y="1667"/>
                  </a:lnTo>
                  <a:lnTo>
                    <a:pt x="4102" y="0"/>
                  </a:lnTo>
                  <a:lnTo>
                    <a:pt x="4102" y="833"/>
                  </a:lnTo>
                  <a:lnTo>
                    <a:pt x="3193" y="0"/>
                  </a:lnTo>
                  <a:lnTo>
                    <a:pt x="2738" y="833"/>
                  </a:lnTo>
                  <a:lnTo>
                    <a:pt x="1829" y="1667"/>
                  </a:lnTo>
                  <a:lnTo>
                    <a:pt x="920" y="2500"/>
                  </a:lnTo>
                  <a:cubicBezTo>
                    <a:pt x="617" y="2778"/>
                    <a:pt x="87" y="3007"/>
                    <a:pt x="11" y="3333"/>
                  </a:cubicBezTo>
                  <a:cubicBezTo>
                    <a:pt x="-65" y="3659"/>
                    <a:pt x="248" y="4018"/>
                    <a:pt x="466" y="4459"/>
                  </a:cubicBezTo>
                  <a:cubicBezTo>
                    <a:pt x="684" y="4900"/>
                    <a:pt x="1019" y="5333"/>
                    <a:pt x="1322" y="5979"/>
                  </a:cubicBezTo>
                  <a:cubicBezTo>
                    <a:pt x="1625" y="6625"/>
                    <a:pt x="2048" y="7802"/>
                    <a:pt x="2284" y="8333"/>
                  </a:cubicBezTo>
                  <a:cubicBezTo>
                    <a:pt x="2520" y="8864"/>
                    <a:pt x="2583" y="8874"/>
                    <a:pt x="2738" y="9167"/>
                  </a:cubicBezTo>
                  <a:cubicBezTo>
                    <a:pt x="2893" y="9460"/>
                    <a:pt x="3217" y="10092"/>
                    <a:pt x="3217" y="10092"/>
                  </a:cubicBezTo>
                  <a:cubicBezTo>
                    <a:pt x="4581" y="10092"/>
                    <a:pt x="4900" y="9994"/>
                    <a:pt x="4900" y="9994"/>
                  </a:cubicBezTo>
                  <a:cubicBezTo>
                    <a:pt x="4785" y="9440"/>
                    <a:pt x="5654" y="9714"/>
                    <a:pt x="5539" y="9160"/>
                  </a:cubicBezTo>
                  <a:cubicBezTo>
                    <a:pt x="5853" y="9260"/>
                    <a:pt x="6250" y="9364"/>
                    <a:pt x="6402" y="9410"/>
                  </a:cubicBezTo>
                  <a:cubicBezTo>
                    <a:pt x="6554" y="9456"/>
                    <a:pt x="6377" y="9434"/>
                    <a:pt x="6453" y="9434"/>
                  </a:cubicBezTo>
                  <a:cubicBezTo>
                    <a:pt x="6529" y="9434"/>
                    <a:pt x="6505" y="9504"/>
                    <a:pt x="6723" y="9605"/>
                  </a:cubicBezTo>
                  <a:cubicBezTo>
                    <a:pt x="6941" y="9707"/>
                    <a:pt x="7421" y="10085"/>
                    <a:pt x="7759" y="10043"/>
                  </a:cubicBezTo>
                  <a:cubicBezTo>
                    <a:pt x="8097" y="10001"/>
                    <a:pt x="8436" y="9626"/>
                    <a:pt x="8753" y="9355"/>
                  </a:cubicBezTo>
                  <a:cubicBezTo>
                    <a:pt x="9070" y="9084"/>
                    <a:pt x="8347" y="9964"/>
                    <a:pt x="10391" y="9757"/>
                  </a:cubicBez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354">
              <a:extLst>
                <a:ext uri="{FF2B5EF4-FFF2-40B4-BE49-F238E27FC236}">
                  <a16:creationId xmlns:a16="http://schemas.microsoft.com/office/drawing/2014/main" xmlns="" id="{450A1269-9758-4FD3-B2E2-783BDB39C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414" y="2675435"/>
              <a:ext cx="105241" cy="72580"/>
            </a:xfrm>
            <a:custGeom>
              <a:avLst/>
              <a:gdLst>
                <a:gd name="T0" fmla="*/ 2147483646 w 9980"/>
                <a:gd name="T1" fmla="*/ 0 h 10000"/>
                <a:gd name="T2" fmla="*/ 2147483646 w 9980"/>
                <a:gd name="T3" fmla="*/ 1146309471 h 10000"/>
                <a:gd name="T4" fmla="*/ 2147483646 w 9980"/>
                <a:gd name="T5" fmla="*/ 1665489132 h 10000"/>
                <a:gd name="T6" fmla="*/ 2147483646 w 9980"/>
                <a:gd name="T7" fmla="*/ 2147483646 h 10000"/>
                <a:gd name="T8" fmla="*/ 2147483646 w 9980"/>
                <a:gd name="T9" fmla="*/ 1996026625 h 10000"/>
                <a:gd name="T10" fmla="*/ 2147483646 w 9980"/>
                <a:gd name="T11" fmla="*/ 1665489132 h 10000"/>
                <a:gd name="T12" fmla="*/ 2147483646 w 9980"/>
                <a:gd name="T13" fmla="*/ 2147483646 h 10000"/>
                <a:gd name="T14" fmla="*/ 579158307 w 9980"/>
                <a:gd name="T15" fmla="*/ 2147483646 h 10000"/>
                <a:gd name="T16" fmla="*/ 155334902 w 9980"/>
                <a:gd name="T17" fmla="*/ 2147483646 h 10000"/>
                <a:gd name="T18" fmla="*/ 2147483646 w 9980"/>
                <a:gd name="T19" fmla="*/ 2147483646 h 10000"/>
                <a:gd name="T20" fmla="*/ 2147483646 w 9980"/>
                <a:gd name="T21" fmla="*/ 2147483646 h 10000"/>
                <a:gd name="T22" fmla="*/ 2147483646 w 9980"/>
                <a:gd name="T23" fmla="*/ 2147483646 h 10000"/>
                <a:gd name="T24" fmla="*/ 2147483646 w 9980"/>
                <a:gd name="T25" fmla="*/ 2147483646 h 10000"/>
                <a:gd name="T26" fmla="*/ 2147483646 w 9980"/>
                <a:gd name="T27" fmla="*/ 2147483646 h 10000"/>
                <a:gd name="T28" fmla="*/ 2147483646 w 9980"/>
                <a:gd name="T29" fmla="*/ 2147483646 h 10000"/>
                <a:gd name="T30" fmla="*/ 2147483646 w 9980"/>
                <a:gd name="T31" fmla="*/ 2147483646 h 10000"/>
                <a:gd name="T32" fmla="*/ 2147483646 w 9980"/>
                <a:gd name="T33" fmla="*/ 2147483646 h 10000"/>
                <a:gd name="T34" fmla="*/ 2147483646 w 9980"/>
                <a:gd name="T35" fmla="*/ 1146309471 h 10000"/>
                <a:gd name="T36" fmla="*/ 2147483646 w 9980"/>
                <a:gd name="T37" fmla="*/ 94320627 h 10000"/>
                <a:gd name="T38" fmla="*/ 2147483646 w 9980"/>
                <a:gd name="T39" fmla="*/ 250572289 h 10000"/>
                <a:gd name="T40" fmla="*/ 2147483646 w 9980"/>
                <a:gd name="T41" fmla="*/ 0 h 100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980" h="10000">
                  <a:moveTo>
                    <a:pt x="7338" y="0"/>
                  </a:moveTo>
                  <a:cubicBezTo>
                    <a:pt x="6885" y="506"/>
                    <a:pt x="6535" y="1151"/>
                    <a:pt x="5980" y="1519"/>
                  </a:cubicBezTo>
                  <a:cubicBezTo>
                    <a:pt x="5426" y="1887"/>
                    <a:pt x="4670" y="1978"/>
                    <a:pt x="4015" y="2207"/>
                  </a:cubicBezTo>
                  <a:cubicBezTo>
                    <a:pt x="2540" y="2895"/>
                    <a:pt x="2950" y="2822"/>
                    <a:pt x="2540" y="2895"/>
                  </a:cubicBezTo>
                  <a:cubicBezTo>
                    <a:pt x="2130" y="2968"/>
                    <a:pt x="1557" y="2645"/>
                    <a:pt x="1557" y="2645"/>
                  </a:cubicBezTo>
                  <a:cubicBezTo>
                    <a:pt x="1066" y="1958"/>
                    <a:pt x="1230" y="2051"/>
                    <a:pt x="1066" y="2207"/>
                  </a:cubicBezTo>
                  <a:cubicBezTo>
                    <a:pt x="902" y="2363"/>
                    <a:pt x="574" y="3582"/>
                    <a:pt x="574" y="3582"/>
                  </a:cubicBezTo>
                  <a:cubicBezTo>
                    <a:pt x="409" y="4270"/>
                    <a:pt x="174" y="5254"/>
                    <a:pt x="82" y="5646"/>
                  </a:cubicBezTo>
                  <a:cubicBezTo>
                    <a:pt x="-10" y="6038"/>
                    <a:pt x="-16" y="5749"/>
                    <a:pt x="22" y="5937"/>
                  </a:cubicBezTo>
                  <a:cubicBezTo>
                    <a:pt x="60" y="6125"/>
                    <a:pt x="42" y="6197"/>
                    <a:pt x="312" y="6773"/>
                  </a:cubicBezTo>
                  <a:cubicBezTo>
                    <a:pt x="583" y="7349"/>
                    <a:pt x="1094" y="8858"/>
                    <a:pt x="1644" y="9396"/>
                  </a:cubicBezTo>
                  <a:cubicBezTo>
                    <a:pt x="2194" y="9934"/>
                    <a:pt x="3153" y="9997"/>
                    <a:pt x="3610" y="10000"/>
                  </a:cubicBezTo>
                  <a:cubicBezTo>
                    <a:pt x="4068" y="10003"/>
                    <a:pt x="3989" y="9657"/>
                    <a:pt x="4389" y="9418"/>
                  </a:cubicBezTo>
                  <a:cubicBezTo>
                    <a:pt x="4788" y="9179"/>
                    <a:pt x="5720" y="8707"/>
                    <a:pt x="6009" y="8564"/>
                  </a:cubicBezTo>
                  <a:cubicBezTo>
                    <a:pt x="6298" y="8421"/>
                    <a:pt x="5883" y="8706"/>
                    <a:pt x="6124" y="8564"/>
                  </a:cubicBezTo>
                  <a:cubicBezTo>
                    <a:pt x="6364" y="8422"/>
                    <a:pt x="7069" y="8310"/>
                    <a:pt x="7455" y="7709"/>
                  </a:cubicBezTo>
                  <a:cubicBezTo>
                    <a:pt x="7841" y="7109"/>
                    <a:pt x="8111" y="5875"/>
                    <a:pt x="8438" y="4958"/>
                  </a:cubicBezTo>
                  <a:cubicBezTo>
                    <a:pt x="8929" y="3812"/>
                    <a:pt x="9701" y="2324"/>
                    <a:pt x="9913" y="1519"/>
                  </a:cubicBezTo>
                  <a:cubicBezTo>
                    <a:pt x="10125" y="713"/>
                    <a:pt x="9778" y="589"/>
                    <a:pt x="9710" y="125"/>
                  </a:cubicBezTo>
                  <a:lnTo>
                    <a:pt x="9128" y="332"/>
                  </a:lnTo>
                  <a:lnTo>
                    <a:pt x="7338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355">
              <a:extLst>
                <a:ext uri="{FF2B5EF4-FFF2-40B4-BE49-F238E27FC236}">
                  <a16:creationId xmlns:a16="http://schemas.microsoft.com/office/drawing/2014/main" xmlns="" id="{1D08B8E1-E12A-47E5-BE86-788D024DC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6044" y="2645193"/>
              <a:ext cx="101612" cy="53225"/>
            </a:xfrm>
            <a:custGeom>
              <a:avLst/>
              <a:gdLst>
                <a:gd name="T0" fmla="*/ 2147483646 w 10000"/>
                <a:gd name="T1" fmla="*/ 85299240 h 9595"/>
                <a:gd name="T2" fmla="*/ 2147483646 w 10000"/>
                <a:gd name="T3" fmla="*/ 13576773 h 9595"/>
                <a:gd name="T4" fmla="*/ 2147483646 w 10000"/>
                <a:gd name="T5" fmla="*/ 14455609 h 9595"/>
                <a:gd name="T6" fmla="*/ 2147483646 w 10000"/>
                <a:gd name="T7" fmla="*/ 85299240 h 9595"/>
                <a:gd name="T8" fmla="*/ 2147483646 w 10000"/>
                <a:gd name="T9" fmla="*/ 409818380 h 9595"/>
                <a:gd name="T10" fmla="*/ 0 w 10000"/>
                <a:gd name="T11" fmla="*/ 734500748 h 9595"/>
                <a:gd name="T12" fmla="*/ 2147483646 w 10000"/>
                <a:gd name="T13" fmla="*/ 1059017558 h 9595"/>
                <a:gd name="T14" fmla="*/ 2147483646 w 10000"/>
                <a:gd name="T15" fmla="*/ 1253991381 h 9595"/>
                <a:gd name="T16" fmla="*/ 2147483646 w 10000"/>
                <a:gd name="T17" fmla="*/ 1401365760 h 9595"/>
                <a:gd name="T18" fmla="*/ 2147483646 w 10000"/>
                <a:gd name="T19" fmla="*/ 1206535080 h 9595"/>
                <a:gd name="T20" fmla="*/ 2147483646 w 10000"/>
                <a:gd name="T21" fmla="*/ 1117738892 h 9595"/>
                <a:gd name="T22" fmla="*/ 2147483646 w 10000"/>
                <a:gd name="T23" fmla="*/ 800069697 h 9595"/>
                <a:gd name="T24" fmla="*/ 2147483646 w 10000"/>
                <a:gd name="T25" fmla="*/ 865641717 h 9595"/>
                <a:gd name="T26" fmla="*/ 2147483646 w 10000"/>
                <a:gd name="T27" fmla="*/ 726322096 h 9595"/>
                <a:gd name="T28" fmla="*/ 2147483646 w 10000"/>
                <a:gd name="T29" fmla="*/ 572221676 h 9595"/>
                <a:gd name="T30" fmla="*/ 2147483646 w 10000"/>
                <a:gd name="T31" fmla="*/ 314602478 h 9595"/>
                <a:gd name="T32" fmla="*/ 2147483646 w 10000"/>
                <a:gd name="T33" fmla="*/ 177307990 h 9595"/>
                <a:gd name="T34" fmla="*/ 2147483646 w 10000"/>
                <a:gd name="T35" fmla="*/ 85299240 h 9595"/>
                <a:gd name="T36" fmla="*/ 2147483646 w 10000"/>
                <a:gd name="T37" fmla="*/ 85299240 h 95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0000" h="9595">
                  <a:moveTo>
                    <a:pt x="6210" y="584"/>
                  </a:moveTo>
                  <a:cubicBezTo>
                    <a:pt x="5554" y="325"/>
                    <a:pt x="5389" y="258"/>
                    <a:pt x="5013" y="93"/>
                  </a:cubicBezTo>
                  <a:cubicBezTo>
                    <a:pt x="4637" y="-72"/>
                    <a:pt x="4318" y="17"/>
                    <a:pt x="3953" y="99"/>
                  </a:cubicBezTo>
                  <a:lnTo>
                    <a:pt x="2823" y="584"/>
                  </a:lnTo>
                  <a:lnTo>
                    <a:pt x="2259" y="2806"/>
                  </a:lnTo>
                  <a:lnTo>
                    <a:pt x="0" y="5029"/>
                  </a:lnTo>
                  <a:lnTo>
                    <a:pt x="565" y="7251"/>
                  </a:lnTo>
                  <a:lnTo>
                    <a:pt x="979" y="8586"/>
                  </a:lnTo>
                  <a:lnTo>
                    <a:pt x="2018" y="9595"/>
                  </a:lnTo>
                  <a:lnTo>
                    <a:pt x="4432" y="8261"/>
                  </a:lnTo>
                  <a:lnTo>
                    <a:pt x="6240" y="7653"/>
                  </a:lnTo>
                  <a:lnTo>
                    <a:pt x="7130" y="5478"/>
                  </a:lnTo>
                  <a:lnTo>
                    <a:pt x="9214" y="5927"/>
                  </a:lnTo>
                  <a:lnTo>
                    <a:pt x="9803" y="4973"/>
                  </a:lnTo>
                  <a:cubicBezTo>
                    <a:pt x="9735" y="4622"/>
                    <a:pt x="9905" y="4270"/>
                    <a:pt x="9837" y="3918"/>
                  </a:cubicBezTo>
                  <a:cubicBezTo>
                    <a:pt x="9758" y="2807"/>
                    <a:pt x="10067" y="3265"/>
                    <a:pt x="9987" y="2154"/>
                  </a:cubicBezTo>
                  <a:cubicBezTo>
                    <a:pt x="9527" y="1653"/>
                    <a:pt x="9037" y="1714"/>
                    <a:pt x="8578" y="1214"/>
                  </a:cubicBezTo>
                  <a:cubicBezTo>
                    <a:pt x="8542" y="1004"/>
                    <a:pt x="8505" y="794"/>
                    <a:pt x="8469" y="584"/>
                  </a:cubicBezTo>
                  <a:lnTo>
                    <a:pt x="6210" y="58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356">
              <a:extLst>
                <a:ext uri="{FF2B5EF4-FFF2-40B4-BE49-F238E27FC236}">
                  <a16:creationId xmlns:a16="http://schemas.microsoft.com/office/drawing/2014/main" xmlns="" id="{B196840D-3735-494B-8B06-876E4582D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9752" y="2783095"/>
              <a:ext cx="139111" cy="107661"/>
            </a:xfrm>
            <a:custGeom>
              <a:avLst/>
              <a:gdLst>
                <a:gd name="T0" fmla="*/ 2147483646 w 10000"/>
                <a:gd name="T1" fmla="*/ 2147483646 h 10000"/>
                <a:gd name="T2" fmla="*/ 2147483646 w 10000"/>
                <a:gd name="T3" fmla="*/ 2147483646 h 10000"/>
                <a:gd name="T4" fmla="*/ 0 w 10000"/>
                <a:gd name="T5" fmla="*/ 0 h 10000"/>
                <a:gd name="T6" fmla="*/ 0 w 10000"/>
                <a:gd name="T7" fmla="*/ 2147483646 h 10000"/>
                <a:gd name="T8" fmla="*/ 2147483646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2147483646 h 10000"/>
                <a:gd name="T14" fmla="*/ 2147483646 w 10000"/>
                <a:gd name="T15" fmla="*/ 2147483646 h 10000"/>
                <a:gd name="T16" fmla="*/ 2147483646 w 10000"/>
                <a:gd name="T17" fmla="*/ 2147483646 h 10000"/>
                <a:gd name="T18" fmla="*/ 2147483646 w 10000"/>
                <a:gd name="T19" fmla="*/ 2147483646 h 10000"/>
                <a:gd name="T20" fmla="*/ 2147483646 w 10000"/>
                <a:gd name="T21" fmla="*/ 2147483646 h 10000"/>
                <a:gd name="T22" fmla="*/ 2147483646 w 10000"/>
                <a:gd name="T23" fmla="*/ 2147483646 h 10000"/>
                <a:gd name="T24" fmla="*/ 2147483646 w 10000"/>
                <a:gd name="T25" fmla="*/ 2147483646 h 10000"/>
                <a:gd name="T26" fmla="*/ 2147483646 w 10000"/>
                <a:gd name="T27" fmla="*/ 2147483646 h 10000"/>
                <a:gd name="T28" fmla="*/ 2147483646 w 10000"/>
                <a:gd name="T29" fmla="*/ 2147483646 h 10000"/>
                <a:gd name="T30" fmla="*/ 2147483646 w 10000"/>
                <a:gd name="T31" fmla="*/ 2147483646 h 10000"/>
                <a:gd name="T32" fmla="*/ 2147483646 w 10000"/>
                <a:gd name="T33" fmla="*/ 2147483646 h 10000"/>
                <a:gd name="T34" fmla="*/ 2147483646 w 10000"/>
                <a:gd name="T35" fmla="*/ 2147483646 h 10000"/>
                <a:gd name="T36" fmla="*/ 2147483646 w 10000"/>
                <a:gd name="T37" fmla="*/ 2147483646 h 10000"/>
                <a:gd name="T38" fmla="*/ 2147483646 w 10000"/>
                <a:gd name="T39" fmla="*/ 2147483646 h 10000"/>
                <a:gd name="T40" fmla="*/ 2147483646 w 10000"/>
                <a:gd name="T41" fmla="*/ 2147483646 h 10000"/>
                <a:gd name="T42" fmla="*/ 2147483646 w 10000"/>
                <a:gd name="T43" fmla="*/ 2147483646 h 10000"/>
                <a:gd name="T44" fmla="*/ 2147483646 w 10000"/>
                <a:gd name="T45" fmla="*/ 0 h 10000"/>
                <a:gd name="T46" fmla="*/ 2147483646 w 10000"/>
                <a:gd name="T47" fmla="*/ 2147483646 h 100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000" h="10000">
                  <a:moveTo>
                    <a:pt x="3636" y="522"/>
                  </a:moveTo>
                  <a:lnTo>
                    <a:pt x="909" y="522"/>
                  </a:lnTo>
                  <a:lnTo>
                    <a:pt x="0" y="0"/>
                  </a:lnTo>
                  <a:lnTo>
                    <a:pt x="0" y="1043"/>
                  </a:lnTo>
                  <a:lnTo>
                    <a:pt x="455" y="2609"/>
                  </a:lnTo>
                  <a:cubicBezTo>
                    <a:pt x="530" y="3171"/>
                    <a:pt x="604" y="3733"/>
                    <a:pt x="679" y="4295"/>
                  </a:cubicBezTo>
                  <a:cubicBezTo>
                    <a:pt x="604" y="4631"/>
                    <a:pt x="530" y="4968"/>
                    <a:pt x="455" y="5304"/>
                  </a:cubicBezTo>
                  <a:lnTo>
                    <a:pt x="909" y="6348"/>
                  </a:lnTo>
                  <a:lnTo>
                    <a:pt x="1598" y="7682"/>
                  </a:lnTo>
                  <a:cubicBezTo>
                    <a:pt x="2779" y="7328"/>
                    <a:pt x="2976" y="7157"/>
                    <a:pt x="4110" y="6712"/>
                  </a:cubicBezTo>
                  <a:lnTo>
                    <a:pt x="4448" y="7069"/>
                  </a:lnTo>
                  <a:lnTo>
                    <a:pt x="5010" y="7076"/>
                  </a:lnTo>
                  <a:cubicBezTo>
                    <a:pt x="5007" y="7181"/>
                    <a:pt x="5003" y="7286"/>
                    <a:pt x="5000" y="7391"/>
                  </a:cubicBezTo>
                  <a:lnTo>
                    <a:pt x="4545" y="7913"/>
                  </a:lnTo>
                  <a:lnTo>
                    <a:pt x="5000" y="10000"/>
                  </a:lnTo>
                  <a:lnTo>
                    <a:pt x="6818" y="8435"/>
                  </a:lnTo>
                  <a:lnTo>
                    <a:pt x="8636" y="8435"/>
                  </a:lnTo>
                  <a:lnTo>
                    <a:pt x="9545" y="6870"/>
                  </a:lnTo>
                  <a:lnTo>
                    <a:pt x="10000" y="6870"/>
                  </a:lnTo>
                  <a:lnTo>
                    <a:pt x="7273" y="5826"/>
                  </a:lnTo>
                  <a:cubicBezTo>
                    <a:pt x="7121" y="4927"/>
                    <a:pt x="6970" y="4029"/>
                    <a:pt x="6818" y="3130"/>
                  </a:cubicBezTo>
                  <a:lnTo>
                    <a:pt x="8636" y="1043"/>
                  </a:lnTo>
                  <a:lnTo>
                    <a:pt x="5909" y="0"/>
                  </a:lnTo>
                  <a:lnTo>
                    <a:pt x="3636" y="52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361">
              <a:extLst>
                <a:ext uri="{FF2B5EF4-FFF2-40B4-BE49-F238E27FC236}">
                  <a16:creationId xmlns:a16="http://schemas.microsoft.com/office/drawing/2014/main" xmlns="" id="{DE102A1B-B855-4159-9735-38F5847CD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0078" y="2695999"/>
              <a:ext cx="87096" cy="49597"/>
            </a:xfrm>
            <a:custGeom>
              <a:avLst/>
              <a:gdLst>
                <a:gd name="T0" fmla="*/ 2147483646 w 10000"/>
                <a:gd name="T1" fmla="*/ 117523815 h 11466"/>
                <a:gd name="T2" fmla="*/ 2147483646 w 10000"/>
                <a:gd name="T3" fmla="*/ 75272047 h 11466"/>
                <a:gd name="T4" fmla="*/ 2147483646 w 10000"/>
                <a:gd name="T5" fmla="*/ 33020432 h 11466"/>
                <a:gd name="T6" fmla="*/ 2147483646 w 10000"/>
                <a:gd name="T7" fmla="*/ 65841468 h 11466"/>
                <a:gd name="T8" fmla="*/ 2147483646 w 10000"/>
                <a:gd name="T9" fmla="*/ 0 h 11466"/>
                <a:gd name="T10" fmla="*/ 2147483646 w 10000"/>
                <a:gd name="T11" fmla="*/ 63477200 h 11466"/>
                <a:gd name="T12" fmla="*/ 0 w 10000"/>
                <a:gd name="T13" fmla="*/ 202027038 h 11466"/>
                <a:gd name="T14" fmla="*/ 0 w 10000"/>
                <a:gd name="T15" fmla="*/ 286524040 h 11466"/>
                <a:gd name="T16" fmla="*/ 2147483646 w 10000"/>
                <a:gd name="T17" fmla="*/ 286524040 h 11466"/>
                <a:gd name="T18" fmla="*/ 2147483646 w 10000"/>
                <a:gd name="T19" fmla="*/ 387555188 h 11466"/>
                <a:gd name="T20" fmla="*/ 2147483646 w 10000"/>
                <a:gd name="T21" fmla="*/ 371027429 h 11466"/>
                <a:gd name="T22" fmla="*/ 2147483646 w 10000"/>
                <a:gd name="T23" fmla="*/ 305386266 h 11466"/>
                <a:gd name="T24" fmla="*/ 2147483646 w 10000"/>
                <a:gd name="T25" fmla="*/ 342940248 h 11466"/>
                <a:gd name="T26" fmla="*/ 2147483646 w 10000"/>
                <a:gd name="T27" fmla="*/ 286524040 h 11466"/>
                <a:gd name="T28" fmla="*/ 2147483646 w 10000"/>
                <a:gd name="T29" fmla="*/ 244272431 h 11466"/>
                <a:gd name="T30" fmla="*/ 2147483646 w 10000"/>
                <a:gd name="T31" fmla="*/ 244272431 h 11466"/>
                <a:gd name="T32" fmla="*/ 2147483646 w 10000"/>
                <a:gd name="T33" fmla="*/ 202027038 h 11466"/>
                <a:gd name="T34" fmla="*/ 2147483646 w 10000"/>
                <a:gd name="T35" fmla="*/ 117523815 h 11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0000" h="11466">
                  <a:moveTo>
                    <a:pt x="7857" y="3477"/>
                  </a:moveTo>
                  <a:lnTo>
                    <a:pt x="7143" y="2227"/>
                  </a:lnTo>
                  <a:lnTo>
                    <a:pt x="5714" y="977"/>
                  </a:lnTo>
                  <a:lnTo>
                    <a:pt x="3641" y="1948"/>
                  </a:lnTo>
                  <a:cubicBezTo>
                    <a:pt x="3532" y="1206"/>
                    <a:pt x="3354" y="742"/>
                    <a:pt x="3245" y="0"/>
                  </a:cubicBezTo>
                  <a:lnTo>
                    <a:pt x="2143" y="1878"/>
                  </a:lnTo>
                  <a:lnTo>
                    <a:pt x="0" y="5977"/>
                  </a:lnTo>
                  <a:lnTo>
                    <a:pt x="0" y="8477"/>
                  </a:lnTo>
                  <a:lnTo>
                    <a:pt x="1429" y="8477"/>
                  </a:lnTo>
                  <a:lnTo>
                    <a:pt x="2108" y="11466"/>
                  </a:lnTo>
                  <a:lnTo>
                    <a:pt x="2857" y="10977"/>
                  </a:lnTo>
                  <a:lnTo>
                    <a:pt x="4436" y="9035"/>
                  </a:lnTo>
                  <a:lnTo>
                    <a:pt x="5256" y="10146"/>
                  </a:lnTo>
                  <a:lnTo>
                    <a:pt x="7857" y="8477"/>
                  </a:lnTo>
                  <a:lnTo>
                    <a:pt x="9286" y="7227"/>
                  </a:lnTo>
                  <a:lnTo>
                    <a:pt x="10000" y="7227"/>
                  </a:lnTo>
                  <a:lnTo>
                    <a:pt x="9286" y="5977"/>
                  </a:lnTo>
                  <a:lnTo>
                    <a:pt x="7857" y="3477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363">
              <a:extLst>
                <a:ext uri="{FF2B5EF4-FFF2-40B4-BE49-F238E27FC236}">
                  <a16:creationId xmlns:a16="http://schemas.microsoft.com/office/drawing/2014/main" xmlns="" id="{EAF3F43C-B87D-463D-A79F-67C60AAC9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6530" y="2584710"/>
              <a:ext cx="54435" cy="56855"/>
            </a:xfrm>
            <a:custGeom>
              <a:avLst/>
              <a:gdLst>
                <a:gd name="T0" fmla="*/ 306118187 w 10056"/>
                <a:gd name="T1" fmla="*/ 789654352 h 10000"/>
                <a:gd name="T2" fmla="*/ 429904577 w 10056"/>
                <a:gd name="T3" fmla="*/ 1105629969 h 10000"/>
                <a:gd name="T4" fmla="*/ 677586608 w 10056"/>
                <a:gd name="T5" fmla="*/ 1263521769 h 10000"/>
                <a:gd name="T6" fmla="*/ 903376652 w 10056"/>
                <a:gd name="T7" fmla="*/ 1467713300 h 10000"/>
                <a:gd name="T8" fmla="*/ 1135951392 w 10056"/>
                <a:gd name="T9" fmla="*/ 1727539702 h 10000"/>
                <a:gd name="T10" fmla="*/ 1281375230 w 10056"/>
                <a:gd name="T11" fmla="*/ 1300499113 h 10000"/>
                <a:gd name="T12" fmla="*/ 1195148611 w 10056"/>
                <a:gd name="T13" fmla="*/ 984526451 h 10000"/>
                <a:gd name="T14" fmla="*/ 1288557149 w 10056"/>
                <a:gd name="T15" fmla="*/ 566991022 h 10000"/>
                <a:gd name="T16" fmla="*/ 1106984257 w 10056"/>
                <a:gd name="T17" fmla="*/ 409071324 h 10000"/>
                <a:gd name="T18" fmla="*/ 925159339 w 10056"/>
                <a:gd name="T19" fmla="*/ 315789890 h 10000"/>
                <a:gd name="T20" fmla="*/ 677586608 w 10056"/>
                <a:gd name="T21" fmla="*/ 157894755 h 10000"/>
                <a:gd name="T22" fmla="*/ 429904577 w 10056"/>
                <a:gd name="T23" fmla="*/ 157894755 h 10000"/>
                <a:gd name="T24" fmla="*/ 306118187 w 10056"/>
                <a:gd name="T25" fmla="*/ 0 h 10000"/>
                <a:gd name="T26" fmla="*/ 58563422 w 10056"/>
                <a:gd name="T27" fmla="*/ 157894755 h 10000"/>
                <a:gd name="T28" fmla="*/ 0 w 10056"/>
                <a:gd name="T29" fmla="*/ 167744178 h 10000"/>
                <a:gd name="T30" fmla="*/ 116604471 w 10056"/>
                <a:gd name="T31" fmla="*/ 594785155 h 10000"/>
                <a:gd name="T32" fmla="*/ 306118187 w 10056"/>
                <a:gd name="T33" fmla="*/ 789654352 h 100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056" h="10000">
                  <a:moveTo>
                    <a:pt x="2389" y="4571"/>
                  </a:moveTo>
                  <a:lnTo>
                    <a:pt x="3355" y="6400"/>
                  </a:lnTo>
                  <a:lnTo>
                    <a:pt x="5288" y="7314"/>
                  </a:lnTo>
                  <a:lnTo>
                    <a:pt x="7050" y="8496"/>
                  </a:lnTo>
                  <a:lnTo>
                    <a:pt x="8865" y="10000"/>
                  </a:lnTo>
                  <a:cubicBezTo>
                    <a:pt x="8961" y="9105"/>
                    <a:pt x="9904" y="8423"/>
                    <a:pt x="10000" y="7528"/>
                  </a:cubicBezTo>
                  <a:lnTo>
                    <a:pt x="9327" y="5699"/>
                  </a:lnTo>
                  <a:cubicBezTo>
                    <a:pt x="9382" y="4965"/>
                    <a:pt x="10001" y="4016"/>
                    <a:pt x="10056" y="3282"/>
                  </a:cubicBezTo>
                  <a:lnTo>
                    <a:pt x="8639" y="2368"/>
                  </a:lnTo>
                  <a:lnTo>
                    <a:pt x="7220" y="1828"/>
                  </a:lnTo>
                  <a:lnTo>
                    <a:pt x="5288" y="914"/>
                  </a:lnTo>
                  <a:lnTo>
                    <a:pt x="3355" y="914"/>
                  </a:lnTo>
                  <a:lnTo>
                    <a:pt x="2389" y="0"/>
                  </a:lnTo>
                  <a:lnTo>
                    <a:pt x="457" y="914"/>
                  </a:lnTo>
                  <a:lnTo>
                    <a:pt x="0" y="971"/>
                  </a:lnTo>
                  <a:cubicBezTo>
                    <a:pt x="152" y="1866"/>
                    <a:pt x="757" y="2548"/>
                    <a:pt x="910" y="3443"/>
                  </a:cubicBezTo>
                  <a:lnTo>
                    <a:pt x="2389" y="4571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Freeform 252">
              <a:extLst>
                <a:ext uri="{FF2B5EF4-FFF2-40B4-BE49-F238E27FC236}">
                  <a16:creationId xmlns:a16="http://schemas.microsoft.com/office/drawing/2014/main" xmlns="" id="{A2757703-2382-45FE-87C5-9E6BFAAFF5DA}"/>
                </a:ext>
              </a:extLst>
            </p:cNvPr>
            <p:cNvSpPr>
              <a:spLocks/>
            </p:cNvSpPr>
            <p:nvPr/>
          </p:nvSpPr>
          <p:spPr bwMode="auto">
            <a:xfrm rot="21133526">
              <a:off x="8323141" y="2718983"/>
              <a:ext cx="67741" cy="36290"/>
            </a:xfrm>
            <a:custGeom>
              <a:avLst/>
              <a:gdLst>
                <a:gd name="T0" fmla="*/ 0 w 1912593"/>
                <a:gd name="T1" fmla="*/ 0 h 1229193"/>
                <a:gd name="T2" fmla="*/ 0 w 1912593"/>
                <a:gd name="T3" fmla="*/ 0 h 1229193"/>
                <a:gd name="T4" fmla="*/ 0 w 1912593"/>
                <a:gd name="T5" fmla="*/ 0 h 1229193"/>
                <a:gd name="T6" fmla="*/ 0 w 1912593"/>
                <a:gd name="T7" fmla="*/ 0 h 1229193"/>
                <a:gd name="T8" fmla="*/ 0 w 1912593"/>
                <a:gd name="T9" fmla="*/ 0 h 1229193"/>
                <a:gd name="T10" fmla="*/ 0 w 1912593"/>
                <a:gd name="T11" fmla="*/ 0 h 1229193"/>
                <a:gd name="T12" fmla="*/ 0 w 1912593"/>
                <a:gd name="T13" fmla="*/ 0 h 1229193"/>
                <a:gd name="T14" fmla="*/ 0 w 1912593"/>
                <a:gd name="T15" fmla="*/ 0 h 1229193"/>
                <a:gd name="T16" fmla="*/ 0 w 1912593"/>
                <a:gd name="T17" fmla="*/ 0 h 12291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12593" h="1229193">
                  <a:moveTo>
                    <a:pt x="0" y="233280"/>
                  </a:moveTo>
                  <a:lnTo>
                    <a:pt x="83793" y="1154242"/>
                  </a:lnTo>
                  <a:lnTo>
                    <a:pt x="1103124" y="1229193"/>
                  </a:lnTo>
                  <a:lnTo>
                    <a:pt x="1912593" y="314793"/>
                  </a:lnTo>
                  <a:lnTo>
                    <a:pt x="1792672" y="0"/>
                  </a:lnTo>
                  <a:lnTo>
                    <a:pt x="1124055" y="252554"/>
                  </a:lnTo>
                  <a:cubicBezTo>
                    <a:pt x="892871" y="224853"/>
                    <a:pt x="379360" y="273001"/>
                    <a:pt x="148176" y="245300"/>
                  </a:cubicBezTo>
                  <a:lnTo>
                    <a:pt x="128763" y="242675"/>
                  </a:lnTo>
                  <a:lnTo>
                    <a:pt x="0" y="23328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Freeform 253">
              <a:extLst>
                <a:ext uri="{FF2B5EF4-FFF2-40B4-BE49-F238E27FC236}">
                  <a16:creationId xmlns:a16="http://schemas.microsoft.com/office/drawing/2014/main" xmlns="" id="{D58DE702-40C9-4D89-91F6-70F5D4124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6770" y="2726241"/>
              <a:ext cx="108870" cy="113708"/>
            </a:xfrm>
            <a:custGeom>
              <a:avLst/>
              <a:gdLst>
                <a:gd name="T0" fmla="*/ 0 w 3644175"/>
                <a:gd name="T1" fmla="*/ 0 h 3780713"/>
                <a:gd name="T2" fmla="*/ 0 w 3644175"/>
                <a:gd name="T3" fmla="*/ 0 h 3780713"/>
                <a:gd name="T4" fmla="*/ 0 w 3644175"/>
                <a:gd name="T5" fmla="*/ 0 h 3780713"/>
                <a:gd name="T6" fmla="*/ 0 w 3644175"/>
                <a:gd name="T7" fmla="*/ 0 h 3780713"/>
                <a:gd name="T8" fmla="*/ 0 w 3644175"/>
                <a:gd name="T9" fmla="*/ 0 h 3780713"/>
                <a:gd name="T10" fmla="*/ 0 w 3644175"/>
                <a:gd name="T11" fmla="*/ 0 h 3780713"/>
                <a:gd name="T12" fmla="*/ 0 w 3644175"/>
                <a:gd name="T13" fmla="*/ 0 h 3780713"/>
                <a:gd name="T14" fmla="*/ 0 w 3644175"/>
                <a:gd name="T15" fmla="*/ 0 h 3780713"/>
                <a:gd name="T16" fmla="*/ 0 w 3644175"/>
                <a:gd name="T17" fmla="*/ 0 h 3780713"/>
                <a:gd name="T18" fmla="*/ 0 w 3644175"/>
                <a:gd name="T19" fmla="*/ 0 h 3780713"/>
                <a:gd name="T20" fmla="*/ 0 w 3644175"/>
                <a:gd name="T21" fmla="*/ 0 h 3780713"/>
                <a:gd name="T22" fmla="*/ 0 w 3644175"/>
                <a:gd name="T23" fmla="*/ 0 h 3780713"/>
                <a:gd name="T24" fmla="*/ 0 w 3644175"/>
                <a:gd name="T25" fmla="*/ 0 h 3780713"/>
                <a:gd name="T26" fmla="*/ 0 w 3644175"/>
                <a:gd name="T27" fmla="*/ 0 h 3780713"/>
                <a:gd name="T28" fmla="*/ 0 w 3644175"/>
                <a:gd name="T29" fmla="*/ 0 h 3780713"/>
                <a:gd name="T30" fmla="*/ 0 w 3644175"/>
                <a:gd name="T31" fmla="*/ 0 h 3780713"/>
                <a:gd name="T32" fmla="*/ 0 w 3644175"/>
                <a:gd name="T33" fmla="*/ 0 h 3780713"/>
                <a:gd name="T34" fmla="*/ 0 w 3644175"/>
                <a:gd name="T35" fmla="*/ 0 h 3780713"/>
                <a:gd name="T36" fmla="*/ 0 w 3644175"/>
                <a:gd name="T37" fmla="*/ 0 h 3780713"/>
                <a:gd name="T38" fmla="*/ 0 w 3644175"/>
                <a:gd name="T39" fmla="*/ 0 h 378071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644175" h="3780713">
                  <a:moveTo>
                    <a:pt x="2018109" y="0"/>
                  </a:moveTo>
                  <a:lnTo>
                    <a:pt x="1131347" y="970851"/>
                  </a:lnTo>
                  <a:lnTo>
                    <a:pt x="106496" y="992543"/>
                  </a:lnTo>
                  <a:lnTo>
                    <a:pt x="0" y="1285960"/>
                  </a:lnTo>
                  <a:lnTo>
                    <a:pt x="250657" y="1838746"/>
                  </a:lnTo>
                  <a:lnTo>
                    <a:pt x="476240" y="1522355"/>
                  </a:lnTo>
                  <a:lnTo>
                    <a:pt x="637449" y="1360281"/>
                  </a:lnTo>
                  <a:lnTo>
                    <a:pt x="900975" y="1622129"/>
                  </a:lnTo>
                  <a:lnTo>
                    <a:pt x="1125827" y="2401618"/>
                  </a:lnTo>
                  <a:lnTo>
                    <a:pt x="1614428" y="2951232"/>
                  </a:lnTo>
                  <a:cubicBezTo>
                    <a:pt x="2156362" y="3074631"/>
                    <a:pt x="2677783" y="3504219"/>
                    <a:pt x="3209460" y="3780713"/>
                  </a:cubicBezTo>
                  <a:lnTo>
                    <a:pt x="1455611" y="1667100"/>
                  </a:lnTo>
                  <a:lnTo>
                    <a:pt x="1543203" y="1366330"/>
                  </a:lnTo>
                  <a:lnTo>
                    <a:pt x="1755414" y="1517198"/>
                  </a:lnTo>
                  <a:lnTo>
                    <a:pt x="3644175" y="1622129"/>
                  </a:lnTo>
                  <a:lnTo>
                    <a:pt x="3394079" y="610450"/>
                  </a:lnTo>
                  <a:lnTo>
                    <a:pt x="3170007" y="750786"/>
                  </a:lnTo>
                  <a:lnTo>
                    <a:pt x="2480463" y="641709"/>
                  </a:lnTo>
                  <a:lnTo>
                    <a:pt x="2078068" y="137463"/>
                  </a:lnTo>
                  <a:lnTo>
                    <a:pt x="2018109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Freeform 254">
              <a:extLst>
                <a:ext uri="{FF2B5EF4-FFF2-40B4-BE49-F238E27FC236}">
                  <a16:creationId xmlns:a16="http://schemas.microsoft.com/office/drawing/2014/main" xmlns="" id="{9BA15B42-305D-414C-8E2B-D91BE780A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1528" y="2766159"/>
              <a:ext cx="74999" cy="74999"/>
            </a:xfrm>
            <a:custGeom>
              <a:avLst/>
              <a:gdLst>
                <a:gd name="T0" fmla="*/ 0 w 2398426"/>
                <a:gd name="T1" fmla="*/ 0 h 2488994"/>
                <a:gd name="T2" fmla="*/ 0 w 2398426"/>
                <a:gd name="T3" fmla="*/ 0 h 2488994"/>
                <a:gd name="T4" fmla="*/ 0 w 2398426"/>
                <a:gd name="T5" fmla="*/ 0 h 2488994"/>
                <a:gd name="T6" fmla="*/ 0 w 2398426"/>
                <a:gd name="T7" fmla="*/ 0 h 2488994"/>
                <a:gd name="T8" fmla="*/ 0 w 2398426"/>
                <a:gd name="T9" fmla="*/ 0 h 2488994"/>
                <a:gd name="T10" fmla="*/ 0 w 2398426"/>
                <a:gd name="T11" fmla="*/ 0 h 2488994"/>
                <a:gd name="T12" fmla="*/ 0 w 2398426"/>
                <a:gd name="T13" fmla="*/ 0 h 2488994"/>
                <a:gd name="T14" fmla="*/ 0 w 2398426"/>
                <a:gd name="T15" fmla="*/ 0 h 24889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398426" h="2488994">
                  <a:moveTo>
                    <a:pt x="2113613" y="269822"/>
                  </a:moveTo>
                  <a:lnTo>
                    <a:pt x="254833" y="149901"/>
                  </a:lnTo>
                  <a:lnTo>
                    <a:pt x="74951" y="0"/>
                  </a:lnTo>
                  <a:lnTo>
                    <a:pt x="0" y="329783"/>
                  </a:lnTo>
                  <a:lnTo>
                    <a:pt x="1691048" y="2488994"/>
                  </a:lnTo>
                  <a:lnTo>
                    <a:pt x="2177788" y="1556144"/>
                  </a:lnTo>
                  <a:lnTo>
                    <a:pt x="2398426" y="1439055"/>
                  </a:lnTo>
                  <a:lnTo>
                    <a:pt x="2113613" y="26982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Freeform 255">
              <a:extLst>
                <a:ext uri="{FF2B5EF4-FFF2-40B4-BE49-F238E27FC236}">
                  <a16:creationId xmlns:a16="http://schemas.microsoft.com/office/drawing/2014/main" xmlns="" id="{FE2AFAC5-7CC8-42C8-BE19-EC8B2A639FDA}"/>
                </a:ext>
              </a:extLst>
            </p:cNvPr>
            <p:cNvSpPr>
              <a:spLocks/>
            </p:cNvSpPr>
            <p:nvPr/>
          </p:nvSpPr>
          <p:spPr bwMode="auto">
            <a:xfrm rot="286500">
              <a:off x="8425962" y="2812127"/>
              <a:ext cx="33871" cy="44758"/>
            </a:xfrm>
            <a:custGeom>
              <a:avLst/>
              <a:gdLst>
                <a:gd name="T0" fmla="*/ 0 w 1259245"/>
                <a:gd name="T1" fmla="*/ 0 h 1506961"/>
                <a:gd name="T2" fmla="*/ 0 w 1259245"/>
                <a:gd name="T3" fmla="*/ 0 h 1506961"/>
                <a:gd name="T4" fmla="*/ 0 w 1259245"/>
                <a:gd name="T5" fmla="*/ 0 h 1506961"/>
                <a:gd name="T6" fmla="*/ 0 w 1259245"/>
                <a:gd name="T7" fmla="*/ 0 h 1506961"/>
                <a:gd name="T8" fmla="*/ 0 w 1259245"/>
                <a:gd name="T9" fmla="*/ 0 h 1506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59245" h="1506961">
                  <a:moveTo>
                    <a:pt x="459998" y="0"/>
                  </a:moveTo>
                  <a:lnTo>
                    <a:pt x="0" y="967315"/>
                  </a:lnTo>
                  <a:lnTo>
                    <a:pt x="599606" y="1506961"/>
                  </a:lnTo>
                  <a:lnTo>
                    <a:pt x="1259243" y="571259"/>
                  </a:lnTo>
                  <a:lnTo>
                    <a:pt x="459998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Freeform 256">
              <a:extLst>
                <a:ext uri="{FF2B5EF4-FFF2-40B4-BE49-F238E27FC236}">
                  <a16:creationId xmlns:a16="http://schemas.microsoft.com/office/drawing/2014/main" xmlns="" id="{5FF10615-49CA-4F75-839A-FA43D5198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7172" y="2734708"/>
              <a:ext cx="54435" cy="43548"/>
            </a:xfrm>
            <a:custGeom>
              <a:avLst/>
              <a:gdLst>
                <a:gd name="T0" fmla="*/ 0 w 1678899"/>
                <a:gd name="T1" fmla="*/ 0 h 1259174"/>
                <a:gd name="T2" fmla="*/ 0 w 1678899"/>
                <a:gd name="T3" fmla="*/ 0 h 1259174"/>
                <a:gd name="T4" fmla="*/ 0 w 1678899"/>
                <a:gd name="T5" fmla="*/ 0 h 1259174"/>
                <a:gd name="T6" fmla="*/ 0 w 1678899"/>
                <a:gd name="T7" fmla="*/ 0 h 1259174"/>
                <a:gd name="T8" fmla="*/ 0 w 1678899"/>
                <a:gd name="T9" fmla="*/ 0 h 1259174"/>
                <a:gd name="T10" fmla="*/ 0 w 1678899"/>
                <a:gd name="T11" fmla="*/ 0 h 1259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78899" h="1259174">
                  <a:moveTo>
                    <a:pt x="209862" y="1154242"/>
                  </a:moveTo>
                  <a:lnTo>
                    <a:pt x="1678899" y="1259174"/>
                  </a:lnTo>
                  <a:lnTo>
                    <a:pt x="1663908" y="899410"/>
                  </a:lnTo>
                  <a:lnTo>
                    <a:pt x="854439" y="0"/>
                  </a:lnTo>
                  <a:lnTo>
                    <a:pt x="0" y="269823"/>
                  </a:lnTo>
                  <a:lnTo>
                    <a:pt x="209862" y="115424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Freeform 257">
              <a:extLst>
                <a:ext uri="{FF2B5EF4-FFF2-40B4-BE49-F238E27FC236}">
                  <a16:creationId xmlns:a16="http://schemas.microsoft.com/office/drawing/2014/main" xmlns="" id="{CD6263CC-2201-4BEE-8659-0923D536A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6849" y="2774627"/>
              <a:ext cx="76208" cy="73789"/>
            </a:xfrm>
            <a:custGeom>
              <a:avLst/>
              <a:gdLst>
                <a:gd name="T0" fmla="*/ 0 w 2578308"/>
                <a:gd name="T1" fmla="*/ 0 h 2368446"/>
                <a:gd name="T2" fmla="*/ 0 w 2578308"/>
                <a:gd name="T3" fmla="*/ 0 h 2368446"/>
                <a:gd name="T4" fmla="*/ 0 w 2578308"/>
                <a:gd name="T5" fmla="*/ 0 h 2368446"/>
                <a:gd name="T6" fmla="*/ 0 w 2578308"/>
                <a:gd name="T7" fmla="*/ 0 h 2368446"/>
                <a:gd name="T8" fmla="*/ 0 w 2578308"/>
                <a:gd name="T9" fmla="*/ 0 h 2368446"/>
                <a:gd name="T10" fmla="*/ 0 w 2578308"/>
                <a:gd name="T11" fmla="*/ 0 h 2368446"/>
                <a:gd name="T12" fmla="*/ 0 w 2578308"/>
                <a:gd name="T13" fmla="*/ 0 h 2368446"/>
                <a:gd name="T14" fmla="*/ 0 w 2578308"/>
                <a:gd name="T15" fmla="*/ 0 h 2368446"/>
                <a:gd name="T16" fmla="*/ 0 w 2578308"/>
                <a:gd name="T17" fmla="*/ 0 h 2368446"/>
                <a:gd name="T18" fmla="*/ 0 w 2578308"/>
                <a:gd name="T19" fmla="*/ 0 h 2368446"/>
                <a:gd name="T20" fmla="*/ 0 w 2578308"/>
                <a:gd name="T21" fmla="*/ 0 h 2368446"/>
                <a:gd name="T22" fmla="*/ 0 w 2578308"/>
                <a:gd name="T23" fmla="*/ 0 h 23684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78308" h="2368446">
                  <a:moveTo>
                    <a:pt x="0" y="0"/>
                  </a:moveTo>
                  <a:lnTo>
                    <a:pt x="254833" y="1154242"/>
                  </a:lnTo>
                  <a:lnTo>
                    <a:pt x="104931" y="1259173"/>
                  </a:lnTo>
                  <a:lnTo>
                    <a:pt x="855821" y="1873287"/>
                  </a:lnTo>
                  <a:lnTo>
                    <a:pt x="1111621" y="1524299"/>
                  </a:lnTo>
                  <a:lnTo>
                    <a:pt x="1734645" y="2033965"/>
                  </a:lnTo>
                  <a:lnTo>
                    <a:pt x="1633928" y="2368446"/>
                  </a:lnTo>
                  <a:lnTo>
                    <a:pt x="2338465" y="2263514"/>
                  </a:lnTo>
                  <a:lnTo>
                    <a:pt x="2578308" y="1514006"/>
                  </a:lnTo>
                  <a:lnTo>
                    <a:pt x="2113613" y="224852"/>
                  </a:lnTo>
                  <a:lnTo>
                    <a:pt x="1439056" y="1499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Freeform 258">
              <a:extLst>
                <a:ext uri="{FF2B5EF4-FFF2-40B4-BE49-F238E27FC236}">
                  <a16:creationId xmlns:a16="http://schemas.microsoft.com/office/drawing/2014/main" xmlns="" id="{23877DE6-4359-43B7-BE4A-0B5973FD5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7413" y="2820595"/>
              <a:ext cx="30242" cy="37499"/>
            </a:xfrm>
            <a:custGeom>
              <a:avLst/>
              <a:gdLst>
                <a:gd name="T0" fmla="*/ 0 w 1097536"/>
                <a:gd name="T1" fmla="*/ 0 h 1184223"/>
                <a:gd name="T2" fmla="*/ 0 w 1097536"/>
                <a:gd name="T3" fmla="*/ 0 h 1184223"/>
                <a:gd name="T4" fmla="*/ 0 w 1097536"/>
                <a:gd name="T5" fmla="*/ 0 h 1184223"/>
                <a:gd name="T6" fmla="*/ 0 w 1097536"/>
                <a:gd name="T7" fmla="*/ 0 h 1184223"/>
                <a:gd name="T8" fmla="*/ 0 w 1097536"/>
                <a:gd name="T9" fmla="*/ 0 h 1184223"/>
                <a:gd name="T10" fmla="*/ 0 w 1097536"/>
                <a:gd name="T11" fmla="*/ 0 h 11842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97536" h="1184223">
                  <a:moveTo>
                    <a:pt x="482939" y="0"/>
                  </a:moveTo>
                  <a:lnTo>
                    <a:pt x="0" y="416160"/>
                  </a:lnTo>
                  <a:lnTo>
                    <a:pt x="452959" y="1184223"/>
                  </a:lnTo>
                  <a:lnTo>
                    <a:pt x="1067555" y="824459"/>
                  </a:lnTo>
                  <a:lnTo>
                    <a:pt x="1097536" y="509666"/>
                  </a:lnTo>
                  <a:lnTo>
                    <a:pt x="482939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Freeform 259">
              <a:extLst>
                <a:ext uri="{FF2B5EF4-FFF2-40B4-BE49-F238E27FC236}">
                  <a16:creationId xmlns:a16="http://schemas.microsoft.com/office/drawing/2014/main" xmlns="" id="{B0036AF1-C190-4FC1-8122-64F26471E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0720" y="2841159"/>
              <a:ext cx="49596" cy="45967"/>
            </a:xfrm>
            <a:custGeom>
              <a:avLst/>
              <a:gdLst>
                <a:gd name="T0" fmla="*/ 0 w 1852882"/>
                <a:gd name="T1" fmla="*/ 0 h 1521018"/>
                <a:gd name="T2" fmla="*/ 0 w 1852882"/>
                <a:gd name="T3" fmla="*/ 0 h 1521018"/>
                <a:gd name="T4" fmla="*/ 0 w 1852882"/>
                <a:gd name="T5" fmla="*/ 0 h 1521018"/>
                <a:gd name="T6" fmla="*/ 0 w 1852882"/>
                <a:gd name="T7" fmla="*/ 0 h 1521018"/>
                <a:gd name="T8" fmla="*/ 0 w 1852882"/>
                <a:gd name="T9" fmla="*/ 0 h 1521018"/>
                <a:gd name="T10" fmla="*/ 0 w 1852882"/>
                <a:gd name="T11" fmla="*/ 0 h 1521018"/>
                <a:gd name="T12" fmla="*/ 0 w 1852882"/>
                <a:gd name="T13" fmla="*/ 0 h 1521018"/>
                <a:gd name="T14" fmla="*/ 0 w 1852882"/>
                <a:gd name="T15" fmla="*/ 0 h 1521018"/>
                <a:gd name="T16" fmla="*/ 0 w 1852882"/>
                <a:gd name="T17" fmla="*/ 0 h 1521018"/>
                <a:gd name="T18" fmla="*/ 0 w 1852882"/>
                <a:gd name="T19" fmla="*/ 0 h 1521018"/>
                <a:gd name="T20" fmla="*/ 0 w 1852882"/>
                <a:gd name="T21" fmla="*/ 0 h 15210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52882" h="1521018">
                  <a:moveTo>
                    <a:pt x="0" y="507061"/>
                  </a:moveTo>
                  <a:lnTo>
                    <a:pt x="0" y="1211599"/>
                  </a:lnTo>
                  <a:lnTo>
                    <a:pt x="435424" y="1521018"/>
                  </a:lnTo>
                  <a:lnTo>
                    <a:pt x="839449" y="1391481"/>
                  </a:lnTo>
                  <a:lnTo>
                    <a:pt x="1763339" y="952692"/>
                  </a:lnTo>
                  <a:lnTo>
                    <a:pt x="1852882" y="743963"/>
                  </a:lnTo>
                  <a:lnTo>
                    <a:pt x="1756379" y="372784"/>
                  </a:lnTo>
                  <a:lnTo>
                    <a:pt x="1563372" y="307281"/>
                  </a:lnTo>
                  <a:lnTo>
                    <a:pt x="1370668" y="0"/>
                  </a:lnTo>
                  <a:lnTo>
                    <a:pt x="644577" y="177278"/>
                  </a:lnTo>
                  <a:lnTo>
                    <a:pt x="0" y="507061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Freeform 260">
              <a:extLst>
                <a:ext uri="{FF2B5EF4-FFF2-40B4-BE49-F238E27FC236}">
                  <a16:creationId xmlns:a16="http://schemas.microsoft.com/office/drawing/2014/main" xmlns="" id="{8FF257C4-FF2F-4B9E-9CEA-390F2658D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478" y="2833901"/>
              <a:ext cx="41129" cy="83467"/>
            </a:xfrm>
            <a:custGeom>
              <a:avLst/>
              <a:gdLst>
                <a:gd name="T0" fmla="*/ 0 w 444747"/>
                <a:gd name="T1" fmla="*/ 1 h 900169"/>
                <a:gd name="T2" fmla="*/ 0 w 444747"/>
                <a:gd name="T3" fmla="*/ 1 h 900169"/>
                <a:gd name="T4" fmla="*/ 0 w 444747"/>
                <a:gd name="T5" fmla="*/ 2 h 900169"/>
                <a:gd name="T6" fmla="*/ 1 w 444747"/>
                <a:gd name="T7" fmla="*/ 3 h 900169"/>
                <a:gd name="T8" fmla="*/ 1 w 444747"/>
                <a:gd name="T9" fmla="*/ 3 h 900169"/>
                <a:gd name="T10" fmla="*/ 1 w 444747"/>
                <a:gd name="T11" fmla="*/ 2 h 900169"/>
                <a:gd name="T12" fmla="*/ 1 w 444747"/>
                <a:gd name="T13" fmla="*/ 2 h 900169"/>
                <a:gd name="T14" fmla="*/ 1 w 444747"/>
                <a:gd name="T15" fmla="*/ 2 h 900169"/>
                <a:gd name="T16" fmla="*/ 1 w 444747"/>
                <a:gd name="T17" fmla="*/ 2 h 900169"/>
                <a:gd name="T18" fmla="*/ 1 w 444747"/>
                <a:gd name="T19" fmla="*/ 1 h 900169"/>
                <a:gd name="T20" fmla="*/ 1 w 444747"/>
                <a:gd name="T21" fmla="*/ 0 h 900169"/>
                <a:gd name="T22" fmla="*/ 0 w 444747"/>
                <a:gd name="T23" fmla="*/ 1 h 90016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4747" h="900169">
                  <a:moveTo>
                    <a:pt x="0" y="238385"/>
                  </a:moveTo>
                  <a:lnTo>
                    <a:pt x="99623" y="298870"/>
                  </a:lnTo>
                  <a:lnTo>
                    <a:pt x="99623" y="715154"/>
                  </a:lnTo>
                  <a:lnTo>
                    <a:pt x="263290" y="900169"/>
                  </a:lnTo>
                  <a:lnTo>
                    <a:pt x="327333" y="836125"/>
                  </a:lnTo>
                  <a:lnTo>
                    <a:pt x="384261" y="683132"/>
                  </a:lnTo>
                  <a:lnTo>
                    <a:pt x="362913" y="608414"/>
                  </a:lnTo>
                  <a:lnTo>
                    <a:pt x="444747" y="576393"/>
                  </a:lnTo>
                  <a:lnTo>
                    <a:pt x="327333" y="476769"/>
                  </a:lnTo>
                  <a:lnTo>
                    <a:pt x="327333" y="266849"/>
                  </a:lnTo>
                  <a:lnTo>
                    <a:pt x="185014" y="0"/>
                  </a:lnTo>
                  <a:lnTo>
                    <a:pt x="0" y="238385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Freeform 257">
              <a:extLst>
                <a:ext uri="{FF2B5EF4-FFF2-40B4-BE49-F238E27FC236}">
                  <a16:creationId xmlns:a16="http://schemas.microsoft.com/office/drawing/2014/main" xmlns="" id="{E239F1B8-4DC0-4C2E-A022-594F3BBA2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6211" y="2463743"/>
              <a:ext cx="83466" cy="124596"/>
            </a:xfrm>
            <a:custGeom>
              <a:avLst/>
              <a:gdLst>
                <a:gd name="T0" fmla="*/ 2147483646 w 84"/>
                <a:gd name="T1" fmla="*/ 2147483646 h 126"/>
                <a:gd name="T2" fmla="*/ 0 w 84"/>
                <a:gd name="T3" fmla="*/ 2147483646 h 126"/>
                <a:gd name="T4" fmla="*/ 0 w 84"/>
                <a:gd name="T5" fmla="*/ 2147483646 h 126"/>
                <a:gd name="T6" fmla="*/ 2147483646 w 84"/>
                <a:gd name="T7" fmla="*/ 2147483646 h 126"/>
                <a:gd name="T8" fmla="*/ 2147483646 w 84"/>
                <a:gd name="T9" fmla="*/ 2147483646 h 126"/>
                <a:gd name="T10" fmla="*/ 2147483646 w 84"/>
                <a:gd name="T11" fmla="*/ 2147483646 h 126"/>
                <a:gd name="T12" fmla="*/ 2147483646 w 84"/>
                <a:gd name="T13" fmla="*/ 2147483646 h 126"/>
                <a:gd name="T14" fmla="*/ 2147483646 w 84"/>
                <a:gd name="T15" fmla="*/ 2147483646 h 126"/>
                <a:gd name="T16" fmla="*/ 2147483646 w 84"/>
                <a:gd name="T17" fmla="*/ 2147483646 h 126"/>
                <a:gd name="T18" fmla="*/ 2147483646 w 84"/>
                <a:gd name="T19" fmla="*/ 2147483646 h 126"/>
                <a:gd name="T20" fmla="*/ 2147483646 w 84"/>
                <a:gd name="T21" fmla="*/ 2147483646 h 126"/>
                <a:gd name="T22" fmla="*/ 2147483646 w 84"/>
                <a:gd name="T23" fmla="*/ 0 h 126"/>
                <a:gd name="T24" fmla="*/ 2147483646 w 84"/>
                <a:gd name="T25" fmla="*/ 2147483646 h 126"/>
                <a:gd name="T26" fmla="*/ 2147483646 w 84"/>
                <a:gd name="T27" fmla="*/ 2147483646 h 126"/>
                <a:gd name="T28" fmla="*/ 2147483646 w 84"/>
                <a:gd name="T29" fmla="*/ 2147483646 h 126"/>
                <a:gd name="T30" fmla="*/ 2147483646 w 84"/>
                <a:gd name="T31" fmla="*/ 2147483646 h 126"/>
                <a:gd name="T32" fmla="*/ 2147483646 w 84"/>
                <a:gd name="T33" fmla="*/ 2147483646 h 126"/>
                <a:gd name="T34" fmla="*/ 2147483646 w 84"/>
                <a:gd name="T35" fmla="*/ 2147483646 h 126"/>
                <a:gd name="T36" fmla="*/ 2147483646 w 84"/>
                <a:gd name="T37" fmla="*/ 2147483646 h 126"/>
                <a:gd name="T38" fmla="*/ 2147483646 w 84"/>
                <a:gd name="T39" fmla="*/ 2147483646 h 126"/>
                <a:gd name="T40" fmla="*/ 2147483646 w 84"/>
                <a:gd name="T41" fmla="*/ 2147483646 h 1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4" h="126">
                  <a:moveTo>
                    <a:pt x="18" y="126"/>
                  </a:moveTo>
                  <a:lnTo>
                    <a:pt x="0" y="114"/>
                  </a:lnTo>
                  <a:lnTo>
                    <a:pt x="0" y="102"/>
                  </a:lnTo>
                  <a:lnTo>
                    <a:pt x="6" y="96"/>
                  </a:lnTo>
                  <a:lnTo>
                    <a:pt x="12" y="84"/>
                  </a:lnTo>
                  <a:lnTo>
                    <a:pt x="12" y="66"/>
                  </a:lnTo>
                  <a:lnTo>
                    <a:pt x="6" y="60"/>
                  </a:lnTo>
                  <a:lnTo>
                    <a:pt x="12" y="54"/>
                  </a:lnTo>
                  <a:lnTo>
                    <a:pt x="6" y="36"/>
                  </a:lnTo>
                  <a:lnTo>
                    <a:pt x="30" y="30"/>
                  </a:lnTo>
                  <a:lnTo>
                    <a:pt x="30" y="18"/>
                  </a:lnTo>
                  <a:lnTo>
                    <a:pt x="54" y="0"/>
                  </a:lnTo>
                  <a:lnTo>
                    <a:pt x="60" y="6"/>
                  </a:lnTo>
                  <a:lnTo>
                    <a:pt x="72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72" y="42"/>
                  </a:lnTo>
                  <a:lnTo>
                    <a:pt x="78" y="66"/>
                  </a:lnTo>
                  <a:lnTo>
                    <a:pt x="72" y="96"/>
                  </a:lnTo>
                  <a:lnTo>
                    <a:pt x="54" y="102"/>
                  </a:lnTo>
                  <a:lnTo>
                    <a:pt x="18" y="12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Freeform 258">
              <a:extLst>
                <a:ext uri="{FF2B5EF4-FFF2-40B4-BE49-F238E27FC236}">
                  <a16:creationId xmlns:a16="http://schemas.microsoft.com/office/drawing/2014/main" xmlns="" id="{B0EBA1F3-96A4-47D1-9D14-2BFC243F6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8617" y="1446416"/>
              <a:ext cx="332657" cy="424592"/>
            </a:xfrm>
            <a:custGeom>
              <a:avLst/>
              <a:gdLst>
                <a:gd name="T0" fmla="*/ 2147483646 w 336"/>
                <a:gd name="T1" fmla="*/ 2147483646 h 427"/>
                <a:gd name="T2" fmla="*/ 2147483646 w 336"/>
                <a:gd name="T3" fmla="*/ 2147483646 h 427"/>
                <a:gd name="T4" fmla="*/ 2147483646 w 336"/>
                <a:gd name="T5" fmla="*/ 2147483646 h 427"/>
                <a:gd name="T6" fmla="*/ 2147483646 w 336"/>
                <a:gd name="T7" fmla="*/ 2147483646 h 427"/>
                <a:gd name="T8" fmla="*/ 2147483646 w 336"/>
                <a:gd name="T9" fmla="*/ 2147483646 h 427"/>
                <a:gd name="T10" fmla="*/ 2147483646 w 336"/>
                <a:gd name="T11" fmla="*/ 2147483646 h 427"/>
                <a:gd name="T12" fmla="*/ 2147483646 w 336"/>
                <a:gd name="T13" fmla="*/ 2147483646 h 427"/>
                <a:gd name="T14" fmla="*/ 2147483646 w 336"/>
                <a:gd name="T15" fmla="*/ 2147483646 h 427"/>
                <a:gd name="T16" fmla="*/ 2147483646 w 336"/>
                <a:gd name="T17" fmla="*/ 2147483646 h 427"/>
                <a:gd name="T18" fmla="*/ 2147483646 w 336"/>
                <a:gd name="T19" fmla="*/ 2147483646 h 427"/>
                <a:gd name="T20" fmla="*/ 2147483646 w 336"/>
                <a:gd name="T21" fmla="*/ 2147483646 h 427"/>
                <a:gd name="T22" fmla="*/ 2147483646 w 336"/>
                <a:gd name="T23" fmla="*/ 0 h 427"/>
                <a:gd name="T24" fmla="*/ 2147483646 w 336"/>
                <a:gd name="T25" fmla="*/ 2147483646 h 427"/>
                <a:gd name="T26" fmla="*/ 2147483646 w 336"/>
                <a:gd name="T27" fmla="*/ 2147483646 h 427"/>
                <a:gd name="T28" fmla="*/ 2147483646 w 336"/>
                <a:gd name="T29" fmla="*/ 2147483646 h 427"/>
                <a:gd name="T30" fmla="*/ 2147483646 w 336"/>
                <a:gd name="T31" fmla="*/ 2147483646 h 427"/>
                <a:gd name="T32" fmla="*/ 2147483646 w 336"/>
                <a:gd name="T33" fmla="*/ 2147483646 h 427"/>
                <a:gd name="T34" fmla="*/ 2147483646 w 336"/>
                <a:gd name="T35" fmla="*/ 2147483646 h 427"/>
                <a:gd name="T36" fmla="*/ 2147483646 w 336"/>
                <a:gd name="T37" fmla="*/ 2147483646 h 427"/>
                <a:gd name="T38" fmla="*/ 2147483646 w 336"/>
                <a:gd name="T39" fmla="*/ 2147483646 h 427"/>
                <a:gd name="T40" fmla="*/ 2147483646 w 336"/>
                <a:gd name="T41" fmla="*/ 2147483646 h 427"/>
                <a:gd name="T42" fmla="*/ 2147483646 w 336"/>
                <a:gd name="T43" fmla="*/ 2147483646 h 427"/>
                <a:gd name="T44" fmla="*/ 2147483646 w 336"/>
                <a:gd name="T45" fmla="*/ 2147483646 h 427"/>
                <a:gd name="T46" fmla="*/ 2147483646 w 336"/>
                <a:gd name="T47" fmla="*/ 2147483646 h 427"/>
                <a:gd name="T48" fmla="*/ 2147483646 w 336"/>
                <a:gd name="T49" fmla="*/ 2147483646 h 427"/>
                <a:gd name="T50" fmla="*/ 2147483646 w 336"/>
                <a:gd name="T51" fmla="*/ 2147483646 h 427"/>
                <a:gd name="T52" fmla="*/ 2147483646 w 336"/>
                <a:gd name="T53" fmla="*/ 2147483646 h 427"/>
                <a:gd name="T54" fmla="*/ 0 w 336"/>
                <a:gd name="T55" fmla="*/ 2147483646 h 427"/>
                <a:gd name="T56" fmla="*/ 2147483646 w 336"/>
                <a:gd name="T57" fmla="*/ 2147483646 h 427"/>
                <a:gd name="T58" fmla="*/ 2147483646 w 336"/>
                <a:gd name="T59" fmla="*/ 2147483646 h 427"/>
                <a:gd name="T60" fmla="*/ 2147483646 w 336"/>
                <a:gd name="T61" fmla="*/ 2147483646 h 427"/>
                <a:gd name="T62" fmla="*/ 2147483646 w 336"/>
                <a:gd name="T63" fmla="*/ 2147483646 h 427"/>
                <a:gd name="T64" fmla="*/ 2147483646 w 336"/>
                <a:gd name="T65" fmla="*/ 2147483646 h 42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36" h="427">
                  <a:moveTo>
                    <a:pt x="120" y="427"/>
                  </a:moveTo>
                  <a:lnTo>
                    <a:pt x="96" y="397"/>
                  </a:lnTo>
                  <a:lnTo>
                    <a:pt x="78" y="325"/>
                  </a:lnTo>
                  <a:lnTo>
                    <a:pt x="96" y="282"/>
                  </a:lnTo>
                  <a:lnTo>
                    <a:pt x="144" y="180"/>
                  </a:lnTo>
                  <a:lnTo>
                    <a:pt x="192" y="150"/>
                  </a:lnTo>
                  <a:lnTo>
                    <a:pt x="222" y="114"/>
                  </a:lnTo>
                  <a:lnTo>
                    <a:pt x="252" y="96"/>
                  </a:lnTo>
                  <a:lnTo>
                    <a:pt x="294" y="72"/>
                  </a:lnTo>
                  <a:lnTo>
                    <a:pt x="336" y="30"/>
                  </a:lnTo>
                  <a:lnTo>
                    <a:pt x="330" y="6"/>
                  </a:lnTo>
                  <a:lnTo>
                    <a:pt x="294" y="0"/>
                  </a:lnTo>
                  <a:lnTo>
                    <a:pt x="270" y="24"/>
                  </a:lnTo>
                  <a:lnTo>
                    <a:pt x="252" y="42"/>
                  </a:lnTo>
                  <a:lnTo>
                    <a:pt x="222" y="48"/>
                  </a:lnTo>
                  <a:lnTo>
                    <a:pt x="186" y="48"/>
                  </a:lnTo>
                  <a:lnTo>
                    <a:pt x="174" y="60"/>
                  </a:lnTo>
                  <a:lnTo>
                    <a:pt x="162" y="78"/>
                  </a:lnTo>
                  <a:lnTo>
                    <a:pt x="114" y="126"/>
                  </a:lnTo>
                  <a:lnTo>
                    <a:pt x="90" y="138"/>
                  </a:lnTo>
                  <a:lnTo>
                    <a:pt x="84" y="168"/>
                  </a:lnTo>
                  <a:lnTo>
                    <a:pt x="66" y="186"/>
                  </a:lnTo>
                  <a:lnTo>
                    <a:pt x="42" y="216"/>
                  </a:lnTo>
                  <a:lnTo>
                    <a:pt x="42" y="240"/>
                  </a:lnTo>
                  <a:lnTo>
                    <a:pt x="30" y="270"/>
                  </a:lnTo>
                  <a:lnTo>
                    <a:pt x="12" y="295"/>
                  </a:lnTo>
                  <a:lnTo>
                    <a:pt x="18" y="325"/>
                  </a:lnTo>
                  <a:lnTo>
                    <a:pt x="0" y="349"/>
                  </a:lnTo>
                  <a:lnTo>
                    <a:pt x="18" y="391"/>
                  </a:lnTo>
                  <a:lnTo>
                    <a:pt x="48" y="403"/>
                  </a:lnTo>
                  <a:lnTo>
                    <a:pt x="54" y="415"/>
                  </a:lnTo>
                  <a:lnTo>
                    <a:pt x="72" y="421"/>
                  </a:lnTo>
                  <a:lnTo>
                    <a:pt x="120" y="427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Freeform 259">
              <a:extLst>
                <a:ext uri="{FF2B5EF4-FFF2-40B4-BE49-F238E27FC236}">
                  <a16:creationId xmlns:a16="http://schemas.microsoft.com/office/drawing/2014/main" xmlns="" id="{F0E0C09D-DDFF-4073-AD0D-E235AA21B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1441" y="3944372"/>
              <a:ext cx="127015" cy="263707"/>
            </a:xfrm>
            <a:custGeom>
              <a:avLst/>
              <a:gdLst>
                <a:gd name="T0" fmla="*/ 2147483646 w 126"/>
                <a:gd name="T1" fmla="*/ 2147483646 h 265"/>
                <a:gd name="T2" fmla="*/ 0 w 126"/>
                <a:gd name="T3" fmla="*/ 2147483646 h 265"/>
                <a:gd name="T4" fmla="*/ 2147483646 w 126"/>
                <a:gd name="T5" fmla="*/ 2147483646 h 265"/>
                <a:gd name="T6" fmla="*/ 2147483646 w 126"/>
                <a:gd name="T7" fmla="*/ 2147483646 h 265"/>
                <a:gd name="T8" fmla="*/ 2147483646 w 126"/>
                <a:gd name="T9" fmla="*/ 2147483646 h 265"/>
                <a:gd name="T10" fmla="*/ 2147483646 w 126"/>
                <a:gd name="T11" fmla="*/ 2147483646 h 265"/>
                <a:gd name="T12" fmla="*/ 2147483646 w 126"/>
                <a:gd name="T13" fmla="*/ 2147483646 h 265"/>
                <a:gd name="T14" fmla="*/ 2147483646 w 126"/>
                <a:gd name="T15" fmla="*/ 2147483646 h 265"/>
                <a:gd name="T16" fmla="*/ 2147483646 w 126"/>
                <a:gd name="T17" fmla="*/ 0 h 265"/>
                <a:gd name="T18" fmla="*/ 2147483646 w 126"/>
                <a:gd name="T19" fmla="*/ 2147483646 h 265"/>
                <a:gd name="T20" fmla="*/ 2147483646 w 126"/>
                <a:gd name="T21" fmla="*/ 2147483646 h 265"/>
                <a:gd name="T22" fmla="*/ 2147483646 w 126"/>
                <a:gd name="T23" fmla="*/ 2147483646 h 265"/>
                <a:gd name="T24" fmla="*/ 2147483646 w 126"/>
                <a:gd name="T25" fmla="*/ 2147483646 h 265"/>
                <a:gd name="T26" fmla="*/ 2147483646 w 126"/>
                <a:gd name="T27" fmla="*/ 2147483646 h 265"/>
                <a:gd name="T28" fmla="*/ 2147483646 w 126"/>
                <a:gd name="T29" fmla="*/ 2147483646 h 265"/>
                <a:gd name="T30" fmla="*/ 2147483646 w 126"/>
                <a:gd name="T31" fmla="*/ 2147483646 h 265"/>
                <a:gd name="T32" fmla="*/ 2147483646 w 126"/>
                <a:gd name="T33" fmla="*/ 2147483646 h 26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26" h="265">
                  <a:moveTo>
                    <a:pt x="6" y="217"/>
                  </a:moveTo>
                  <a:lnTo>
                    <a:pt x="0" y="193"/>
                  </a:lnTo>
                  <a:lnTo>
                    <a:pt x="12" y="169"/>
                  </a:lnTo>
                  <a:lnTo>
                    <a:pt x="24" y="139"/>
                  </a:lnTo>
                  <a:lnTo>
                    <a:pt x="12" y="91"/>
                  </a:lnTo>
                  <a:lnTo>
                    <a:pt x="30" y="78"/>
                  </a:lnTo>
                  <a:lnTo>
                    <a:pt x="54" y="60"/>
                  </a:lnTo>
                  <a:lnTo>
                    <a:pt x="78" y="24"/>
                  </a:lnTo>
                  <a:lnTo>
                    <a:pt x="108" y="0"/>
                  </a:lnTo>
                  <a:lnTo>
                    <a:pt x="126" y="24"/>
                  </a:lnTo>
                  <a:lnTo>
                    <a:pt x="126" y="66"/>
                  </a:lnTo>
                  <a:lnTo>
                    <a:pt x="126" y="91"/>
                  </a:lnTo>
                  <a:lnTo>
                    <a:pt x="78" y="253"/>
                  </a:lnTo>
                  <a:lnTo>
                    <a:pt x="54" y="259"/>
                  </a:lnTo>
                  <a:lnTo>
                    <a:pt x="30" y="265"/>
                  </a:lnTo>
                  <a:lnTo>
                    <a:pt x="6" y="247"/>
                  </a:lnTo>
                  <a:lnTo>
                    <a:pt x="6" y="21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Freeform 266">
              <a:extLst>
                <a:ext uri="{FF2B5EF4-FFF2-40B4-BE49-F238E27FC236}">
                  <a16:creationId xmlns:a16="http://schemas.microsoft.com/office/drawing/2014/main" xmlns="" id="{2669DBEC-29C1-4DEB-AE3B-FBFF0972F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6981" y="4551624"/>
              <a:ext cx="136692" cy="156047"/>
            </a:xfrm>
            <a:custGeom>
              <a:avLst/>
              <a:gdLst>
                <a:gd name="T0" fmla="*/ 0 w 138"/>
                <a:gd name="T1" fmla="*/ 2147483646 h 157"/>
                <a:gd name="T2" fmla="*/ 2147483646 w 138"/>
                <a:gd name="T3" fmla="*/ 2147483646 h 157"/>
                <a:gd name="T4" fmla="*/ 2147483646 w 138"/>
                <a:gd name="T5" fmla="*/ 2147483646 h 157"/>
                <a:gd name="T6" fmla="*/ 2147483646 w 138"/>
                <a:gd name="T7" fmla="*/ 2147483646 h 157"/>
                <a:gd name="T8" fmla="*/ 2147483646 w 138"/>
                <a:gd name="T9" fmla="*/ 2147483646 h 157"/>
                <a:gd name="T10" fmla="*/ 2147483646 w 138"/>
                <a:gd name="T11" fmla="*/ 2147483646 h 157"/>
                <a:gd name="T12" fmla="*/ 2147483646 w 138"/>
                <a:gd name="T13" fmla="*/ 0 h 157"/>
                <a:gd name="T14" fmla="*/ 2147483646 w 138"/>
                <a:gd name="T15" fmla="*/ 2147483646 h 157"/>
                <a:gd name="T16" fmla="*/ 2147483646 w 138"/>
                <a:gd name="T17" fmla="*/ 2147483646 h 157"/>
                <a:gd name="T18" fmla="*/ 2147483646 w 138"/>
                <a:gd name="T19" fmla="*/ 2147483646 h 157"/>
                <a:gd name="T20" fmla="*/ 2147483646 w 138"/>
                <a:gd name="T21" fmla="*/ 2147483646 h 157"/>
                <a:gd name="T22" fmla="*/ 2147483646 w 138"/>
                <a:gd name="T23" fmla="*/ 2147483646 h 157"/>
                <a:gd name="T24" fmla="*/ 2147483646 w 138"/>
                <a:gd name="T25" fmla="*/ 2147483646 h 157"/>
                <a:gd name="T26" fmla="*/ 2147483646 w 138"/>
                <a:gd name="T27" fmla="*/ 2147483646 h 157"/>
                <a:gd name="T28" fmla="*/ 2147483646 w 138"/>
                <a:gd name="T29" fmla="*/ 2147483646 h 157"/>
                <a:gd name="T30" fmla="*/ 2147483646 w 138"/>
                <a:gd name="T31" fmla="*/ 2147483646 h 157"/>
                <a:gd name="T32" fmla="*/ 2147483646 w 138"/>
                <a:gd name="T33" fmla="*/ 2147483646 h 157"/>
                <a:gd name="T34" fmla="*/ 0 w 138"/>
                <a:gd name="T35" fmla="*/ 2147483646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38" h="157">
                  <a:moveTo>
                    <a:pt x="0" y="133"/>
                  </a:moveTo>
                  <a:lnTo>
                    <a:pt x="18" y="97"/>
                  </a:lnTo>
                  <a:lnTo>
                    <a:pt x="30" y="79"/>
                  </a:lnTo>
                  <a:lnTo>
                    <a:pt x="66" y="60"/>
                  </a:lnTo>
                  <a:lnTo>
                    <a:pt x="78" y="54"/>
                  </a:lnTo>
                  <a:lnTo>
                    <a:pt x="90" y="30"/>
                  </a:lnTo>
                  <a:lnTo>
                    <a:pt x="102" y="0"/>
                  </a:lnTo>
                  <a:lnTo>
                    <a:pt x="114" y="12"/>
                  </a:lnTo>
                  <a:lnTo>
                    <a:pt x="138" y="18"/>
                  </a:lnTo>
                  <a:lnTo>
                    <a:pt x="138" y="36"/>
                  </a:lnTo>
                  <a:lnTo>
                    <a:pt x="114" y="54"/>
                  </a:lnTo>
                  <a:lnTo>
                    <a:pt x="102" y="67"/>
                  </a:lnTo>
                  <a:lnTo>
                    <a:pt x="78" y="91"/>
                  </a:lnTo>
                  <a:lnTo>
                    <a:pt x="72" y="115"/>
                  </a:lnTo>
                  <a:lnTo>
                    <a:pt x="66" y="151"/>
                  </a:lnTo>
                  <a:lnTo>
                    <a:pt x="36" y="157"/>
                  </a:lnTo>
                  <a:lnTo>
                    <a:pt x="18" y="151"/>
                  </a:lnTo>
                  <a:lnTo>
                    <a:pt x="0" y="133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Freeform 267">
              <a:extLst>
                <a:ext uri="{FF2B5EF4-FFF2-40B4-BE49-F238E27FC236}">
                  <a16:creationId xmlns:a16="http://schemas.microsoft.com/office/drawing/2014/main" xmlns="" id="{BEF0DFD0-357C-415E-A617-112B39DC7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5528" y="4411303"/>
              <a:ext cx="95563" cy="153628"/>
            </a:xfrm>
            <a:custGeom>
              <a:avLst/>
              <a:gdLst>
                <a:gd name="T0" fmla="*/ 2147483646 w 96"/>
                <a:gd name="T1" fmla="*/ 2147483646 h 156"/>
                <a:gd name="T2" fmla="*/ 2147483646 w 96"/>
                <a:gd name="T3" fmla="*/ 2147483646 h 156"/>
                <a:gd name="T4" fmla="*/ 2147483646 w 96"/>
                <a:gd name="T5" fmla="*/ 2147483646 h 156"/>
                <a:gd name="T6" fmla="*/ 0 w 96"/>
                <a:gd name="T7" fmla="*/ 0 h 156"/>
                <a:gd name="T8" fmla="*/ 2147483646 w 96"/>
                <a:gd name="T9" fmla="*/ 2147483646 h 156"/>
                <a:gd name="T10" fmla="*/ 2147483646 w 96"/>
                <a:gd name="T11" fmla="*/ 2147483646 h 156"/>
                <a:gd name="T12" fmla="*/ 2147483646 w 96"/>
                <a:gd name="T13" fmla="*/ 2147483646 h 156"/>
                <a:gd name="T14" fmla="*/ 2147483646 w 96"/>
                <a:gd name="T15" fmla="*/ 2147483646 h 156"/>
                <a:gd name="T16" fmla="*/ 2147483646 w 96"/>
                <a:gd name="T17" fmla="*/ 2147483646 h 156"/>
                <a:gd name="T18" fmla="*/ 2147483646 w 96"/>
                <a:gd name="T19" fmla="*/ 2147483646 h 156"/>
                <a:gd name="T20" fmla="*/ 2147483646 w 96"/>
                <a:gd name="T21" fmla="*/ 2147483646 h 156"/>
                <a:gd name="T22" fmla="*/ 2147483646 w 96"/>
                <a:gd name="T23" fmla="*/ 2147483646 h 156"/>
                <a:gd name="T24" fmla="*/ 2147483646 w 96"/>
                <a:gd name="T25" fmla="*/ 2147483646 h 156"/>
                <a:gd name="T26" fmla="*/ 2147483646 w 96"/>
                <a:gd name="T27" fmla="*/ 2147483646 h 156"/>
                <a:gd name="T28" fmla="*/ 2147483646 w 96"/>
                <a:gd name="T29" fmla="*/ 2147483646 h 156"/>
                <a:gd name="T30" fmla="*/ 2147483646 w 96"/>
                <a:gd name="T31" fmla="*/ 2147483646 h 156"/>
                <a:gd name="T32" fmla="*/ 2147483646 w 96"/>
                <a:gd name="T33" fmla="*/ 2147483646 h 156"/>
                <a:gd name="T34" fmla="*/ 2147483646 w 96"/>
                <a:gd name="T35" fmla="*/ 2147483646 h 1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6" h="156">
                  <a:moveTo>
                    <a:pt x="6" y="108"/>
                  </a:moveTo>
                  <a:lnTo>
                    <a:pt x="24" y="78"/>
                  </a:lnTo>
                  <a:lnTo>
                    <a:pt x="24" y="54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30" y="42"/>
                  </a:lnTo>
                  <a:lnTo>
                    <a:pt x="42" y="60"/>
                  </a:lnTo>
                  <a:lnTo>
                    <a:pt x="60" y="78"/>
                  </a:lnTo>
                  <a:lnTo>
                    <a:pt x="84" y="66"/>
                  </a:lnTo>
                  <a:lnTo>
                    <a:pt x="96" y="78"/>
                  </a:lnTo>
                  <a:lnTo>
                    <a:pt x="90" y="90"/>
                  </a:lnTo>
                  <a:lnTo>
                    <a:pt x="78" y="102"/>
                  </a:lnTo>
                  <a:lnTo>
                    <a:pt x="66" y="114"/>
                  </a:lnTo>
                  <a:lnTo>
                    <a:pt x="60" y="132"/>
                  </a:lnTo>
                  <a:lnTo>
                    <a:pt x="42" y="156"/>
                  </a:lnTo>
                  <a:lnTo>
                    <a:pt x="24" y="144"/>
                  </a:lnTo>
                  <a:lnTo>
                    <a:pt x="30" y="126"/>
                  </a:lnTo>
                  <a:lnTo>
                    <a:pt x="6" y="10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Freeform 268">
              <a:extLst>
                <a:ext uri="{FF2B5EF4-FFF2-40B4-BE49-F238E27FC236}">
                  <a16:creationId xmlns:a16="http://schemas.microsoft.com/office/drawing/2014/main" xmlns="" id="{2EF52549-817A-4C7A-94E1-7740F56FE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5701" y="3933486"/>
              <a:ext cx="753621" cy="572171"/>
            </a:xfrm>
            <a:custGeom>
              <a:avLst/>
              <a:gdLst>
                <a:gd name="T0" fmla="*/ 2147483646 w 757"/>
                <a:gd name="T1" fmla="*/ 2147483646 h 577"/>
                <a:gd name="T2" fmla="*/ 2147483646 w 757"/>
                <a:gd name="T3" fmla="*/ 2147483646 h 577"/>
                <a:gd name="T4" fmla="*/ 0 w 757"/>
                <a:gd name="T5" fmla="*/ 2147483646 h 577"/>
                <a:gd name="T6" fmla="*/ 2147483646 w 757"/>
                <a:gd name="T7" fmla="*/ 2147483646 h 577"/>
                <a:gd name="T8" fmla="*/ 2147483646 w 757"/>
                <a:gd name="T9" fmla="*/ 2147483646 h 577"/>
                <a:gd name="T10" fmla="*/ 2147483646 w 757"/>
                <a:gd name="T11" fmla="*/ 2147483646 h 577"/>
                <a:gd name="T12" fmla="*/ 2147483646 w 757"/>
                <a:gd name="T13" fmla="*/ 2147483646 h 577"/>
                <a:gd name="T14" fmla="*/ 2147483646 w 757"/>
                <a:gd name="T15" fmla="*/ 2147483646 h 577"/>
                <a:gd name="T16" fmla="*/ 2147483646 w 757"/>
                <a:gd name="T17" fmla="*/ 2147483646 h 577"/>
                <a:gd name="T18" fmla="*/ 2147483646 w 757"/>
                <a:gd name="T19" fmla="*/ 2147483646 h 577"/>
                <a:gd name="T20" fmla="*/ 2147483646 w 757"/>
                <a:gd name="T21" fmla="*/ 0 h 577"/>
                <a:gd name="T22" fmla="*/ 2147483646 w 757"/>
                <a:gd name="T23" fmla="*/ 2147483646 h 577"/>
                <a:gd name="T24" fmla="*/ 2147483646 w 757"/>
                <a:gd name="T25" fmla="*/ 2147483646 h 577"/>
                <a:gd name="T26" fmla="*/ 2147483646 w 757"/>
                <a:gd name="T27" fmla="*/ 2147483646 h 577"/>
                <a:gd name="T28" fmla="*/ 2147483646 w 757"/>
                <a:gd name="T29" fmla="*/ 2147483646 h 577"/>
                <a:gd name="T30" fmla="*/ 2147483646 w 757"/>
                <a:gd name="T31" fmla="*/ 2147483646 h 577"/>
                <a:gd name="T32" fmla="*/ 2147483646 w 757"/>
                <a:gd name="T33" fmla="*/ 2147483646 h 577"/>
                <a:gd name="T34" fmla="*/ 2147483646 w 757"/>
                <a:gd name="T35" fmla="*/ 2147483646 h 577"/>
                <a:gd name="T36" fmla="*/ 2147483646 w 757"/>
                <a:gd name="T37" fmla="*/ 2147483646 h 577"/>
                <a:gd name="T38" fmla="*/ 2147483646 w 757"/>
                <a:gd name="T39" fmla="*/ 2147483646 h 577"/>
                <a:gd name="T40" fmla="*/ 2147483646 w 757"/>
                <a:gd name="T41" fmla="*/ 2147483646 h 577"/>
                <a:gd name="T42" fmla="*/ 2147483646 w 757"/>
                <a:gd name="T43" fmla="*/ 2147483646 h 577"/>
                <a:gd name="T44" fmla="*/ 2147483646 w 757"/>
                <a:gd name="T45" fmla="*/ 2147483646 h 577"/>
                <a:gd name="T46" fmla="*/ 2147483646 w 757"/>
                <a:gd name="T47" fmla="*/ 2147483646 h 577"/>
                <a:gd name="T48" fmla="*/ 2147483646 w 757"/>
                <a:gd name="T49" fmla="*/ 2147483646 h 577"/>
                <a:gd name="T50" fmla="*/ 2147483646 w 757"/>
                <a:gd name="T51" fmla="*/ 2147483646 h 577"/>
                <a:gd name="T52" fmla="*/ 2147483646 w 757"/>
                <a:gd name="T53" fmla="*/ 2147483646 h 577"/>
                <a:gd name="T54" fmla="*/ 2147483646 w 757"/>
                <a:gd name="T55" fmla="*/ 2147483646 h 577"/>
                <a:gd name="T56" fmla="*/ 2147483646 w 757"/>
                <a:gd name="T57" fmla="*/ 2147483646 h 577"/>
                <a:gd name="T58" fmla="*/ 2147483646 w 757"/>
                <a:gd name="T59" fmla="*/ 2147483646 h 577"/>
                <a:gd name="T60" fmla="*/ 2147483646 w 757"/>
                <a:gd name="T61" fmla="*/ 2147483646 h 577"/>
                <a:gd name="T62" fmla="*/ 2147483646 w 757"/>
                <a:gd name="T63" fmla="*/ 2147483646 h 577"/>
                <a:gd name="T64" fmla="*/ 2147483646 w 757"/>
                <a:gd name="T65" fmla="*/ 2147483646 h 577"/>
                <a:gd name="T66" fmla="*/ 2147483646 w 757"/>
                <a:gd name="T67" fmla="*/ 2147483646 h 577"/>
                <a:gd name="T68" fmla="*/ 2147483646 w 757"/>
                <a:gd name="T69" fmla="*/ 2147483646 h 577"/>
                <a:gd name="T70" fmla="*/ 2147483646 w 757"/>
                <a:gd name="T71" fmla="*/ 2147483646 h 57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57" h="577">
                  <a:moveTo>
                    <a:pt x="30" y="463"/>
                  </a:moveTo>
                  <a:lnTo>
                    <a:pt x="36" y="415"/>
                  </a:lnTo>
                  <a:lnTo>
                    <a:pt x="30" y="385"/>
                  </a:lnTo>
                  <a:lnTo>
                    <a:pt x="6" y="307"/>
                  </a:lnTo>
                  <a:lnTo>
                    <a:pt x="6" y="283"/>
                  </a:lnTo>
                  <a:lnTo>
                    <a:pt x="0" y="247"/>
                  </a:lnTo>
                  <a:lnTo>
                    <a:pt x="6" y="217"/>
                  </a:lnTo>
                  <a:lnTo>
                    <a:pt x="30" y="193"/>
                  </a:lnTo>
                  <a:lnTo>
                    <a:pt x="78" y="175"/>
                  </a:lnTo>
                  <a:lnTo>
                    <a:pt x="114" y="151"/>
                  </a:lnTo>
                  <a:lnTo>
                    <a:pt x="144" y="145"/>
                  </a:lnTo>
                  <a:lnTo>
                    <a:pt x="156" y="109"/>
                  </a:lnTo>
                  <a:lnTo>
                    <a:pt x="180" y="97"/>
                  </a:lnTo>
                  <a:lnTo>
                    <a:pt x="204" y="90"/>
                  </a:lnTo>
                  <a:lnTo>
                    <a:pt x="240" y="60"/>
                  </a:lnTo>
                  <a:lnTo>
                    <a:pt x="264" y="48"/>
                  </a:lnTo>
                  <a:lnTo>
                    <a:pt x="282" y="60"/>
                  </a:lnTo>
                  <a:lnTo>
                    <a:pt x="300" y="66"/>
                  </a:lnTo>
                  <a:lnTo>
                    <a:pt x="312" y="42"/>
                  </a:lnTo>
                  <a:lnTo>
                    <a:pt x="330" y="24"/>
                  </a:lnTo>
                  <a:lnTo>
                    <a:pt x="360" y="18"/>
                  </a:lnTo>
                  <a:lnTo>
                    <a:pt x="372" y="0"/>
                  </a:lnTo>
                  <a:lnTo>
                    <a:pt x="396" y="6"/>
                  </a:lnTo>
                  <a:lnTo>
                    <a:pt x="438" y="12"/>
                  </a:lnTo>
                  <a:lnTo>
                    <a:pt x="432" y="36"/>
                  </a:lnTo>
                  <a:lnTo>
                    <a:pt x="420" y="66"/>
                  </a:lnTo>
                  <a:lnTo>
                    <a:pt x="438" y="78"/>
                  </a:lnTo>
                  <a:lnTo>
                    <a:pt x="468" y="78"/>
                  </a:lnTo>
                  <a:lnTo>
                    <a:pt x="492" y="115"/>
                  </a:lnTo>
                  <a:lnTo>
                    <a:pt x="510" y="109"/>
                  </a:lnTo>
                  <a:lnTo>
                    <a:pt x="540" y="90"/>
                  </a:lnTo>
                  <a:lnTo>
                    <a:pt x="540" y="30"/>
                  </a:lnTo>
                  <a:lnTo>
                    <a:pt x="564" y="0"/>
                  </a:lnTo>
                  <a:lnTo>
                    <a:pt x="576" y="42"/>
                  </a:lnTo>
                  <a:lnTo>
                    <a:pt x="582" y="54"/>
                  </a:lnTo>
                  <a:lnTo>
                    <a:pt x="594" y="60"/>
                  </a:lnTo>
                  <a:lnTo>
                    <a:pt x="612" y="121"/>
                  </a:lnTo>
                  <a:lnTo>
                    <a:pt x="642" y="151"/>
                  </a:lnTo>
                  <a:lnTo>
                    <a:pt x="678" y="163"/>
                  </a:lnTo>
                  <a:lnTo>
                    <a:pt x="690" y="199"/>
                  </a:lnTo>
                  <a:lnTo>
                    <a:pt x="708" y="211"/>
                  </a:lnTo>
                  <a:lnTo>
                    <a:pt x="714" y="241"/>
                  </a:lnTo>
                  <a:lnTo>
                    <a:pt x="751" y="265"/>
                  </a:lnTo>
                  <a:lnTo>
                    <a:pt x="751" y="289"/>
                  </a:lnTo>
                  <a:lnTo>
                    <a:pt x="757" y="325"/>
                  </a:lnTo>
                  <a:lnTo>
                    <a:pt x="757" y="379"/>
                  </a:lnTo>
                  <a:lnTo>
                    <a:pt x="714" y="469"/>
                  </a:lnTo>
                  <a:lnTo>
                    <a:pt x="696" y="523"/>
                  </a:lnTo>
                  <a:lnTo>
                    <a:pt x="696" y="547"/>
                  </a:lnTo>
                  <a:lnTo>
                    <a:pt x="684" y="547"/>
                  </a:lnTo>
                  <a:lnTo>
                    <a:pt x="660" y="559"/>
                  </a:lnTo>
                  <a:lnTo>
                    <a:pt x="636" y="577"/>
                  </a:lnTo>
                  <a:lnTo>
                    <a:pt x="618" y="577"/>
                  </a:lnTo>
                  <a:lnTo>
                    <a:pt x="594" y="559"/>
                  </a:lnTo>
                  <a:lnTo>
                    <a:pt x="576" y="571"/>
                  </a:lnTo>
                  <a:lnTo>
                    <a:pt x="534" y="553"/>
                  </a:lnTo>
                  <a:lnTo>
                    <a:pt x="498" y="535"/>
                  </a:lnTo>
                  <a:lnTo>
                    <a:pt x="480" y="505"/>
                  </a:lnTo>
                  <a:lnTo>
                    <a:pt x="468" y="481"/>
                  </a:lnTo>
                  <a:lnTo>
                    <a:pt x="444" y="487"/>
                  </a:lnTo>
                  <a:lnTo>
                    <a:pt x="420" y="463"/>
                  </a:lnTo>
                  <a:lnTo>
                    <a:pt x="378" y="421"/>
                  </a:lnTo>
                  <a:lnTo>
                    <a:pt x="312" y="409"/>
                  </a:lnTo>
                  <a:lnTo>
                    <a:pt x="264" y="415"/>
                  </a:lnTo>
                  <a:lnTo>
                    <a:pt x="204" y="433"/>
                  </a:lnTo>
                  <a:lnTo>
                    <a:pt x="198" y="451"/>
                  </a:lnTo>
                  <a:lnTo>
                    <a:pt x="162" y="457"/>
                  </a:lnTo>
                  <a:lnTo>
                    <a:pt x="138" y="457"/>
                  </a:lnTo>
                  <a:lnTo>
                    <a:pt x="120" y="475"/>
                  </a:lnTo>
                  <a:lnTo>
                    <a:pt x="84" y="487"/>
                  </a:lnTo>
                  <a:lnTo>
                    <a:pt x="60" y="487"/>
                  </a:lnTo>
                  <a:lnTo>
                    <a:pt x="30" y="463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Freeform 269">
              <a:extLst>
                <a:ext uri="{FF2B5EF4-FFF2-40B4-BE49-F238E27FC236}">
                  <a16:creationId xmlns:a16="http://schemas.microsoft.com/office/drawing/2014/main" xmlns="" id="{0B9DE704-0FC4-4FC5-9775-B397F64CE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7227" y="4539527"/>
              <a:ext cx="66532" cy="90725"/>
            </a:xfrm>
            <a:custGeom>
              <a:avLst/>
              <a:gdLst>
                <a:gd name="T0" fmla="*/ 0 w 66"/>
                <a:gd name="T1" fmla="*/ 2147483646 h 91"/>
                <a:gd name="T2" fmla="*/ 2147483646 w 66"/>
                <a:gd name="T3" fmla="*/ 2147483646 h 91"/>
                <a:gd name="T4" fmla="*/ 2147483646 w 66"/>
                <a:gd name="T5" fmla="*/ 2147483646 h 91"/>
                <a:gd name="T6" fmla="*/ 2147483646 w 66"/>
                <a:gd name="T7" fmla="*/ 2147483646 h 91"/>
                <a:gd name="T8" fmla="*/ 2147483646 w 66"/>
                <a:gd name="T9" fmla="*/ 2147483646 h 91"/>
                <a:gd name="T10" fmla="*/ 2147483646 w 66"/>
                <a:gd name="T11" fmla="*/ 2147483646 h 91"/>
                <a:gd name="T12" fmla="*/ 2147483646 w 66"/>
                <a:gd name="T13" fmla="*/ 0 h 91"/>
                <a:gd name="T14" fmla="*/ 2147483646 w 66"/>
                <a:gd name="T15" fmla="*/ 2147483646 h 91"/>
                <a:gd name="T16" fmla="*/ 0 w 66"/>
                <a:gd name="T17" fmla="*/ 2147483646 h 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91">
                  <a:moveTo>
                    <a:pt x="0" y="18"/>
                  </a:moveTo>
                  <a:lnTo>
                    <a:pt x="12" y="48"/>
                  </a:lnTo>
                  <a:lnTo>
                    <a:pt x="18" y="72"/>
                  </a:lnTo>
                  <a:lnTo>
                    <a:pt x="36" y="91"/>
                  </a:lnTo>
                  <a:lnTo>
                    <a:pt x="48" y="66"/>
                  </a:lnTo>
                  <a:lnTo>
                    <a:pt x="66" y="30"/>
                  </a:lnTo>
                  <a:lnTo>
                    <a:pt x="66" y="0"/>
                  </a:lnTo>
                  <a:lnTo>
                    <a:pt x="42" y="12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271">
              <a:extLst>
                <a:ext uri="{FF2B5EF4-FFF2-40B4-BE49-F238E27FC236}">
                  <a16:creationId xmlns:a16="http://schemas.microsoft.com/office/drawing/2014/main" xmlns="" id="{53FFAAE1-D2C9-4A27-9D7B-6AD0F6C74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7315" y="3588731"/>
              <a:ext cx="172982" cy="202014"/>
            </a:xfrm>
            <a:custGeom>
              <a:avLst/>
              <a:gdLst>
                <a:gd name="T0" fmla="*/ 2147483646 w 174"/>
                <a:gd name="T1" fmla="*/ 2147483646 h 204"/>
                <a:gd name="T2" fmla="*/ 0 w 174"/>
                <a:gd name="T3" fmla="*/ 2147483646 h 204"/>
                <a:gd name="T4" fmla="*/ 0 w 174"/>
                <a:gd name="T5" fmla="*/ 2147483646 h 204"/>
                <a:gd name="T6" fmla="*/ 2147483646 w 174"/>
                <a:gd name="T7" fmla="*/ 2147483646 h 204"/>
                <a:gd name="T8" fmla="*/ 2147483646 w 174"/>
                <a:gd name="T9" fmla="*/ 2147483646 h 204"/>
                <a:gd name="T10" fmla="*/ 2147483646 w 174"/>
                <a:gd name="T11" fmla="*/ 2147483646 h 204"/>
                <a:gd name="T12" fmla="*/ 2147483646 w 174"/>
                <a:gd name="T13" fmla="*/ 2147483646 h 204"/>
                <a:gd name="T14" fmla="*/ 2147483646 w 174"/>
                <a:gd name="T15" fmla="*/ 0 h 204"/>
                <a:gd name="T16" fmla="*/ 2147483646 w 174"/>
                <a:gd name="T17" fmla="*/ 2147483646 h 204"/>
                <a:gd name="T18" fmla="*/ 2147483646 w 174"/>
                <a:gd name="T19" fmla="*/ 2147483646 h 204"/>
                <a:gd name="T20" fmla="*/ 2147483646 w 174"/>
                <a:gd name="T21" fmla="*/ 2147483646 h 204"/>
                <a:gd name="T22" fmla="*/ 2147483646 w 174"/>
                <a:gd name="T23" fmla="*/ 2147483646 h 204"/>
                <a:gd name="T24" fmla="*/ 2147483646 w 174"/>
                <a:gd name="T25" fmla="*/ 2147483646 h 204"/>
                <a:gd name="T26" fmla="*/ 2147483646 w 174"/>
                <a:gd name="T27" fmla="*/ 2147483646 h 204"/>
                <a:gd name="T28" fmla="*/ 2147483646 w 174"/>
                <a:gd name="T29" fmla="*/ 2147483646 h 204"/>
                <a:gd name="T30" fmla="*/ 2147483646 w 174"/>
                <a:gd name="T31" fmla="*/ 2147483646 h 204"/>
                <a:gd name="T32" fmla="*/ 2147483646 w 174"/>
                <a:gd name="T33" fmla="*/ 2147483646 h 204"/>
                <a:gd name="T34" fmla="*/ 2147483646 w 174"/>
                <a:gd name="T35" fmla="*/ 2147483646 h 204"/>
                <a:gd name="T36" fmla="*/ 2147483646 w 174"/>
                <a:gd name="T37" fmla="*/ 2147483646 h 204"/>
                <a:gd name="T38" fmla="*/ 2147483646 w 174"/>
                <a:gd name="T39" fmla="*/ 2147483646 h 204"/>
                <a:gd name="T40" fmla="*/ 2147483646 w 174"/>
                <a:gd name="T41" fmla="*/ 2147483646 h 204"/>
                <a:gd name="T42" fmla="*/ 2147483646 w 174"/>
                <a:gd name="T43" fmla="*/ 2147483646 h 204"/>
                <a:gd name="T44" fmla="*/ 2147483646 w 174"/>
                <a:gd name="T45" fmla="*/ 2147483646 h 204"/>
                <a:gd name="T46" fmla="*/ 2147483646 w 174"/>
                <a:gd name="T47" fmla="*/ 2147483646 h 20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74" h="204">
                  <a:moveTo>
                    <a:pt x="12" y="168"/>
                  </a:moveTo>
                  <a:lnTo>
                    <a:pt x="0" y="144"/>
                  </a:lnTo>
                  <a:lnTo>
                    <a:pt x="0" y="108"/>
                  </a:lnTo>
                  <a:lnTo>
                    <a:pt x="12" y="90"/>
                  </a:lnTo>
                  <a:lnTo>
                    <a:pt x="36" y="84"/>
                  </a:lnTo>
                  <a:lnTo>
                    <a:pt x="60" y="66"/>
                  </a:lnTo>
                  <a:lnTo>
                    <a:pt x="96" y="24"/>
                  </a:lnTo>
                  <a:lnTo>
                    <a:pt x="138" y="0"/>
                  </a:lnTo>
                  <a:lnTo>
                    <a:pt x="162" y="12"/>
                  </a:lnTo>
                  <a:lnTo>
                    <a:pt x="174" y="30"/>
                  </a:lnTo>
                  <a:lnTo>
                    <a:pt x="156" y="48"/>
                  </a:lnTo>
                  <a:lnTo>
                    <a:pt x="150" y="66"/>
                  </a:lnTo>
                  <a:lnTo>
                    <a:pt x="156" y="90"/>
                  </a:lnTo>
                  <a:lnTo>
                    <a:pt x="174" y="108"/>
                  </a:lnTo>
                  <a:lnTo>
                    <a:pt x="156" y="120"/>
                  </a:lnTo>
                  <a:lnTo>
                    <a:pt x="150" y="132"/>
                  </a:lnTo>
                  <a:lnTo>
                    <a:pt x="138" y="150"/>
                  </a:lnTo>
                  <a:lnTo>
                    <a:pt x="126" y="168"/>
                  </a:lnTo>
                  <a:lnTo>
                    <a:pt x="114" y="198"/>
                  </a:lnTo>
                  <a:lnTo>
                    <a:pt x="90" y="204"/>
                  </a:lnTo>
                  <a:lnTo>
                    <a:pt x="72" y="192"/>
                  </a:lnTo>
                  <a:lnTo>
                    <a:pt x="42" y="192"/>
                  </a:lnTo>
                  <a:lnTo>
                    <a:pt x="24" y="192"/>
                  </a:lnTo>
                  <a:lnTo>
                    <a:pt x="12" y="16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Freeform 274">
              <a:extLst>
                <a:ext uri="{FF2B5EF4-FFF2-40B4-BE49-F238E27FC236}">
                  <a16:creationId xmlns:a16="http://schemas.microsoft.com/office/drawing/2014/main" xmlns="" id="{524DE14B-DEC6-49A3-9214-59EC0D702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7313" y="3689134"/>
              <a:ext cx="107660" cy="131853"/>
            </a:xfrm>
            <a:custGeom>
              <a:avLst/>
              <a:gdLst>
                <a:gd name="T0" fmla="*/ 2147483646 w 108"/>
                <a:gd name="T1" fmla="*/ 2147483646 h 132"/>
                <a:gd name="T2" fmla="*/ 2147483646 w 108"/>
                <a:gd name="T3" fmla="*/ 2147483646 h 132"/>
                <a:gd name="T4" fmla="*/ 0 w 108"/>
                <a:gd name="T5" fmla="*/ 2147483646 h 132"/>
                <a:gd name="T6" fmla="*/ 2147483646 w 108"/>
                <a:gd name="T7" fmla="*/ 2147483646 h 132"/>
                <a:gd name="T8" fmla="*/ 2147483646 w 108"/>
                <a:gd name="T9" fmla="*/ 2147483646 h 132"/>
                <a:gd name="T10" fmla="*/ 2147483646 w 108"/>
                <a:gd name="T11" fmla="*/ 2147483646 h 132"/>
                <a:gd name="T12" fmla="*/ 2147483646 w 108"/>
                <a:gd name="T13" fmla="*/ 2147483646 h 132"/>
                <a:gd name="T14" fmla="*/ 2147483646 w 108"/>
                <a:gd name="T15" fmla="*/ 0 h 132"/>
                <a:gd name="T16" fmla="*/ 2147483646 w 108"/>
                <a:gd name="T17" fmla="*/ 2147483646 h 132"/>
                <a:gd name="T18" fmla="*/ 2147483646 w 108"/>
                <a:gd name="T19" fmla="*/ 2147483646 h 132"/>
                <a:gd name="T20" fmla="*/ 2147483646 w 108"/>
                <a:gd name="T21" fmla="*/ 2147483646 h 132"/>
                <a:gd name="T22" fmla="*/ 2147483646 w 108"/>
                <a:gd name="T23" fmla="*/ 2147483646 h 132"/>
                <a:gd name="T24" fmla="*/ 2147483646 w 108"/>
                <a:gd name="T25" fmla="*/ 2147483646 h 132"/>
                <a:gd name="T26" fmla="*/ 2147483646 w 108"/>
                <a:gd name="T27" fmla="*/ 2147483646 h 132"/>
                <a:gd name="T28" fmla="*/ 2147483646 w 108"/>
                <a:gd name="T29" fmla="*/ 2147483646 h 132"/>
                <a:gd name="T30" fmla="*/ 2147483646 w 108"/>
                <a:gd name="T31" fmla="*/ 2147483646 h 132"/>
                <a:gd name="T32" fmla="*/ 2147483646 w 108"/>
                <a:gd name="T33" fmla="*/ 2147483646 h 132"/>
                <a:gd name="T34" fmla="*/ 2147483646 w 108"/>
                <a:gd name="T35" fmla="*/ 2147483646 h 132"/>
                <a:gd name="T36" fmla="*/ 2147483646 w 108"/>
                <a:gd name="T37" fmla="*/ 2147483646 h 132"/>
                <a:gd name="T38" fmla="*/ 2147483646 w 108"/>
                <a:gd name="T39" fmla="*/ 2147483646 h 132"/>
                <a:gd name="T40" fmla="*/ 2147483646 w 108"/>
                <a:gd name="T41" fmla="*/ 2147483646 h 132"/>
                <a:gd name="T42" fmla="*/ 2147483646 w 108"/>
                <a:gd name="T43" fmla="*/ 2147483646 h 132"/>
                <a:gd name="T44" fmla="*/ 2147483646 w 108"/>
                <a:gd name="T45" fmla="*/ 2147483646 h 132"/>
                <a:gd name="T46" fmla="*/ 2147483646 w 108"/>
                <a:gd name="T47" fmla="*/ 2147483646 h 1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8" h="132">
                  <a:moveTo>
                    <a:pt x="12" y="126"/>
                  </a:moveTo>
                  <a:lnTo>
                    <a:pt x="12" y="108"/>
                  </a:lnTo>
                  <a:lnTo>
                    <a:pt x="0" y="84"/>
                  </a:lnTo>
                  <a:lnTo>
                    <a:pt x="6" y="66"/>
                  </a:lnTo>
                  <a:lnTo>
                    <a:pt x="24" y="24"/>
                  </a:lnTo>
                  <a:lnTo>
                    <a:pt x="36" y="12"/>
                  </a:lnTo>
                  <a:lnTo>
                    <a:pt x="66" y="6"/>
                  </a:lnTo>
                  <a:lnTo>
                    <a:pt x="108" y="0"/>
                  </a:lnTo>
                  <a:lnTo>
                    <a:pt x="108" y="12"/>
                  </a:lnTo>
                  <a:lnTo>
                    <a:pt x="90" y="12"/>
                  </a:lnTo>
                  <a:lnTo>
                    <a:pt x="54" y="24"/>
                  </a:lnTo>
                  <a:lnTo>
                    <a:pt x="42" y="42"/>
                  </a:lnTo>
                  <a:lnTo>
                    <a:pt x="84" y="42"/>
                  </a:lnTo>
                  <a:lnTo>
                    <a:pt x="90" y="60"/>
                  </a:lnTo>
                  <a:lnTo>
                    <a:pt x="78" y="66"/>
                  </a:lnTo>
                  <a:lnTo>
                    <a:pt x="66" y="78"/>
                  </a:lnTo>
                  <a:lnTo>
                    <a:pt x="90" y="102"/>
                  </a:lnTo>
                  <a:lnTo>
                    <a:pt x="96" y="126"/>
                  </a:lnTo>
                  <a:lnTo>
                    <a:pt x="72" y="126"/>
                  </a:lnTo>
                  <a:lnTo>
                    <a:pt x="54" y="108"/>
                  </a:lnTo>
                  <a:lnTo>
                    <a:pt x="36" y="84"/>
                  </a:lnTo>
                  <a:lnTo>
                    <a:pt x="36" y="114"/>
                  </a:lnTo>
                  <a:lnTo>
                    <a:pt x="36" y="132"/>
                  </a:lnTo>
                  <a:lnTo>
                    <a:pt x="12" y="12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275">
              <a:extLst>
                <a:ext uri="{FF2B5EF4-FFF2-40B4-BE49-F238E27FC236}">
                  <a16:creationId xmlns:a16="http://schemas.microsoft.com/office/drawing/2014/main" xmlns="" id="{0978701A-FA0E-42EE-B46B-ABBBD3F35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2961" y="3839132"/>
              <a:ext cx="202014" cy="45967"/>
            </a:xfrm>
            <a:custGeom>
              <a:avLst/>
              <a:gdLst>
                <a:gd name="T0" fmla="*/ 0 w 34"/>
                <a:gd name="T1" fmla="*/ 2147483646 h 8"/>
                <a:gd name="T2" fmla="*/ 2147483646 w 34"/>
                <a:gd name="T3" fmla="*/ 0 h 8"/>
                <a:gd name="T4" fmla="*/ 2147483646 w 34"/>
                <a:gd name="T5" fmla="*/ 0 h 8"/>
                <a:gd name="T6" fmla="*/ 2147483646 w 34"/>
                <a:gd name="T7" fmla="*/ 2147483646 h 8"/>
                <a:gd name="T8" fmla="*/ 2147483646 w 34"/>
                <a:gd name="T9" fmla="*/ 2147483646 h 8"/>
                <a:gd name="T10" fmla="*/ 2147483646 w 34"/>
                <a:gd name="T11" fmla="*/ 2147483646 h 8"/>
                <a:gd name="T12" fmla="*/ 2147483646 w 34"/>
                <a:gd name="T13" fmla="*/ 2147483646 h 8"/>
                <a:gd name="T14" fmla="*/ 2147483646 w 34"/>
                <a:gd name="T15" fmla="*/ 2147483646 h 8"/>
                <a:gd name="T16" fmla="*/ 2147483646 w 34"/>
                <a:gd name="T17" fmla="*/ 2147483646 h 8"/>
                <a:gd name="T18" fmla="*/ 2147483646 w 34"/>
                <a:gd name="T19" fmla="*/ 2147483646 h 8"/>
                <a:gd name="T20" fmla="*/ 0 w 34"/>
                <a:gd name="T21" fmla="*/ 2147483646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8">
                  <a:moveTo>
                    <a:pt x="0" y="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0" y="4"/>
                    <a:pt x="8" y="4"/>
                  </a:cubicBezTo>
                  <a:cubicBezTo>
                    <a:pt x="7" y="3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Freeform 276">
              <a:extLst>
                <a:ext uri="{FF2B5EF4-FFF2-40B4-BE49-F238E27FC236}">
                  <a16:creationId xmlns:a16="http://schemas.microsoft.com/office/drawing/2014/main" xmlns="" id="{62DC1EC1-F311-4BAC-B3A1-480B5CAEB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7350" y="2591968"/>
              <a:ext cx="120966" cy="136692"/>
            </a:xfrm>
            <a:custGeom>
              <a:avLst/>
              <a:gdLst>
                <a:gd name="T0" fmla="*/ 0 w 120"/>
                <a:gd name="T1" fmla="*/ 2147483646 h 138"/>
                <a:gd name="T2" fmla="*/ 0 w 120"/>
                <a:gd name="T3" fmla="*/ 2147483646 h 138"/>
                <a:gd name="T4" fmla="*/ 2147483646 w 120"/>
                <a:gd name="T5" fmla="*/ 2147483646 h 138"/>
                <a:gd name="T6" fmla="*/ 2147483646 w 120"/>
                <a:gd name="T7" fmla="*/ 2147483646 h 138"/>
                <a:gd name="T8" fmla="*/ 2147483646 w 120"/>
                <a:gd name="T9" fmla="*/ 0 h 138"/>
                <a:gd name="T10" fmla="*/ 2147483646 w 120"/>
                <a:gd name="T11" fmla="*/ 2147483646 h 138"/>
                <a:gd name="T12" fmla="*/ 2147483646 w 120"/>
                <a:gd name="T13" fmla="*/ 2147483646 h 138"/>
                <a:gd name="T14" fmla="*/ 2147483646 w 120"/>
                <a:gd name="T15" fmla="*/ 2147483646 h 138"/>
                <a:gd name="T16" fmla="*/ 2147483646 w 120"/>
                <a:gd name="T17" fmla="*/ 2147483646 h 138"/>
                <a:gd name="T18" fmla="*/ 2147483646 w 120"/>
                <a:gd name="T19" fmla="*/ 2147483646 h 138"/>
                <a:gd name="T20" fmla="*/ 2147483646 w 120"/>
                <a:gd name="T21" fmla="*/ 2147483646 h 138"/>
                <a:gd name="T22" fmla="*/ 2147483646 w 120"/>
                <a:gd name="T23" fmla="*/ 2147483646 h 138"/>
                <a:gd name="T24" fmla="*/ 2147483646 w 120"/>
                <a:gd name="T25" fmla="*/ 2147483646 h 138"/>
                <a:gd name="T26" fmla="*/ 2147483646 w 120"/>
                <a:gd name="T27" fmla="*/ 2147483646 h 138"/>
                <a:gd name="T28" fmla="*/ 2147483646 w 120"/>
                <a:gd name="T29" fmla="*/ 2147483646 h 138"/>
                <a:gd name="T30" fmla="*/ 2147483646 w 120"/>
                <a:gd name="T31" fmla="*/ 2147483646 h 138"/>
                <a:gd name="T32" fmla="*/ 0 w 120"/>
                <a:gd name="T33" fmla="*/ 2147483646 h 1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20" h="138">
                  <a:moveTo>
                    <a:pt x="0" y="114"/>
                  </a:moveTo>
                  <a:lnTo>
                    <a:pt x="0" y="90"/>
                  </a:lnTo>
                  <a:lnTo>
                    <a:pt x="6" y="72"/>
                  </a:lnTo>
                  <a:lnTo>
                    <a:pt x="36" y="24"/>
                  </a:lnTo>
                  <a:lnTo>
                    <a:pt x="66" y="0"/>
                  </a:lnTo>
                  <a:lnTo>
                    <a:pt x="66" y="18"/>
                  </a:lnTo>
                  <a:lnTo>
                    <a:pt x="54" y="42"/>
                  </a:lnTo>
                  <a:lnTo>
                    <a:pt x="60" y="54"/>
                  </a:lnTo>
                  <a:lnTo>
                    <a:pt x="108" y="78"/>
                  </a:lnTo>
                  <a:lnTo>
                    <a:pt x="120" y="108"/>
                  </a:lnTo>
                  <a:lnTo>
                    <a:pt x="120" y="132"/>
                  </a:lnTo>
                  <a:lnTo>
                    <a:pt x="96" y="138"/>
                  </a:lnTo>
                  <a:lnTo>
                    <a:pt x="84" y="120"/>
                  </a:lnTo>
                  <a:lnTo>
                    <a:pt x="66" y="126"/>
                  </a:lnTo>
                  <a:lnTo>
                    <a:pt x="48" y="114"/>
                  </a:lnTo>
                  <a:lnTo>
                    <a:pt x="18" y="108"/>
                  </a:lnTo>
                  <a:lnTo>
                    <a:pt x="0" y="11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Freeform 277">
              <a:extLst>
                <a:ext uri="{FF2B5EF4-FFF2-40B4-BE49-F238E27FC236}">
                  <a16:creationId xmlns:a16="http://schemas.microsoft.com/office/drawing/2014/main" xmlns="" id="{057E9CD0-83EF-495D-A3EA-64BCB328E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0178" y="3282686"/>
              <a:ext cx="210482" cy="59273"/>
            </a:xfrm>
            <a:custGeom>
              <a:avLst/>
              <a:gdLst>
                <a:gd name="T0" fmla="*/ 2147483646 w 35"/>
                <a:gd name="T1" fmla="*/ 2147483646 h 10"/>
                <a:gd name="T2" fmla="*/ 2147483646 w 35"/>
                <a:gd name="T3" fmla="*/ 0 h 10"/>
                <a:gd name="T4" fmla="*/ 2147483646 w 35"/>
                <a:gd name="T5" fmla="*/ 0 h 10"/>
                <a:gd name="T6" fmla="*/ 2147483646 w 35"/>
                <a:gd name="T7" fmla="*/ 2147483646 h 10"/>
                <a:gd name="T8" fmla="*/ 2147483646 w 35"/>
                <a:gd name="T9" fmla="*/ 2147483646 h 10"/>
                <a:gd name="T10" fmla="*/ 2147483646 w 35"/>
                <a:gd name="T11" fmla="*/ 2147483646 h 10"/>
                <a:gd name="T12" fmla="*/ 2147483646 w 35"/>
                <a:gd name="T13" fmla="*/ 2147483646 h 10"/>
                <a:gd name="T14" fmla="*/ 2147483646 w 35"/>
                <a:gd name="T15" fmla="*/ 2147483646 h 10"/>
                <a:gd name="T16" fmla="*/ 2147483646 w 35"/>
                <a:gd name="T17" fmla="*/ 2147483646 h 10"/>
                <a:gd name="T18" fmla="*/ 2147483646 w 35"/>
                <a:gd name="T19" fmla="*/ 2147483646 h 10"/>
                <a:gd name="T20" fmla="*/ 2147483646 w 35"/>
                <a:gd name="T21" fmla="*/ 2147483646 h 10"/>
                <a:gd name="T22" fmla="*/ 2147483646 w 35"/>
                <a:gd name="T23" fmla="*/ 2147483646 h 10"/>
                <a:gd name="T24" fmla="*/ 2147483646 w 35"/>
                <a:gd name="T25" fmla="*/ 2147483646 h 10"/>
                <a:gd name="T26" fmla="*/ 2147483646 w 35"/>
                <a:gd name="T27" fmla="*/ 2147483646 h 10"/>
                <a:gd name="T28" fmla="*/ 0 w 35"/>
                <a:gd name="T29" fmla="*/ 2147483646 h 10"/>
                <a:gd name="T30" fmla="*/ 2147483646 w 35"/>
                <a:gd name="T31" fmla="*/ 2147483646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" h="10">
                  <a:moveTo>
                    <a:pt x="2" y="1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5"/>
                    <a:pt x="28" y="6"/>
                  </a:cubicBezTo>
                  <a:cubicBezTo>
                    <a:pt x="30" y="7"/>
                    <a:pt x="33" y="7"/>
                    <a:pt x="33" y="7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10"/>
                    <a:pt x="33" y="10"/>
                  </a:cubicBezTo>
                  <a:cubicBezTo>
                    <a:pt x="31" y="10"/>
                    <a:pt x="25" y="10"/>
                    <a:pt x="25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Freeform 278">
              <a:extLst>
                <a:ext uri="{FF2B5EF4-FFF2-40B4-BE49-F238E27FC236}">
                  <a16:creationId xmlns:a16="http://schemas.microsoft.com/office/drawing/2014/main" xmlns="" id="{1F34ACA0-674D-480B-B5A0-ADB586C55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0660" y="3348008"/>
              <a:ext cx="130644" cy="36290"/>
            </a:xfrm>
            <a:custGeom>
              <a:avLst/>
              <a:gdLst>
                <a:gd name="T0" fmla="*/ 2147483646 w 132"/>
                <a:gd name="T1" fmla="*/ 0 h 36"/>
                <a:gd name="T2" fmla="*/ 2147483646 w 132"/>
                <a:gd name="T3" fmla="*/ 2147483646 h 36"/>
                <a:gd name="T4" fmla="*/ 0 w 132"/>
                <a:gd name="T5" fmla="*/ 2147483646 h 36"/>
                <a:gd name="T6" fmla="*/ 2147483646 w 132"/>
                <a:gd name="T7" fmla="*/ 2147483646 h 36"/>
                <a:gd name="T8" fmla="*/ 2147483646 w 132"/>
                <a:gd name="T9" fmla="*/ 2147483646 h 36"/>
                <a:gd name="T10" fmla="*/ 2147483646 w 132"/>
                <a:gd name="T11" fmla="*/ 2147483646 h 36"/>
                <a:gd name="T12" fmla="*/ 2147483646 w 132"/>
                <a:gd name="T13" fmla="*/ 2147483646 h 36"/>
                <a:gd name="T14" fmla="*/ 2147483646 w 132"/>
                <a:gd name="T15" fmla="*/ 2147483646 h 36"/>
                <a:gd name="T16" fmla="*/ 2147483646 w 132"/>
                <a:gd name="T17" fmla="*/ 2147483646 h 36"/>
                <a:gd name="T18" fmla="*/ 2147483646 w 132"/>
                <a:gd name="T19" fmla="*/ 0 h 36"/>
                <a:gd name="T20" fmla="*/ 2147483646 w 132"/>
                <a:gd name="T21" fmla="*/ 0 h 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2" h="36">
                  <a:moveTo>
                    <a:pt x="24" y="0"/>
                  </a:moveTo>
                  <a:lnTo>
                    <a:pt x="24" y="12"/>
                  </a:lnTo>
                  <a:lnTo>
                    <a:pt x="0" y="18"/>
                  </a:lnTo>
                  <a:lnTo>
                    <a:pt x="30" y="30"/>
                  </a:lnTo>
                  <a:lnTo>
                    <a:pt x="42" y="36"/>
                  </a:lnTo>
                  <a:lnTo>
                    <a:pt x="66" y="36"/>
                  </a:lnTo>
                  <a:lnTo>
                    <a:pt x="84" y="24"/>
                  </a:lnTo>
                  <a:lnTo>
                    <a:pt x="132" y="30"/>
                  </a:lnTo>
                  <a:lnTo>
                    <a:pt x="108" y="18"/>
                  </a:lnTo>
                  <a:lnTo>
                    <a:pt x="72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Freeform 279">
              <a:extLst>
                <a:ext uri="{FF2B5EF4-FFF2-40B4-BE49-F238E27FC236}">
                  <a16:creationId xmlns:a16="http://schemas.microsoft.com/office/drawing/2014/main" xmlns="" id="{E7D47E6D-6041-4615-8DDB-554E17D6B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4432" y="2946400"/>
              <a:ext cx="59273" cy="35080"/>
            </a:xfrm>
            <a:custGeom>
              <a:avLst/>
              <a:gdLst>
                <a:gd name="T0" fmla="*/ 0 w 60"/>
                <a:gd name="T1" fmla="*/ 2147483646 h 36"/>
                <a:gd name="T2" fmla="*/ 2147483646 w 60"/>
                <a:gd name="T3" fmla="*/ 0 h 36"/>
                <a:gd name="T4" fmla="*/ 2147483646 w 60"/>
                <a:gd name="T5" fmla="*/ 2147483646 h 36"/>
                <a:gd name="T6" fmla="*/ 2147483646 w 60"/>
                <a:gd name="T7" fmla="*/ 2147483646 h 36"/>
                <a:gd name="T8" fmla="*/ 2147483646 w 60"/>
                <a:gd name="T9" fmla="*/ 2147483646 h 36"/>
                <a:gd name="T10" fmla="*/ 2147483646 w 60"/>
                <a:gd name="T11" fmla="*/ 2147483646 h 36"/>
                <a:gd name="T12" fmla="*/ 0 w 60"/>
                <a:gd name="T13" fmla="*/ 2147483646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36">
                  <a:moveTo>
                    <a:pt x="0" y="12"/>
                  </a:moveTo>
                  <a:lnTo>
                    <a:pt x="36" y="0"/>
                  </a:lnTo>
                  <a:lnTo>
                    <a:pt x="60" y="6"/>
                  </a:lnTo>
                  <a:lnTo>
                    <a:pt x="60" y="18"/>
                  </a:lnTo>
                  <a:lnTo>
                    <a:pt x="54" y="36"/>
                  </a:lnTo>
                  <a:lnTo>
                    <a:pt x="30" y="2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Freeform 280">
              <a:extLst>
                <a:ext uri="{FF2B5EF4-FFF2-40B4-BE49-F238E27FC236}">
                  <a16:creationId xmlns:a16="http://schemas.microsoft.com/office/drawing/2014/main" xmlns="" id="{F72D3FF0-6453-4D2F-97BB-46E25EE5D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7900" y="2878659"/>
              <a:ext cx="24193" cy="47177"/>
            </a:xfrm>
            <a:custGeom>
              <a:avLst/>
              <a:gdLst>
                <a:gd name="T0" fmla="*/ 0 w 24"/>
                <a:gd name="T1" fmla="*/ 2147483646 h 48"/>
                <a:gd name="T2" fmla="*/ 2147483646 w 24"/>
                <a:gd name="T3" fmla="*/ 2147483646 h 48"/>
                <a:gd name="T4" fmla="*/ 2147483646 w 24"/>
                <a:gd name="T5" fmla="*/ 0 h 48"/>
                <a:gd name="T6" fmla="*/ 2147483646 w 24"/>
                <a:gd name="T7" fmla="*/ 2147483646 h 48"/>
                <a:gd name="T8" fmla="*/ 2147483646 w 24"/>
                <a:gd name="T9" fmla="*/ 2147483646 h 48"/>
                <a:gd name="T10" fmla="*/ 0 w 24"/>
                <a:gd name="T11" fmla="*/ 2147483646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48">
                  <a:moveTo>
                    <a:pt x="0" y="48"/>
                  </a:moveTo>
                  <a:lnTo>
                    <a:pt x="6" y="6"/>
                  </a:lnTo>
                  <a:lnTo>
                    <a:pt x="18" y="0"/>
                  </a:lnTo>
                  <a:lnTo>
                    <a:pt x="24" y="24"/>
                  </a:lnTo>
                  <a:lnTo>
                    <a:pt x="24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Freeform 281">
              <a:extLst>
                <a:ext uri="{FF2B5EF4-FFF2-40B4-BE49-F238E27FC236}">
                  <a16:creationId xmlns:a16="http://schemas.microsoft.com/office/drawing/2014/main" xmlns="" id="{5B89B2A0-7574-48D6-86B8-5B62B6DDF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1852" y="2830272"/>
              <a:ext cx="30241" cy="36290"/>
            </a:xfrm>
            <a:custGeom>
              <a:avLst/>
              <a:gdLst>
                <a:gd name="T0" fmla="*/ 0 w 30"/>
                <a:gd name="T1" fmla="*/ 2147483646 h 37"/>
                <a:gd name="T2" fmla="*/ 2147483646 w 30"/>
                <a:gd name="T3" fmla="*/ 0 h 37"/>
                <a:gd name="T4" fmla="*/ 2147483646 w 30"/>
                <a:gd name="T5" fmla="*/ 2147483646 h 37"/>
                <a:gd name="T6" fmla="*/ 2147483646 w 30"/>
                <a:gd name="T7" fmla="*/ 2147483646 h 37"/>
                <a:gd name="T8" fmla="*/ 0 w 30"/>
                <a:gd name="T9" fmla="*/ 2147483646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7">
                  <a:moveTo>
                    <a:pt x="0" y="12"/>
                  </a:moveTo>
                  <a:lnTo>
                    <a:pt x="24" y="0"/>
                  </a:lnTo>
                  <a:lnTo>
                    <a:pt x="30" y="24"/>
                  </a:lnTo>
                  <a:lnTo>
                    <a:pt x="24" y="37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Freeform 282">
              <a:extLst>
                <a:ext uri="{FF2B5EF4-FFF2-40B4-BE49-F238E27FC236}">
                  <a16:creationId xmlns:a16="http://schemas.microsoft.com/office/drawing/2014/main" xmlns="" id="{5664BDDA-9E2E-4F80-963E-5D4665632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313" y="2964544"/>
              <a:ext cx="30242" cy="6049"/>
            </a:xfrm>
            <a:custGeom>
              <a:avLst/>
              <a:gdLst>
                <a:gd name="T0" fmla="*/ 2147483646 w 30"/>
                <a:gd name="T1" fmla="*/ 0 h 6"/>
                <a:gd name="T2" fmla="*/ 2147483646 w 30"/>
                <a:gd name="T3" fmla="*/ 0 h 6"/>
                <a:gd name="T4" fmla="*/ 0 w 30"/>
                <a:gd name="T5" fmla="*/ 2147483646 h 6"/>
                <a:gd name="T6" fmla="*/ 2147483646 w 3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" h="6">
                  <a:moveTo>
                    <a:pt x="24" y="0"/>
                  </a:moveTo>
                  <a:lnTo>
                    <a:pt x="30" y="0"/>
                  </a:lnTo>
                  <a:lnTo>
                    <a:pt x="0" y="6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Rectangle 283">
              <a:extLst>
                <a:ext uri="{FF2B5EF4-FFF2-40B4-BE49-F238E27FC236}">
                  <a16:creationId xmlns:a16="http://schemas.microsoft.com/office/drawing/2014/main" xmlns="" id="{019C3F20-040A-4DE0-880C-CD1C22BB5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13862" y="3141155"/>
              <a:ext cx="0" cy="2419"/>
            </a:xfrm>
            <a:prstGeom prst="rect">
              <a:avLst/>
            </a:prstGeom>
            <a:grp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15000"/>
                </a:spcBef>
              </a:pPr>
              <a:endParaRPr lang="en-US" altLang="en-US" dirty="0"/>
            </a:p>
          </p:txBody>
        </p:sp>
        <p:sp>
          <p:nvSpPr>
            <p:cNvPr id="45" name="Freeform 284">
              <a:extLst>
                <a:ext uri="{FF2B5EF4-FFF2-40B4-BE49-F238E27FC236}">
                  <a16:creationId xmlns:a16="http://schemas.microsoft.com/office/drawing/2014/main" xmlns="" id="{C116BE53-905D-4DE9-91AA-8562883CB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6687" y="2850836"/>
              <a:ext cx="374996" cy="136692"/>
            </a:xfrm>
            <a:custGeom>
              <a:avLst/>
              <a:gdLst>
                <a:gd name="T0" fmla="*/ 2147483646 w 10616"/>
                <a:gd name="T1" fmla="*/ 2147483646 h 10000"/>
                <a:gd name="T2" fmla="*/ 2147483646 w 10616"/>
                <a:gd name="T3" fmla="*/ 2147483646 h 10000"/>
                <a:gd name="T4" fmla="*/ 2147483646 w 10616"/>
                <a:gd name="T5" fmla="*/ 2147483646 h 10000"/>
                <a:gd name="T6" fmla="*/ 2147483646 w 10616"/>
                <a:gd name="T7" fmla="*/ 2147483646 h 10000"/>
                <a:gd name="T8" fmla="*/ 2147483646 w 10616"/>
                <a:gd name="T9" fmla="*/ 2147483646 h 10000"/>
                <a:gd name="T10" fmla="*/ 2147483646 w 10616"/>
                <a:gd name="T11" fmla="*/ 2147483646 h 10000"/>
                <a:gd name="T12" fmla="*/ 2147483646 w 10616"/>
                <a:gd name="T13" fmla="*/ 2147483646 h 10000"/>
                <a:gd name="T14" fmla="*/ 2147483646 w 10616"/>
                <a:gd name="T15" fmla="*/ 2147483646 h 10000"/>
                <a:gd name="T16" fmla="*/ 2147483646 w 10616"/>
                <a:gd name="T17" fmla="*/ 2147483646 h 10000"/>
                <a:gd name="T18" fmla="*/ 2147483646 w 10616"/>
                <a:gd name="T19" fmla="*/ 2147483646 h 10000"/>
                <a:gd name="T20" fmla="*/ 2147483646 w 10616"/>
                <a:gd name="T21" fmla="*/ 2147483646 h 10000"/>
                <a:gd name="T22" fmla="*/ 2147483646 w 10616"/>
                <a:gd name="T23" fmla="*/ 2147483646 h 10000"/>
                <a:gd name="T24" fmla="*/ 2147483646 w 10616"/>
                <a:gd name="T25" fmla="*/ 0 h 10000"/>
                <a:gd name="T26" fmla="*/ 2147483646 w 10616"/>
                <a:gd name="T27" fmla="*/ 0 h 10000"/>
                <a:gd name="T28" fmla="*/ 2147483646 w 10616"/>
                <a:gd name="T29" fmla="*/ 2147483646 h 10000"/>
                <a:gd name="T30" fmla="*/ 2147483646 w 10616"/>
                <a:gd name="T31" fmla="*/ 2147483646 h 10000"/>
                <a:gd name="T32" fmla="*/ 2147483646 w 10616"/>
                <a:gd name="T33" fmla="*/ 2147483646 h 10000"/>
                <a:gd name="T34" fmla="*/ 2147483646 w 10616"/>
                <a:gd name="T35" fmla="*/ 2147483646 h 10000"/>
                <a:gd name="T36" fmla="*/ 2147483646 w 10616"/>
                <a:gd name="T37" fmla="*/ 2147483646 h 10000"/>
                <a:gd name="T38" fmla="*/ 2147483646 w 10616"/>
                <a:gd name="T39" fmla="*/ 0 h 10000"/>
                <a:gd name="T40" fmla="*/ 2147483646 w 10616"/>
                <a:gd name="T41" fmla="*/ 0 h 10000"/>
                <a:gd name="T42" fmla="*/ 2147483646 w 10616"/>
                <a:gd name="T43" fmla="*/ 0 h 10000"/>
                <a:gd name="T44" fmla="*/ 2147483646 w 10616"/>
                <a:gd name="T45" fmla="*/ 2147483646 h 10000"/>
                <a:gd name="T46" fmla="*/ 2147483646 w 10616"/>
                <a:gd name="T47" fmla="*/ 2147483646 h 10000"/>
                <a:gd name="T48" fmla="*/ 2147483646 w 10616"/>
                <a:gd name="T49" fmla="*/ 2147483646 h 10000"/>
                <a:gd name="T50" fmla="*/ 2147483646 w 10616"/>
                <a:gd name="T51" fmla="*/ 2147483646 h 10000"/>
                <a:gd name="T52" fmla="*/ 2147483646 w 10616"/>
                <a:gd name="T53" fmla="*/ 2147483646 h 10000"/>
                <a:gd name="T54" fmla="*/ 2147483646 w 10616"/>
                <a:gd name="T55" fmla="*/ 2147483646 h 10000"/>
                <a:gd name="T56" fmla="*/ 2147483646 w 10616"/>
                <a:gd name="T57" fmla="*/ 2147483646 h 10000"/>
                <a:gd name="T58" fmla="*/ 2147483646 w 10616"/>
                <a:gd name="T59" fmla="*/ 2147483646 h 10000"/>
                <a:gd name="T60" fmla="*/ 2147483646 w 10616"/>
                <a:gd name="T61" fmla="*/ 2147483646 h 10000"/>
                <a:gd name="T62" fmla="*/ 0 w 10616"/>
                <a:gd name="T63" fmla="*/ 2147483646 h 10000"/>
                <a:gd name="T64" fmla="*/ 2147483646 w 10616"/>
                <a:gd name="T65" fmla="*/ 2147483646 h 10000"/>
                <a:gd name="T66" fmla="*/ 2147483646 w 10616"/>
                <a:gd name="T67" fmla="*/ 2147483646 h 10000"/>
                <a:gd name="T68" fmla="*/ 2147483646 w 10616"/>
                <a:gd name="T69" fmla="*/ 2147483646 h 10000"/>
                <a:gd name="T70" fmla="*/ 2147483646 w 10616"/>
                <a:gd name="T71" fmla="*/ 2147483646 h 10000"/>
                <a:gd name="T72" fmla="*/ 2147483646 w 10616"/>
                <a:gd name="T73" fmla="*/ 2147483646 h 10000"/>
                <a:gd name="T74" fmla="*/ 2147483646 w 10616"/>
                <a:gd name="T75" fmla="*/ 2147483646 h 10000"/>
                <a:gd name="T76" fmla="*/ 2147483646 w 10616"/>
                <a:gd name="T77" fmla="*/ 2147483646 h 10000"/>
                <a:gd name="T78" fmla="*/ 2147483646 w 10616"/>
                <a:gd name="T79" fmla="*/ 2147483646 h 10000"/>
                <a:gd name="T80" fmla="*/ 2147483646 w 10616"/>
                <a:gd name="T81" fmla="*/ 2147483646 h 10000"/>
                <a:gd name="T82" fmla="*/ 2147483646 w 10616"/>
                <a:gd name="T83" fmla="*/ 2147483646 h 10000"/>
                <a:gd name="T84" fmla="*/ 2147483646 w 10616"/>
                <a:gd name="T85" fmla="*/ 2147483646 h 100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616" h="10000">
                  <a:moveTo>
                    <a:pt x="6379" y="8696"/>
                  </a:moveTo>
                  <a:lnTo>
                    <a:pt x="6718" y="9130"/>
                  </a:lnTo>
                  <a:lnTo>
                    <a:pt x="8582" y="8696"/>
                  </a:lnTo>
                  <a:lnTo>
                    <a:pt x="9430" y="8261"/>
                  </a:lnTo>
                  <a:lnTo>
                    <a:pt x="10277" y="7826"/>
                  </a:lnTo>
                  <a:lnTo>
                    <a:pt x="10616" y="8261"/>
                  </a:lnTo>
                  <a:cubicBezTo>
                    <a:pt x="10560" y="7826"/>
                    <a:pt x="10503" y="7392"/>
                    <a:pt x="10447" y="6957"/>
                  </a:cubicBezTo>
                  <a:lnTo>
                    <a:pt x="10447" y="3913"/>
                  </a:lnTo>
                  <a:cubicBezTo>
                    <a:pt x="10503" y="3768"/>
                    <a:pt x="10560" y="3623"/>
                    <a:pt x="10616" y="3478"/>
                  </a:cubicBezTo>
                  <a:lnTo>
                    <a:pt x="9938" y="1304"/>
                  </a:lnTo>
                  <a:lnTo>
                    <a:pt x="9599" y="435"/>
                  </a:lnTo>
                  <a:lnTo>
                    <a:pt x="9091" y="435"/>
                  </a:lnTo>
                  <a:cubicBezTo>
                    <a:pt x="9034" y="290"/>
                    <a:pt x="8978" y="145"/>
                    <a:pt x="8921" y="0"/>
                  </a:cubicBezTo>
                  <a:lnTo>
                    <a:pt x="8243" y="1304"/>
                  </a:lnTo>
                  <a:lnTo>
                    <a:pt x="7396" y="1304"/>
                  </a:lnTo>
                  <a:lnTo>
                    <a:pt x="7226" y="1304"/>
                  </a:lnTo>
                  <a:lnTo>
                    <a:pt x="6548" y="435"/>
                  </a:lnTo>
                  <a:lnTo>
                    <a:pt x="6040" y="0"/>
                  </a:lnTo>
                  <a:lnTo>
                    <a:pt x="4684" y="0"/>
                  </a:lnTo>
                  <a:lnTo>
                    <a:pt x="4345" y="0"/>
                  </a:lnTo>
                  <a:lnTo>
                    <a:pt x="3836" y="435"/>
                  </a:lnTo>
                  <a:lnTo>
                    <a:pt x="3497" y="1304"/>
                  </a:lnTo>
                  <a:lnTo>
                    <a:pt x="2650" y="1739"/>
                  </a:lnTo>
                  <a:cubicBezTo>
                    <a:pt x="2593" y="1594"/>
                    <a:pt x="2537" y="1449"/>
                    <a:pt x="2480" y="1304"/>
                  </a:cubicBezTo>
                  <a:lnTo>
                    <a:pt x="2311" y="1304"/>
                  </a:lnTo>
                  <a:lnTo>
                    <a:pt x="1972" y="2609"/>
                  </a:lnTo>
                  <a:cubicBezTo>
                    <a:pt x="1746" y="2609"/>
                    <a:pt x="1494" y="2631"/>
                    <a:pt x="1294" y="2609"/>
                  </a:cubicBezTo>
                  <a:cubicBezTo>
                    <a:pt x="1094" y="2587"/>
                    <a:pt x="883" y="2261"/>
                    <a:pt x="770" y="2478"/>
                  </a:cubicBezTo>
                  <a:cubicBezTo>
                    <a:pt x="657" y="2695"/>
                    <a:pt x="333" y="2962"/>
                    <a:pt x="205" y="3117"/>
                  </a:cubicBezTo>
                  <a:cubicBezTo>
                    <a:pt x="77" y="3272"/>
                    <a:pt x="0" y="3266"/>
                    <a:pt x="0" y="3407"/>
                  </a:cubicBezTo>
                  <a:cubicBezTo>
                    <a:pt x="113" y="3701"/>
                    <a:pt x="482" y="5084"/>
                    <a:pt x="698" y="5748"/>
                  </a:cubicBezTo>
                  <a:cubicBezTo>
                    <a:pt x="914" y="6412"/>
                    <a:pt x="1138" y="6900"/>
                    <a:pt x="1294" y="7391"/>
                  </a:cubicBezTo>
                  <a:cubicBezTo>
                    <a:pt x="1450" y="7882"/>
                    <a:pt x="1520" y="8261"/>
                    <a:pt x="1633" y="8696"/>
                  </a:cubicBezTo>
                  <a:lnTo>
                    <a:pt x="3158" y="9130"/>
                  </a:lnTo>
                  <a:lnTo>
                    <a:pt x="3328" y="9130"/>
                  </a:lnTo>
                  <a:lnTo>
                    <a:pt x="4514" y="10000"/>
                  </a:lnTo>
                  <a:lnTo>
                    <a:pt x="5192" y="9130"/>
                  </a:lnTo>
                  <a:lnTo>
                    <a:pt x="5870" y="10000"/>
                  </a:lnTo>
                  <a:lnTo>
                    <a:pt x="6379" y="869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Freeform 285">
              <a:extLst>
                <a:ext uri="{FF2B5EF4-FFF2-40B4-BE49-F238E27FC236}">
                  <a16:creationId xmlns:a16="http://schemas.microsoft.com/office/drawing/2014/main" xmlns="" id="{AFBEBACE-DA32-4A31-901E-C84BC0DB8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5395" y="2964544"/>
              <a:ext cx="137902" cy="111289"/>
            </a:xfrm>
            <a:custGeom>
              <a:avLst/>
              <a:gdLst>
                <a:gd name="T0" fmla="*/ 2147483646 w 139"/>
                <a:gd name="T1" fmla="*/ 2147483646 h 114"/>
                <a:gd name="T2" fmla="*/ 2147483646 w 139"/>
                <a:gd name="T3" fmla="*/ 2147483646 h 114"/>
                <a:gd name="T4" fmla="*/ 2147483646 w 139"/>
                <a:gd name="T5" fmla="*/ 2147483646 h 114"/>
                <a:gd name="T6" fmla="*/ 2147483646 w 139"/>
                <a:gd name="T7" fmla="*/ 2147483646 h 114"/>
                <a:gd name="T8" fmla="*/ 2147483646 w 139"/>
                <a:gd name="T9" fmla="*/ 2147483646 h 114"/>
                <a:gd name="T10" fmla="*/ 2147483646 w 139"/>
                <a:gd name="T11" fmla="*/ 2147483646 h 114"/>
                <a:gd name="T12" fmla="*/ 2147483646 w 139"/>
                <a:gd name="T13" fmla="*/ 0 h 114"/>
                <a:gd name="T14" fmla="*/ 2147483646 w 139"/>
                <a:gd name="T15" fmla="*/ 2147483646 h 114"/>
                <a:gd name="T16" fmla="*/ 2147483646 w 139"/>
                <a:gd name="T17" fmla="*/ 2147483646 h 114"/>
                <a:gd name="T18" fmla="*/ 2147483646 w 139"/>
                <a:gd name="T19" fmla="*/ 2147483646 h 114"/>
                <a:gd name="T20" fmla="*/ 2147483646 w 139"/>
                <a:gd name="T21" fmla="*/ 2147483646 h 114"/>
                <a:gd name="T22" fmla="*/ 2147483646 w 139"/>
                <a:gd name="T23" fmla="*/ 2147483646 h 114"/>
                <a:gd name="T24" fmla="*/ 2147483646 w 139"/>
                <a:gd name="T25" fmla="*/ 2147483646 h 114"/>
                <a:gd name="T26" fmla="*/ 0 w 139"/>
                <a:gd name="T27" fmla="*/ 2147483646 h 114"/>
                <a:gd name="T28" fmla="*/ 2147483646 w 139"/>
                <a:gd name="T29" fmla="*/ 2147483646 h 114"/>
                <a:gd name="T30" fmla="*/ 2147483646 w 139"/>
                <a:gd name="T31" fmla="*/ 2147483646 h 1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9" h="114">
                  <a:moveTo>
                    <a:pt x="25" y="114"/>
                  </a:moveTo>
                  <a:lnTo>
                    <a:pt x="61" y="96"/>
                  </a:lnTo>
                  <a:lnTo>
                    <a:pt x="73" y="90"/>
                  </a:lnTo>
                  <a:lnTo>
                    <a:pt x="115" y="66"/>
                  </a:lnTo>
                  <a:lnTo>
                    <a:pt x="127" y="24"/>
                  </a:lnTo>
                  <a:lnTo>
                    <a:pt x="139" y="6"/>
                  </a:lnTo>
                  <a:lnTo>
                    <a:pt x="139" y="0"/>
                  </a:lnTo>
                  <a:lnTo>
                    <a:pt x="115" y="6"/>
                  </a:lnTo>
                  <a:lnTo>
                    <a:pt x="49" y="12"/>
                  </a:lnTo>
                  <a:lnTo>
                    <a:pt x="37" y="6"/>
                  </a:lnTo>
                  <a:lnTo>
                    <a:pt x="19" y="24"/>
                  </a:lnTo>
                  <a:lnTo>
                    <a:pt x="25" y="48"/>
                  </a:lnTo>
                  <a:lnTo>
                    <a:pt x="0" y="102"/>
                  </a:lnTo>
                  <a:lnTo>
                    <a:pt x="13" y="102"/>
                  </a:lnTo>
                  <a:lnTo>
                    <a:pt x="25" y="11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Freeform 286">
              <a:extLst>
                <a:ext uri="{FF2B5EF4-FFF2-40B4-BE49-F238E27FC236}">
                  <a16:creationId xmlns:a16="http://schemas.microsoft.com/office/drawing/2014/main" xmlns="" id="{8A72D55A-1324-4686-A29C-1520AFC62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7250" y="3052850"/>
              <a:ext cx="96773" cy="88305"/>
            </a:xfrm>
            <a:custGeom>
              <a:avLst/>
              <a:gdLst>
                <a:gd name="T0" fmla="*/ 2147483646 w 97"/>
                <a:gd name="T1" fmla="*/ 2147483646 h 90"/>
                <a:gd name="T2" fmla="*/ 2147483646 w 97"/>
                <a:gd name="T3" fmla="*/ 0 h 90"/>
                <a:gd name="T4" fmla="*/ 2147483646 w 97"/>
                <a:gd name="T5" fmla="*/ 2147483646 h 90"/>
                <a:gd name="T6" fmla="*/ 2147483646 w 97"/>
                <a:gd name="T7" fmla="*/ 2147483646 h 90"/>
                <a:gd name="T8" fmla="*/ 2147483646 w 97"/>
                <a:gd name="T9" fmla="*/ 2147483646 h 90"/>
                <a:gd name="T10" fmla="*/ 2147483646 w 97"/>
                <a:gd name="T11" fmla="*/ 2147483646 h 90"/>
                <a:gd name="T12" fmla="*/ 2147483646 w 97"/>
                <a:gd name="T13" fmla="*/ 2147483646 h 90"/>
                <a:gd name="T14" fmla="*/ 0 w 97"/>
                <a:gd name="T15" fmla="*/ 2147483646 h 90"/>
                <a:gd name="T16" fmla="*/ 2147483646 w 97"/>
                <a:gd name="T17" fmla="*/ 2147483646 h 90"/>
                <a:gd name="T18" fmla="*/ 2147483646 w 97"/>
                <a:gd name="T19" fmla="*/ 2147483646 h 90"/>
                <a:gd name="T20" fmla="*/ 2147483646 w 97"/>
                <a:gd name="T21" fmla="*/ 2147483646 h 90"/>
                <a:gd name="T22" fmla="*/ 2147483646 w 97"/>
                <a:gd name="T23" fmla="*/ 2147483646 h 90"/>
                <a:gd name="T24" fmla="*/ 2147483646 w 97"/>
                <a:gd name="T25" fmla="*/ 2147483646 h 90"/>
                <a:gd name="T26" fmla="*/ 2147483646 w 97"/>
                <a:gd name="T27" fmla="*/ 2147483646 h 90"/>
                <a:gd name="T28" fmla="*/ 2147483646 w 97"/>
                <a:gd name="T29" fmla="*/ 2147483646 h 90"/>
                <a:gd name="T30" fmla="*/ 2147483646 w 97"/>
                <a:gd name="T31" fmla="*/ 2147483646 h 90"/>
                <a:gd name="T32" fmla="*/ 2147483646 w 97"/>
                <a:gd name="T33" fmla="*/ 2147483646 h 90"/>
                <a:gd name="T34" fmla="*/ 2147483646 w 97"/>
                <a:gd name="T35" fmla="*/ 2147483646 h 90"/>
                <a:gd name="T36" fmla="*/ 2147483646 w 97"/>
                <a:gd name="T37" fmla="*/ 2147483646 h 90"/>
                <a:gd name="T38" fmla="*/ 2147483646 w 97"/>
                <a:gd name="T39" fmla="*/ 2147483646 h 9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7" h="90">
                  <a:moveTo>
                    <a:pt x="91" y="24"/>
                  </a:moveTo>
                  <a:lnTo>
                    <a:pt x="91" y="0"/>
                  </a:lnTo>
                  <a:lnTo>
                    <a:pt x="79" y="6"/>
                  </a:lnTo>
                  <a:lnTo>
                    <a:pt x="43" y="24"/>
                  </a:lnTo>
                  <a:lnTo>
                    <a:pt x="31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0" y="42"/>
                  </a:lnTo>
                  <a:lnTo>
                    <a:pt x="18" y="90"/>
                  </a:lnTo>
                  <a:lnTo>
                    <a:pt x="25" y="90"/>
                  </a:lnTo>
                  <a:lnTo>
                    <a:pt x="37" y="90"/>
                  </a:lnTo>
                  <a:lnTo>
                    <a:pt x="49" y="78"/>
                  </a:lnTo>
                  <a:lnTo>
                    <a:pt x="67" y="78"/>
                  </a:lnTo>
                  <a:lnTo>
                    <a:pt x="73" y="66"/>
                  </a:lnTo>
                  <a:lnTo>
                    <a:pt x="61" y="36"/>
                  </a:lnTo>
                  <a:lnTo>
                    <a:pt x="85" y="30"/>
                  </a:lnTo>
                  <a:lnTo>
                    <a:pt x="97" y="24"/>
                  </a:lnTo>
                  <a:lnTo>
                    <a:pt x="91" y="2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Freeform 287">
              <a:extLst>
                <a:ext uri="{FF2B5EF4-FFF2-40B4-BE49-F238E27FC236}">
                  <a16:creationId xmlns:a16="http://schemas.microsoft.com/office/drawing/2014/main" xmlns="" id="{6377126B-42D4-4AC8-9E22-B47BBFF34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7250" y="3052850"/>
              <a:ext cx="96773" cy="88305"/>
            </a:xfrm>
            <a:custGeom>
              <a:avLst/>
              <a:gdLst>
                <a:gd name="T0" fmla="*/ 2147483646 w 97"/>
                <a:gd name="T1" fmla="*/ 2147483646 h 90"/>
                <a:gd name="T2" fmla="*/ 2147483646 w 97"/>
                <a:gd name="T3" fmla="*/ 0 h 90"/>
                <a:gd name="T4" fmla="*/ 2147483646 w 97"/>
                <a:gd name="T5" fmla="*/ 2147483646 h 90"/>
                <a:gd name="T6" fmla="*/ 2147483646 w 97"/>
                <a:gd name="T7" fmla="*/ 2147483646 h 90"/>
                <a:gd name="T8" fmla="*/ 2147483646 w 97"/>
                <a:gd name="T9" fmla="*/ 2147483646 h 90"/>
                <a:gd name="T10" fmla="*/ 2147483646 w 97"/>
                <a:gd name="T11" fmla="*/ 2147483646 h 90"/>
                <a:gd name="T12" fmla="*/ 2147483646 w 97"/>
                <a:gd name="T13" fmla="*/ 2147483646 h 90"/>
                <a:gd name="T14" fmla="*/ 0 w 97"/>
                <a:gd name="T15" fmla="*/ 2147483646 h 90"/>
                <a:gd name="T16" fmla="*/ 2147483646 w 97"/>
                <a:gd name="T17" fmla="*/ 2147483646 h 90"/>
                <a:gd name="T18" fmla="*/ 2147483646 w 97"/>
                <a:gd name="T19" fmla="*/ 2147483646 h 90"/>
                <a:gd name="T20" fmla="*/ 2147483646 w 97"/>
                <a:gd name="T21" fmla="*/ 2147483646 h 90"/>
                <a:gd name="T22" fmla="*/ 2147483646 w 97"/>
                <a:gd name="T23" fmla="*/ 2147483646 h 90"/>
                <a:gd name="T24" fmla="*/ 2147483646 w 97"/>
                <a:gd name="T25" fmla="*/ 2147483646 h 90"/>
                <a:gd name="T26" fmla="*/ 2147483646 w 97"/>
                <a:gd name="T27" fmla="*/ 2147483646 h 90"/>
                <a:gd name="T28" fmla="*/ 2147483646 w 97"/>
                <a:gd name="T29" fmla="*/ 2147483646 h 90"/>
                <a:gd name="T30" fmla="*/ 2147483646 w 97"/>
                <a:gd name="T31" fmla="*/ 2147483646 h 90"/>
                <a:gd name="T32" fmla="*/ 2147483646 w 97"/>
                <a:gd name="T33" fmla="*/ 2147483646 h 90"/>
                <a:gd name="T34" fmla="*/ 2147483646 w 97"/>
                <a:gd name="T35" fmla="*/ 2147483646 h 90"/>
                <a:gd name="T36" fmla="*/ 2147483646 w 97"/>
                <a:gd name="T37" fmla="*/ 2147483646 h 90"/>
                <a:gd name="T38" fmla="*/ 2147483646 w 97"/>
                <a:gd name="T39" fmla="*/ 2147483646 h 9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7" h="90">
                  <a:moveTo>
                    <a:pt x="91" y="24"/>
                  </a:moveTo>
                  <a:lnTo>
                    <a:pt x="91" y="0"/>
                  </a:lnTo>
                  <a:lnTo>
                    <a:pt x="79" y="6"/>
                  </a:lnTo>
                  <a:lnTo>
                    <a:pt x="43" y="24"/>
                  </a:lnTo>
                  <a:lnTo>
                    <a:pt x="31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0" y="42"/>
                  </a:lnTo>
                  <a:lnTo>
                    <a:pt x="18" y="90"/>
                  </a:lnTo>
                  <a:lnTo>
                    <a:pt x="25" y="90"/>
                  </a:lnTo>
                  <a:lnTo>
                    <a:pt x="37" y="90"/>
                  </a:lnTo>
                  <a:lnTo>
                    <a:pt x="49" y="78"/>
                  </a:lnTo>
                  <a:lnTo>
                    <a:pt x="67" y="78"/>
                  </a:lnTo>
                  <a:lnTo>
                    <a:pt x="73" y="66"/>
                  </a:lnTo>
                  <a:lnTo>
                    <a:pt x="61" y="36"/>
                  </a:lnTo>
                  <a:lnTo>
                    <a:pt x="85" y="30"/>
                  </a:lnTo>
                  <a:lnTo>
                    <a:pt x="97" y="24"/>
                  </a:lnTo>
                  <a:lnTo>
                    <a:pt x="91" y="24"/>
                  </a:ln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9" name="Freeform 288">
              <a:extLst>
                <a:ext uri="{FF2B5EF4-FFF2-40B4-BE49-F238E27FC236}">
                  <a16:creationId xmlns:a16="http://schemas.microsoft.com/office/drawing/2014/main" xmlns="" id="{278087FF-C631-4863-9634-ED13D96C4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2327" y="3219784"/>
              <a:ext cx="90724" cy="59273"/>
            </a:xfrm>
            <a:custGeom>
              <a:avLst/>
              <a:gdLst>
                <a:gd name="T0" fmla="*/ 2147483646 w 90"/>
                <a:gd name="T1" fmla="*/ 2147483646 h 60"/>
                <a:gd name="T2" fmla="*/ 2147483646 w 90"/>
                <a:gd name="T3" fmla="*/ 2147483646 h 60"/>
                <a:gd name="T4" fmla="*/ 2147483646 w 90"/>
                <a:gd name="T5" fmla="*/ 2147483646 h 60"/>
                <a:gd name="T6" fmla="*/ 2147483646 w 90"/>
                <a:gd name="T7" fmla="*/ 2147483646 h 60"/>
                <a:gd name="T8" fmla="*/ 2147483646 w 90"/>
                <a:gd name="T9" fmla="*/ 0 h 60"/>
                <a:gd name="T10" fmla="*/ 2147483646 w 90"/>
                <a:gd name="T11" fmla="*/ 2147483646 h 60"/>
                <a:gd name="T12" fmla="*/ 2147483646 w 90"/>
                <a:gd name="T13" fmla="*/ 2147483646 h 60"/>
                <a:gd name="T14" fmla="*/ 0 w 90"/>
                <a:gd name="T15" fmla="*/ 2147483646 h 60"/>
                <a:gd name="T16" fmla="*/ 2147483646 w 90"/>
                <a:gd name="T17" fmla="*/ 2147483646 h 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" h="60">
                  <a:moveTo>
                    <a:pt x="18" y="48"/>
                  </a:moveTo>
                  <a:lnTo>
                    <a:pt x="66" y="60"/>
                  </a:lnTo>
                  <a:lnTo>
                    <a:pt x="78" y="30"/>
                  </a:lnTo>
                  <a:lnTo>
                    <a:pt x="90" y="24"/>
                  </a:lnTo>
                  <a:lnTo>
                    <a:pt x="84" y="0"/>
                  </a:lnTo>
                  <a:lnTo>
                    <a:pt x="30" y="18"/>
                  </a:lnTo>
                  <a:lnTo>
                    <a:pt x="6" y="6"/>
                  </a:lnTo>
                  <a:lnTo>
                    <a:pt x="0" y="24"/>
                  </a:lnTo>
                  <a:lnTo>
                    <a:pt x="18" y="4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0" name="Freeform 289">
              <a:extLst>
                <a:ext uri="{FF2B5EF4-FFF2-40B4-BE49-F238E27FC236}">
                  <a16:creationId xmlns:a16="http://schemas.microsoft.com/office/drawing/2014/main" xmlns="" id="{FE647698-53A9-4F53-8BA0-391C1C688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5633" y="3242767"/>
              <a:ext cx="142740" cy="165724"/>
            </a:xfrm>
            <a:custGeom>
              <a:avLst/>
              <a:gdLst>
                <a:gd name="T0" fmla="*/ 2147483646 w 24"/>
                <a:gd name="T1" fmla="*/ 2147483646 h 28"/>
                <a:gd name="T2" fmla="*/ 2147483646 w 24"/>
                <a:gd name="T3" fmla="*/ 2147483646 h 28"/>
                <a:gd name="T4" fmla="*/ 2147483646 w 24"/>
                <a:gd name="T5" fmla="*/ 2147483646 h 28"/>
                <a:gd name="T6" fmla="*/ 2147483646 w 24"/>
                <a:gd name="T7" fmla="*/ 2147483646 h 28"/>
                <a:gd name="T8" fmla="*/ 0 w 24"/>
                <a:gd name="T9" fmla="*/ 2147483646 h 28"/>
                <a:gd name="T10" fmla="*/ 2147483646 w 24"/>
                <a:gd name="T11" fmla="*/ 2147483646 h 28"/>
                <a:gd name="T12" fmla="*/ 2147483646 w 24"/>
                <a:gd name="T13" fmla="*/ 2147483646 h 28"/>
                <a:gd name="T14" fmla="*/ 2147483646 w 24"/>
                <a:gd name="T15" fmla="*/ 2147483646 h 28"/>
                <a:gd name="T16" fmla="*/ 2147483646 w 24"/>
                <a:gd name="T17" fmla="*/ 2147483646 h 28"/>
                <a:gd name="T18" fmla="*/ 2147483646 w 24"/>
                <a:gd name="T19" fmla="*/ 2147483646 h 28"/>
                <a:gd name="T20" fmla="*/ 2147483646 w 24"/>
                <a:gd name="T21" fmla="*/ 2147483646 h 28"/>
                <a:gd name="T22" fmla="*/ 2147483646 w 24"/>
                <a:gd name="T23" fmla="*/ 2147483646 h 28"/>
                <a:gd name="T24" fmla="*/ 2147483646 w 24"/>
                <a:gd name="T25" fmla="*/ 0 h 28"/>
                <a:gd name="T26" fmla="*/ 2147483646 w 24"/>
                <a:gd name="T27" fmla="*/ 0 h 28"/>
                <a:gd name="T28" fmla="*/ 2147483646 w 24"/>
                <a:gd name="T29" fmla="*/ 2147483646 h 28"/>
                <a:gd name="T30" fmla="*/ 2147483646 w 24"/>
                <a:gd name="T31" fmla="*/ 2147483646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4" h="28">
                  <a:moveTo>
                    <a:pt x="9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3" y="18"/>
                    <a:pt x="0" y="1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1" name="Freeform 290">
              <a:extLst>
                <a:ext uri="{FF2B5EF4-FFF2-40B4-BE49-F238E27FC236}">
                  <a16:creationId xmlns:a16="http://schemas.microsoft.com/office/drawing/2014/main" xmlns="" id="{2E44164D-9341-4361-B2D6-E6120E2E1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6603" y="3349218"/>
              <a:ext cx="202014" cy="125805"/>
            </a:xfrm>
            <a:custGeom>
              <a:avLst/>
              <a:gdLst>
                <a:gd name="T0" fmla="*/ 2147483646 w 34"/>
                <a:gd name="T1" fmla="*/ 0 h 21"/>
                <a:gd name="T2" fmla="*/ 2147483646 w 34"/>
                <a:gd name="T3" fmla="*/ 2147483646 h 21"/>
                <a:gd name="T4" fmla="*/ 2147483646 w 34"/>
                <a:gd name="T5" fmla="*/ 2147483646 h 21"/>
                <a:gd name="T6" fmla="*/ 2147483646 w 34"/>
                <a:gd name="T7" fmla="*/ 2147483646 h 21"/>
                <a:gd name="T8" fmla="*/ 0 w 34"/>
                <a:gd name="T9" fmla="*/ 2147483646 h 21"/>
                <a:gd name="T10" fmla="*/ 2147483646 w 34"/>
                <a:gd name="T11" fmla="*/ 2147483646 h 21"/>
                <a:gd name="T12" fmla="*/ 2147483646 w 34"/>
                <a:gd name="T13" fmla="*/ 2147483646 h 21"/>
                <a:gd name="T14" fmla="*/ 2147483646 w 34"/>
                <a:gd name="T15" fmla="*/ 2147483646 h 21"/>
                <a:gd name="T16" fmla="*/ 2147483646 w 34"/>
                <a:gd name="T17" fmla="*/ 2147483646 h 21"/>
                <a:gd name="T18" fmla="*/ 2147483646 w 34"/>
                <a:gd name="T19" fmla="*/ 2147483646 h 21"/>
                <a:gd name="T20" fmla="*/ 2147483646 w 34"/>
                <a:gd name="T21" fmla="*/ 2147483646 h 21"/>
                <a:gd name="T22" fmla="*/ 2147483646 w 34"/>
                <a:gd name="T23" fmla="*/ 2147483646 h 21"/>
                <a:gd name="T24" fmla="*/ 2147483646 w 34"/>
                <a:gd name="T25" fmla="*/ 2147483646 h 21"/>
                <a:gd name="T26" fmla="*/ 2147483646 w 34"/>
                <a:gd name="T27" fmla="*/ 0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1">
                  <a:moveTo>
                    <a:pt x="30" y="0"/>
                  </a:moveTo>
                  <a:cubicBezTo>
                    <a:pt x="25" y="2"/>
                    <a:pt x="18" y="3"/>
                    <a:pt x="18" y="4"/>
                  </a:cubicBezTo>
                  <a:cubicBezTo>
                    <a:pt x="16" y="5"/>
                    <a:pt x="14" y="7"/>
                    <a:pt x="1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1" y="3"/>
                    <a:pt x="31" y="3"/>
                    <a:pt x="31" y="3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2" name="Freeform 291">
              <a:extLst>
                <a:ext uri="{FF2B5EF4-FFF2-40B4-BE49-F238E27FC236}">
                  <a16:creationId xmlns:a16="http://schemas.microsoft.com/office/drawing/2014/main" xmlns="" id="{FB2EFC53-63CB-45DE-8B18-8F6C0A042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862" y="3075833"/>
              <a:ext cx="374996" cy="321771"/>
            </a:xfrm>
            <a:custGeom>
              <a:avLst/>
              <a:gdLst>
                <a:gd name="T0" fmla="*/ 2147483646 w 63"/>
                <a:gd name="T1" fmla="*/ 2147483646 h 54"/>
                <a:gd name="T2" fmla="*/ 2147483646 w 63"/>
                <a:gd name="T3" fmla="*/ 2147483646 h 54"/>
                <a:gd name="T4" fmla="*/ 2147483646 w 63"/>
                <a:gd name="T5" fmla="*/ 2147483646 h 54"/>
                <a:gd name="T6" fmla="*/ 2147483646 w 63"/>
                <a:gd name="T7" fmla="*/ 2147483646 h 54"/>
                <a:gd name="T8" fmla="*/ 2147483646 w 63"/>
                <a:gd name="T9" fmla="*/ 2147483646 h 54"/>
                <a:gd name="T10" fmla="*/ 2147483646 w 63"/>
                <a:gd name="T11" fmla="*/ 2147483646 h 54"/>
                <a:gd name="T12" fmla="*/ 2147483646 w 63"/>
                <a:gd name="T13" fmla="*/ 2147483646 h 54"/>
                <a:gd name="T14" fmla="*/ 2147483646 w 63"/>
                <a:gd name="T15" fmla="*/ 2147483646 h 54"/>
                <a:gd name="T16" fmla="*/ 2147483646 w 63"/>
                <a:gd name="T17" fmla="*/ 2147483646 h 54"/>
                <a:gd name="T18" fmla="*/ 2147483646 w 63"/>
                <a:gd name="T19" fmla="*/ 2147483646 h 54"/>
                <a:gd name="T20" fmla="*/ 2147483646 w 63"/>
                <a:gd name="T21" fmla="*/ 2147483646 h 54"/>
                <a:gd name="T22" fmla="*/ 2147483646 w 63"/>
                <a:gd name="T23" fmla="*/ 2147483646 h 54"/>
                <a:gd name="T24" fmla="*/ 2147483646 w 63"/>
                <a:gd name="T25" fmla="*/ 2147483646 h 54"/>
                <a:gd name="T26" fmla="*/ 2147483646 w 63"/>
                <a:gd name="T27" fmla="*/ 2147483646 h 54"/>
                <a:gd name="T28" fmla="*/ 2147483646 w 63"/>
                <a:gd name="T29" fmla="*/ 0 h 54"/>
                <a:gd name="T30" fmla="*/ 2147483646 w 63"/>
                <a:gd name="T31" fmla="*/ 0 h 54"/>
                <a:gd name="T32" fmla="*/ 2147483646 w 63"/>
                <a:gd name="T33" fmla="*/ 2147483646 h 54"/>
                <a:gd name="T34" fmla="*/ 2147483646 w 63"/>
                <a:gd name="T35" fmla="*/ 2147483646 h 54"/>
                <a:gd name="T36" fmla="*/ 2147483646 w 63"/>
                <a:gd name="T37" fmla="*/ 2147483646 h 54"/>
                <a:gd name="T38" fmla="*/ 2147483646 w 63"/>
                <a:gd name="T39" fmla="*/ 2147483646 h 54"/>
                <a:gd name="T40" fmla="*/ 2147483646 w 63"/>
                <a:gd name="T41" fmla="*/ 2147483646 h 54"/>
                <a:gd name="T42" fmla="*/ 2147483646 w 63"/>
                <a:gd name="T43" fmla="*/ 2147483646 h 54"/>
                <a:gd name="T44" fmla="*/ 0 w 63"/>
                <a:gd name="T45" fmla="*/ 2147483646 h 54"/>
                <a:gd name="T46" fmla="*/ 2147483646 w 63"/>
                <a:gd name="T47" fmla="*/ 2147483646 h 54"/>
                <a:gd name="T48" fmla="*/ 2147483646 w 63"/>
                <a:gd name="T49" fmla="*/ 2147483646 h 54"/>
                <a:gd name="T50" fmla="*/ 2147483646 w 63"/>
                <a:gd name="T51" fmla="*/ 2147483646 h 54"/>
                <a:gd name="T52" fmla="*/ 2147483646 w 63"/>
                <a:gd name="T53" fmla="*/ 2147483646 h 54"/>
                <a:gd name="T54" fmla="*/ 2147483646 w 63"/>
                <a:gd name="T55" fmla="*/ 2147483646 h 54"/>
                <a:gd name="T56" fmla="*/ 2147483646 w 63"/>
                <a:gd name="T57" fmla="*/ 2147483646 h 54"/>
                <a:gd name="T58" fmla="*/ 2147483646 w 63"/>
                <a:gd name="T59" fmla="*/ 2147483646 h 54"/>
                <a:gd name="T60" fmla="*/ 2147483646 w 63"/>
                <a:gd name="T61" fmla="*/ 2147483646 h 54"/>
                <a:gd name="T62" fmla="*/ 2147483646 w 63"/>
                <a:gd name="T63" fmla="*/ 2147483646 h 54"/>
                <a:gd name="T64" fmla="*/ 2147483646 w 63"/>
                <a:gd name="T65" fmla="*/ 2147483646 h 54"/>
                <a:gd name="T66" fmla="*/ 2147483646 w 63"/>
                <a:gd name="T67" fmla="*/ 2147483646 h 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3" h="54">
                  <a:moveTo>
                    <a:pt x="63" y="34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38" y="53"/>
                    <a:pt x="40" y="51"/>
                    <a:pt x="42" y="50"/>
                  </a:cubicBezTo>
                  <a:cubicBezTo>
                    <a:pt x="42" y="49"/>
                    <a:pt x="49" y="48"/>
                    <a:pt x="54" y="46"/>
                  </a:cubicBez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3" name="Freeform 292">
              <a:extLst>
                <a:ext uri="{FF2B5EF4-FFF2-40B4-BE49-F238E27FC236}">
                  <a16:creationId xmlns:a16="http://schemas.microsoft.com/office/drawing/2014/main" xmlns="" id="{DABF6C26-03C0-44B4-948E-6E64716D3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5633" y="3279057"/>
              <a:ext cx="59274" cy="70161"/>
            </a:xfrm>
            <a:custGeom>
              <a:avLst/>
              <a:gdLst>
                <a:gd name="T0" fmla="*/ 0 w 10"/>
                <a:gd name="T1" fmla="*/ 2147483646 h 12"/>
                <a:gd name="T2" fmla="*/ 2147483646 w 10"/>
                <a:gd name="T3" fmla="*/ 2147483646 h 12"/>
                <a:gd name="T4" fmla="*/ 2147483646 w 10"/>
                <a:gd name="T5" fmla="*/ 2147483646 h 12"/>
                <a:gd name="T6" fmla="*/ 2147483646 w 10"/>
                <a:gd name="T7" fmla="*/ 0 h 12"/>
                <a:gd name="T8" fmla="*/ 2147483646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2">
                  <a:moveTo>
                    <a:pt x="0" y="12"/>
                  </a:moveTo>
                  <a:cubicBezTo>
                    <a:pt x="3" y="12"/>
                    <a:pt x="4" y="11"/>
                    <a:pt x="4" y="11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4" name="Freeform 293">
              <a:extLst>
                <a:ext uri="{FF2B5EF4-FFF2-40B4-BE49-F238E27FC236}">
                  <a16:creationId xmlns:a16="http://schemas.microsoft.com/office/drawing/2014/main" xmlns="" id="{CC15AF0D-FEFB-47E1-8BD9-8D4744DF2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975" y="2957286"/>
              <a:ext cx="189917" cy="191127"/>
            </a:xfrm>
            <a:custGeom>
              <a:avLst/>
              <a:gdLst>
                <a:gd name="T0" fmla="*/ 2147483646 w 192"/>
                <a:gd name="T1" fmla="*/ 2147483646 h 192"/>
                <a:gd name="T2" fmla="*/ 2147483646 w 192"/>
                <a:gd name="T3" fmla="*/ 2147483646 h 192"/>
                <a:gd name="T4" fmla="*/ 2147483646 w 192"/>
                <a:gd name="T5" fmla="*/ 2147483646 h 192"/>
                <a:gd name="T6" fmla="*/ 2147483646 w 192"/>
                <a:gd name="T7" fmla="*/ 2147483646 h 192"/>
                <a:gd name="T8" fmla="*/ 2147483646 w 192"/>
                <a:gd name="T9" fmla="*/ 2147483646 h 192"/>
                <a:gd name="T10" fmla="*/ 2147483646 w 192"/>
                <a:gd name="T11" fmla="*/ 0 h 192"/>
                <a:gd name="T12" fmla="*/ 2147483646 w 192"/>
                <a:gd name="T13" fmla="*/ 2147483646 h 192"/>
                <a:gd name="T14" fmla="*/ 2147483646 w 192"/>
                <a:gd name="T15" fmla="*/ 2147483646 h 192"/>
                <a:gd name="T16" fmla="*/ 2147483646 w 192"/>
                <a:gd name="T17" fmla="*/ 2147483646 h 192"/>
                <a:gd name="T18" fmla="*/ 2147483646 w 192"/>
                <a:gd name="T19" fmla="*/ 2147483646 h 192"/>
                <a:gd name="T20" fmla="*/ 2147483646 w 192"/>
                <a:gd name="T21" fmla="*/ 2147483646 h 192"/>
                <a:gd name="T22" fmla="*/ 0 w 192"/>
                <a:gd name="T23" fmla="*/ 2147483646 h 192"/>
                <a:gd name="T24" fmla="*/ 0 w 192"/>
                <a:gd name="T25" fmla="*/ 2147483646 h 192"/>
                <a:gd name="T26" fmla="*/ 2147483646 w 192"/>
                <a:gd name="T27" fmla="*/ 2147483646 h 192"/>
                <a:gd name="T28" fmla="*/ 2147483646 w 192"/>
                <a:gd name="T29" fmla="*/ 2147483646 h 192"/>
                <a:gd name="T30" fmla="*/ 2147483646 w 192"/>
                <a:gd name="T31" fmla="*/ 2147483646 h 192"/>
                <a:gd name="T32" fmla="*/ 2147483646 w 192"/>
                <a:gd name="T33" fmla="*/ 2147483646 h 192"/>
                <a:gd name="T34" fmla="*/ 2147483646 w 192"/>
                <a:gd name="T35" fmla="*/ 2147483646 h 192"/>
                <a:gd name="T36" fmla="*/ 2147483646 w 192"/>
                <a:gd name="T37" fmla="*/ 2147483646 h 192"/>
                <a:gd name="T38" fmla="*/ 2147483646 w 192"/>
                <a:gd name="T39" fmla="*/ 2147483646 h 192"/>
                <a:gd name="T40" fmla="*/ 2147483646 w 192"/>
                <a:gd name="T41" fmla="*/ 2147483646 h 192"/>
                <a:gd name="T42" fmla="*/ 2147483646 w 192"/>
                <a:gd name="T43" fmla="*/ 2147483646 h 192"/>
                <a:gd name="T44" fmla="*/ 2147483646 w 192"/>
                <a:gd name="T45" fmla="*/ 2147483646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92" h="192">
                  <a:moveTo>
                    <a:pt x="168" y="120"/>
                  </a:moveTo>
                  <a:lnTo>
                    <a:pt x="132" y="90"/>
                  </a:lnTo>
                  <a:lnTo>
                    <a:pt x="132" y="66"/>
                  </a:lnTo>
                  <a:lnTo>
                    <a:pt x="138" y="42"/>
                  </a:lnTo>
                  <a:lnTo>
                    <a:pt x="114" y="6"/>
                  </a:lnTo>
                  <a:lnTo>
                    <a:pt x="102" y="0"/>
                  </a:lnTo>
                  <a:lnTo>
                    <a:pt x="72" y="6"/>
                  </a:lnTo>
                  <a:lnTo>
                    <a:pt x="66" y="6"/>
                  </a:lnTo>
                  <a:lnTo>
                    <a:pt x="66" y="12"/>
                  </a:lnTo>
                  <a:lnTo>
                    <a:pt x="54" y="30"/>
                  </a:lnTo>
                  <a:lnTo>
                    <a:pt x="42" y="72"/>
                  </a:lnTo>
                  <a:lnTo>
                    <a:pt x="0" y="96"/>
                  </a:lnTo>
                  <a:lnTo>
                    <a:pt x="0" y="120"/>
                  </a:lnTo>
                  <a:lnTo>
                    <a:pt x="24" y="126"/>
                  </a:lnTo>
                  <a:lnTo>
                    <a:pt x="84" y="156"/>
                  </a:lnTo>
                  <a:lnTo>
                    <a:pt x="102" y="174"/>
                  </a:lnTo>
                  <a:lnTo>
                    <a:pt x="150" y="180"/>
                  </a:lnTo>
                  <a:lnTo>
                    <a:pt x="168" y="192"/>
                  </a:lnTo>
                  <a:lnTo>
                    <a:pt x="186" y="192"/>
                  </a:lnTo>
                  <a:lnTo>
                    <a:pt x="180" y="180"/>
                  </a:lnTo>
                  <a:lnTo>
                    <a:pt x="192" y="174"/>
                  </a:lnTo>
                  <a:lnTo>
                    <a:pt x="180" y="150"/>
                  </a:lnTo>
                  <a:lnTo>
                    <a:pt x="168" y="12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5" name="Freeform 294">
              <a:extLst>
                <a:ext uri="{FF2B5EF4-FFF2-40B4-BE49-F238E27FC236}">
                  <a16:creationId xmlns:a16="http://schemas.microsoft.com/office/drawing/2014/main" xmlns="" id="{459701CB-4884-4F56-BC1D-ED7E724E6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6845" y="2905271"/>
              <a:ext cx="358061" cy="325399"/>
            </a:xfrm>
            <a:custGeom>
              <a:avLst/>
              <a:gdLst>
                <a:gd name="T0" fmla="*/ 2147483646 w 60"/>
                <a:gd name="T1" fmla="*/ 2147483646 h 55"/>
                <a:gd name="T2" fmla="*/ 2147483646 w 60"/>
                <a:gd name="T3" fmla="*/ 2147483646 h 55"/>
                <a:gd name="T4" fmla="*/ 2147483646 w 60"/>
                <a:gd name="T5" fmla="*/ 2147483646 h 55"/>
                <a:gd name="T6" fmla="*/ 2147483646 w 60"/>
                <a:gd name="T7" fmla="*/ 2147483646 h 55"/>
                <a:gd name="T8" fmla="*/ 2147483646 w 60"/>
                <a:gd name="T9" fmla="*/ 2147483646 h 55"/>
                <a:gd name="T10" fmla="*/ 2147483646 w 60"/>
                <a:gd name="T11" fmla="*/ 2147483646 h 55"/>
                <a:gd name="T12" fmla="*/ 2147483646 w 60"/>
                <a:gd name="T13" fmla="*/ 2147483646 h 55"/>
                <a:gd name="T14" fmla="*/ 2147483646 w 60"/>
                <a:gd name="T15" fmla="*/ 2147483646 h 55"/>
                <a:gd name="T16" fmla="*/ 2147483646 w 60"/>
                <a:gd name="T17" fmla="*/ 2147483646 h 55"/>
                <a:gd name="T18" fmla="*/ 2147483646 w 60"/>
                <a:gd name="T19" fmla="*/ 2147483646 h 55"/>
                <a:gd name="T20" fmla="*/ 2147483646 w 60"/>
                <a:gd name="T21" fmla="*/ 2147483646 h 55"/>
                <a:gd name="T22" fmla="*/ 2147483646 w 60"/>
                <a:gd name="T23" fmla="*/ 2147483646 h 55"/>
                <a:gd name="T24" fmla="*/ 2147483646 w 60"/>
                <a:gd name="T25" fmla="*/ 2147483646 h 55"/>
                <a:gd name="T26" fmla="*/ 2147483646 w 60"/>
                <a:gd name="T27" fmla="*/ 2147483646 h 55"/>
                <a:gd name="T28" fmla="*/ 2147483646 w 60"/>
                <a:gd name="T29" fmla="*/ 2147483646 h 55"/>
                <a:gd name="T30" fmla="*/ 2147483646 w 60"/>
                <a:gd name="T31" fmla="*/ 2147483646 h 55"/>
                <a:gd name="T32" fmla="*/ 2147483646 w 60"/>
                <a:gd name="T33" fmla="*/ 2147483646 h 55"/>
                <a:gd name="T34" fmla="*/ 2147483646 w 60"/>
                <a:gd name="T35" fmla="*/ 2147483646 h 55"/>
                <a:gd name="T36" fmla="*/ 2147483646 w 60"/>
                <a:gd name="T37" fmla="*/ 2147483646 h 55"/>
                <a:gd name="T38" fmla="*/ 2147483646 w 60"/>
                <a:gd name="T39" fmla="*/ 2147483646 h 55"/>
                <a:gd name="T40" fmla="*/ 2147483646 w 60"/>
                <a:gd name="T41" fmla="*/ 0 h 55"/>
                <a:gd name="T42" fmla="*/ 2147483646 w 60"/>
                <a:gd name="T43" fmla="*/ 2147483646 h 55"/>
                <a:gd name="T44" fmla="*/ 2147483646 w 60"/>
                <a:gd name="T45" fmla="*/ 2147483646 h 55"/>
                <a:gd name="T46" fmla="*/ 0 w 60"/>
                <a:gd name="T47" fmla="*/ 0 h 55"/>
                <a:gd name="T48" fmla="*/ 0 w 60"/>
                <a:gd name="T49" fmla="*/ 0 h 55"/>
                <a:gd name="T50" fmla="*/ 0 w 60"/>
                <a:gd name="T51" fmla="*/ 2147483646 h 55"/>
                <a:gd name="T52" fmla="*/ 2147483646 w 60"/>
                <a:gd name="T53" fmla="*/ 2147483646 h 55"/>
                <a:gd name="T54" fmla="*/ 2147483646 w 60"/>
                <a:gd name="T55" fmla="*/ 2147483646 h 55"/>
                <a:gd name="T56" fmla="*/ 2147483646 w 60"/>
                <a:gd name="T57" fmla="*/ 2147483646 h 55"/>
                <a:gd name="T58" fmla="*/ 2147483646 w 60"/>
                <a:gd name="T59" fmla="*/ 2147483646 h 55"/>
                <a:gd name="T60" fmla="*/ 2147483646 w 60"/>
                <a:gd name="T61" fmla="*/ 2147483646 h 55"/>
                <a:gd name="T62" fmla="*/ 2147483646 w 60"/>
                <a:gd name="T63" fmla="*/ 2147483646 h 55"/>
                <a:gd name="T64" fmla="*/ 2147483646 w 60"/>
                <a:gd name="T65" fmla="*/ 2147483646 h 55"/>
                <a:gd name="T66" fmla="*/ 2147483646 w 60"/>
                <a:gd name="T67" fmla="*/ 2147483646 h 55"/>
                <a:gd name="T68" fmla="*/ 2147483646 w 60"/>
                <a:gd name="T69" fmla="*/ 2147483646 h 55"/>
                <a:gd name="T70" fmla="*/ 2147483646 w 60"/>
                <a:gd name="T71" fmla="*/ 2147483646 h 55"/>
                <a:gd name="T72" fmla="*/ 2147483646 w 60"/>
                <a:gd name="T73" fmla="*/ 2147483646 h 55"/>
                <a:gd name="T74" fmla="*/ 2147483646 w 60"/>
                <a:gd name="T75" fmla="*/ 2147483646 h 55"/>
                <a:gd name="T76" fmla="*/ 2147483646 w 60"/>
                <a:gd name="T77" fmla="*/ 2147483646 h 55"/>
                <a:gd name="T78" fmla="*/ 2147483646 w 60"/>
                <a:gd name="T79" fmla="*/ 2147483646 h 55"/>
                <a:gd name="T80" fmla="*/ 2147483646 w 60"/>
                <a:gd name="T81" fmla="*/ 2147483646 h 55"/>
                <a:gd name="T82" fmla="*/ 2147483646 w 60"/>
                <a:gd name="T83" fmla="*/ 2147483646 h 55"/>
                <a:gd name="T84" fmla="*/ 2147483646 w 60"/>
                <a:gd name="T85" fmla="*/ 2147483646 h 55"/>
                <a:gd name="T86" fmla="*/ 2147483646 w 60"/>
                <a:gd name="T87" fmla="*/ 2147483646 h 55"/>
                <a:gd name="T88" fmla="*/ 2147483646 w 60"/>
                <a:gd name="T89" fmla="*/ 2147483646 h 55"/>
                <a:gd name="T90" fmla="*/ 2147483646 w 60"/>
                <a:gd name="T91" fmla="*/ 2147483646 h 55"/>
                <a:gd name="T92" fmla="*/ 2147483646 w 60"/>
                <a:gd name="T93" fmla="*/ 2147483646 h 55"/>
                <a:gd name="T94" fmla="*/ 2147483646 w 60"/>
                <a:gd name="T95" fmla="*/ 2147483646 h 55"/>
                <a:gd name="T96" fmla="*/ 2147483646 w 60"/>
                <a:gd name="T97" fmla="*/ 2147483646 h 5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" h="55">
                  <a:moveTo>
                    <a:pt x="53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7"/>
                  </a:cubicBezTo>
                  <a:cubicBezTo>
                    <a:pt x="0" y="7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8"/>
                    <a:pt x="53" y="38"/>
                    <a:pt x="53" y="38"/>
                  </a:cubicBez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6" name="Freeform 299">
              <a:extLst>
                <a:ext uri="{FF2B5EF4-FFF2-40B4-BE49-F238E27FC236}">
                  <a16:creationId xmlns:a16="http://schemas.microsoft.com/office/drawing/2014/main" xmlns="" id="{27EDBA95-3056-4C95-BDFC-80C3586C5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5639" y="2428663"/>
              <a:ext cx="120966" cy="82257"/>
            </a:xfrm>
            <a:custGeom>
              <a:avLst/>
              <a:gdLst>
                <a:gd name="T0" fmla="*/ 2147483646 w 20"/>
                <a:gd name="T1" fmla="*/ 2147483646 h 14"/>
                <a:gd name="T2" fmla="*/ 2147483646 w 20"/>
                <a:gd name="T3" fmla="*/ 2147483646 h 14"/>
                <a:gd name="T4" fmla="*/ 2147483646 w 20"/>
                <a:gd name="T5" fmla="*/ 0 h 14"/>
                <a:gd name="T6" fmla="*/ 2147483646 w 20"/>
                <a:gd name="T7" fmla="*/ 2147483646 h 14"/>
                <a:gd name="T8" fmla="*/ 2147483646 w 20"/>
                <a:gd name="T9" fmla="*/ 0 h 14"/>
                <a:gd name="T10" fmla="*/ 2147483646 w 20"/>
                <a:gd name="T11" fmla="*/ 0 h 14"/>
                <a:gd name="T12" fmla="*/ 2147483646 w 20"/>
                <a:gd name="T13" fmla="*/ 2147483646 h 14"/>
                <a:gd name="T14" fmla="*/ 2147483646 w 20"/>
                <a:gd name="T15" fmla="*/ 2147483646 h 14"/>
                <a:gd name="T16" fmla="*/ 0 w 20"/>
                <a:gd name="T17" fmla="*/ 2147483646 h 14"/>
                <a:gd name="T18" fmla="*/ 2147483646 w 20"/>
                <a:gd name="T19" fmla="*/ 2147483646 h 14"/>
                <a:gd name="T20" fmla="*/ 2147483646 w 20"/>
                <a:gd name="T21" fmla="*/ 2147483646 h 14"/>
                <a:gd name="T22" fmla="*/ 2147483646 w 20"/>
                <a:gd name="T23" fmla="*/ 2147483646 h 14"/>
                <a:gd name="T24" fmla="*/ 2147483646 w 20"/>
                <a:gd name="T25" fmla="*/ 2147483646 h 14"/>
                <a:gd name="T26" fmla="*/ 2147483646 w 20"/>
                <a:gd name="T27" fmla="*/ 2147483646 h 14"/>
                <a:gd name="T28" fmla="*/ 2147483646 w 20"/>
                <a:gd name="T29" fmla="*/ 2147483646 h 14"/>
                <a:gd name="T30" fmla="*/ 2147483646 w 20"/>
                <a:gd name="T31" fmla="*/ 2147483646 h 14"/>
                <a:gd name="T32" fmla="*/ 2147483646 w 20"/>
                <a:gd name="T33" fmla="*/ 2147483646 h 14"/>
                <a:gd name="T34" fmla="*/ 2147483646 w 20"/>
                <a:gd name="T35" fmla="*/ 2147483646 h 14"/>
                <a:gd name="T36" fmla="*/ 2147483646 w 20"/>
                <a:gd name="T37" fmla="*/ 2147483646 h 14"/>
                <a:gd name="T38" fmla="*/ 2147483646 w 20"/>
                <a:gd name="T39" fmla="*/ 2147483646 h 14"/>
                <a:gd name="T40" fmla="*/ 2147483646 w 20"/>
                <a:gd name="T41" fmla="*/ 2147483646 h 14"/>
                <a:gd name="T42" fmla="*/ 2147483646 w 20"/>
                <a:gd name="T43" fmla="*/ 2147483646 h 14"/>
                <a:gd name="T44" fmla="*/ 2147483646 w 20"/>
                <a:gd name="T45" fmla="*/ 2147483646 h 1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" h="14">
                  <a:moveTo>
                    <a:pt x="19" y="4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5" y="12"/>
                    <a:pt x="16" y="12"/>
                  </a:cubicBezTo>
                  <a:cubicBezTo>
                    <a:pt x="17" y="12"/>
                    <a:pt x="16" y="9"/>
                    <a:pt x="16" y="9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7" name="Freeform 300">
              <a:extLst>
                <a:ext uri="{FF2B5EF4-FFF2-40B4-BE49-F238E27FC236}">
                  <a16:creationId xmlns:a16="http://schemas.microsoft.com/office/drawing/2014/main" xmlns="" id="{C7B93110-546E-447C-BFD5-5CD3F94E8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8865" y="2314955"/>
              <a:ext cx="90725" cy="77419"/>
            </a:xfrm>
            <a:custGeom>
              <a:avLst/>
              <a:gdLst>
                <a:gd name="T0" fmla="*/ 2147483646 w 90"/>
                <a:gd name="T1" fmla="*/ 2147483646 h 78"/>
                <a:gd name="T2" fmla="*/ 2147483646 w 90"/>
                <a:gd name="T3" fmla="*/ 2147483646 h 78"/>
                <a:gd name="T4" fmla="*/ 2147483646 w 90"/>
                <a:gd name="T5" fmla="*/ 2147483646 h 78"/>
                <a:gd name="T6" fmla="*/ 2147483646 w 90"/>
                <a:gd name="T7" fmla="*/ 2147483646 h 78"/>
                <a:gd name="T8" fmla="*/ 2147483646 w 90"/>
                <a:gd name="T9" fmla="*/ 2147483646 h 78"/>
                <a:gd name="T10" fmla="*/ 2147483646 w 90"/>
                <a:gd name="T11" fmla="*/ 0 h 78"/>
                <a:gd name="T12" fmla="*/ 2147483646 w 90"/>
                <a:gd name="T13" fmla="*/ 0 h 78"/>
                <a:gd name="T14" fmla="*/ 2147483646 w 90"/>
                <a:gd name="T15" fmla="*/ 0 h 78"/>
                <a:gd name="T16" fmla="*/ 0 w 90"/>
                <a:gd name="T17" fmla="*/ 2147483646 h 78"/>
                <a:gd name="T18" fmla="*/ 0 w 90"/>
                <a:gd name="T19" fmla="*/ 2147483646 h 78"/>
                <a:gd name="T20" fmla="*/ 2147483646 w 90"/>
                <a:gd name="T21" fmla="*/ 2147483646 h 78"/>
                <a:gd name="T22" fmla="*/ 2147483646 w 90"/>
                <a:gd name="T23" fmla="*/ 2147483646 h 78"/>
                <a:gd name="T24" fmla="*/ 2147483646 w 90"/>
                <a:gd name="T25" fmla="*/ 2147483646 h 78"/>
                <a:gd name="T26" fmla="*/ 2147483646 w 90"/>
                <a:gd name="T27" fmla="*/ 2147483646 h 78"/>
                <a:gd name="T28" fmla="*/ 2147483646 w 90"/>
                <a:gd name="T29" fmla="*/ 2147483646 h 78"/>
                <a:gd name="T30" fmla="*/ 2147483646 w 90"/>
                <a:gd name="T31" fmla="*/ 2147483646 h 7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" h="78">
                  <a:moveTo>
                    <a:pt x="54" y="66"/>
                  </a:moveTo>
                  <a:lnTo>
                    <a:pt x="78" y="78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90" y="6"/>
                  </a:lnTo>
                  <a:lnTo>
                    <a:pt x="84" y="0"/>
                  </a:lnTo>
                  <a:lnTo>
                    <a:pt x="72" y="0"/>
                  </a:lnTo>
                  <a:lnTo>
                    <a:pt x="36" y="0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6" y="42"/>
                  </a:lnTo>
                  <a:lnTo>
                    <a:pt x="12" y="48"/>
                  </a:lnTo>
                  <a:lnTo>
                    <a:pt x="18" y="54"/>
                  </a:lnTo>
                  <a:lnTo>
                    <a:pt x="12" y="60"/>
                  </a:lnTo>
                  <a:lnTo>
                    <a:pt x="36" y="54"/>
                  </a:lnTo>
                  <a:lnTo>
                    <a:pt x="54" y="6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8" name="Freeform 301">
              <a:extLst>
                <a:ext uri="{FF2B5EF4-FFF2-40B4-BE49-F238E27FC236}">
                  <a16:creationId xmlns:a16="http://schemas.microsoft.com/office/drawing/2014/main" xmlns="" id="{F0B51E23-EB3C-4C7A-B45E-1FCF750C2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5236" y="2434711"/>
              <a:ext cx="177820" cy="160886"/>
            </a:xfrm>
            <a:custGeom>
              <a:avLst/>
              <a:gdLst>
                <a:gd name="T0" fmla="*/ 2147483646 w 30"/>
                <a:gd name="T1" fmla="*/ 2147483646 h 27"/>
                <a:gd name="T2" fmla="*/ 2147483646 w 30"/>
                <a:gd name="T3" fmla="*/ 2147483646 h 27"/>
                <a:gd name="T4" fmla="*/ 2147483646 w 30"/>
                <a:gd name="T5" fmla="*/ 2147483646 h 27"/>
                <a:gd name="T6" fmla="*/ 2147483646 w 30"/>
                <a:gd name="T7" fmla="*/ 2147483646 h 27"/>
                <a:gd name="T8" fmla="*/ 2147483646 w 30"/>
                <a:gd name="T9" fmla="*/ 0 h 27"/>
                <a:gd name="T10" fmla="*/ 2147483646 w 30"/>
                <a:gd name="T11" fmla="*/ 2147483646 h 27"/>
                <a:gd name="T12" fmla="*/ 2147483646 w 30"/>
                <a:gd name="T13" fmla="*/ 2147483646 h 27"/>
                <a:gd name="T14" fmla="*/ 2147483646 w 30"/>
                <a:gd name="T15" fmla="*/ 2147483646 h 27"/>
                <a:gd name="T16" fmla="*/ 2147483646 w 30"/>
                <a:gd name="T17" fmla="*/ 2147483646 h 27"/>
                <a:gd name="T18" fmla="*/ 2147483646 w 30"/>
                <a:gd name="T19" fmla="*/ 2147483646 h 27"/>
                <a:gd name="T20" fmla="*/ 2147483646 w 30"/>
                <a:gd name="T21" fmla="*/ 2147483646 h 27"/>
                <a:gd name="T22" fmla="*/ 2147483646 w 30"/>
                <a:gd name="T23" fmla="*/ 2147483646 h 27"/>
                <a:gd name="T24" fmla="*/ 2147483646 w 30"/>
                <a:gd name="T25" fmla="*/ 2147483646 h 27"/>
                <a:gd name="T26" fmla="*/ 2147483646 w 30"/>
                <a:gd name="T27" fmla="*/ 2147483646 h 27"/>
                <a:gd name="T28" fmla="*/ 2147483646 w 30"/>
                <a:gd name="T29" fmla="*/ 2147483646 h 27"/>
                <a:gd name="T30" fmla="*/ 2147483646 w 30"/>
                <a:gd name="T31" fmla="*/ 2147483646 h 27"/>
                <a:gd name="T32" fmla="*/ 0 w 30"/>
                <a:gd name="T33" fmla="*/ 2147483646 h 27"/>
                <a:gd name="T34" fmla="*/ 2147483646 w 30"/>
                <a:gd name="T35" fmla="*/ 2147483646 h 27"/>
                <a:gd name="T36" fmla="*/ 2147483646 w 30"/>
                <a:gd name="T37" fmla="*/ 2147483646 h 27"/>
                <a:gd name="T38" fmla="*/ 2147483646 w 30"/>
                <a:gd name="T39" fmla="*/ 2147483646 h 27"/>
                <a:gd name="T40" fmla="*/ 2147483646 w 30"/>
                <a:gd name="T41" fmla="*/ 2147483646 h 27"/>
                <a:gd name="T42" fmla="*/ 2147483646 w 30"/>
                <a:gd name="T43" fmla="*/ 2147483646 h 27"/>
                <a:gd name="T44" fmla="*/ 2147483646 w 30"/>
                <a:gd name="T45" fmla="*/ 2147483646 h 27"/>
                <a:gd name="T46" fmla="*/ 2147483646 w 30"/>
                <a:gd name="T47" fmla="*/ 2147483646 h 27"/>
                <a:gd name="T48" fmla="*/ 2147483646 w 30"/>
                <a:gd name="T49" fmla="*/ 2147483646 h 27"/>
                <a:gd name="T50" fmla="*/ 2147483646 w 30"/>
                <a:gd name="T51" fmla="*/ 2147483646 h 27"/>
                <a:gd name="T52" fmla="*/ 2147483646 w 30"/>
                <a:gd name="T53" fmla="*/ 2147483646 h 27"/>
                <a:gd name="T54" fmla="*/ 2147483646 w 30"/>
                <a:gd name="T55" fmla="*/ 2147483646 h 27"/>
                <a:gd name="T56" fmla="*/ 2147483646 w 30"/>
                <a:gd name="T57" fmla="*/ 2147483646 h 2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0" h="27">
                  <a:moveTo>
                    <a:pt x="30" y="14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9" y="11"/>
                    <a:pt x="8" y="11"/>
                  </a:cubicBezTo>
                  <a:cubicBezTo>
                    <a:pt x="7" y="11"/>
                    <a:pt x="5" y="11"/>
                    <a:pt x="5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9" y="16"/>
                    <a:pt x="29" y="16"/>
                    <a:pt x="29" y="16"/>
                  </a:cubicBezTo>
                  <a:lnTo>
                    <a:pt x="30" y="1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9" name="Freeform 302">
              <a:extLst>
                <a:ext uri="{FF2B5EF4-FFF2-40B4-BE49-F238E27FC236}">
                  <a16:creationId xmlns:a16="http://schemas.microsoft.com/office/drawing/2014/main" xmlns="" id="{8EC67E95-2A58-4142-9F86-68ACB629A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688" y="2369389"/>
              <a:ext cx="145160" cy="82257"/>
            </a:xfrm>
            <a:custGeom>
              <a:avLst/>
              <a:gdLst>
                <a:gd name="T0" fmla="*/ 2147483646 w 24"/>
                <a:gd name="T1" fmla="*/ 2147483646 h 14"/>
                <a:gd name="T2" fmla="*/ 2147483646 w 24"/>
                <a:gd name="T3" fmla="*/ 2147483646 h 14"/>
                <a:gd name="T4" fmla="*/ 2147483646 w 24"/>
                <a:gd name="T5" fmla="*/ 2147483646 h 14"/>
                <a:gd name="T6" fmla="*/ 2147483646 w 24"/>
                <a:gd name="T7" fmla="*/ 2147483646 h 14"/>
                <a:gd name="T8" fmla="*/ 2147483646 w 24"/>
                <a:gd name="T9" fmla="*/ 2147483646 h 14"/>
                <a:gd name="T10" fmla="*/ 2147483646 w 24"/>
                <a:gd name="T11" fmla="*/ 2147483646 h 14"/>
                <a:gd name="T12" fmla="*/ 2147483646 w 24"/>
                <a:gd name="T13" fmla="*/ 2147483646 h 14"/>
                <a:gd name="T14" fmla="*/ 2147483646 w 24"/>
                <a:gd name="T15" fmla="*/ 2147483646 h 14"/>
                <a:gd name="T16" fmla="*/ 2147483646 w 24"/>
                <a:gd name="T17" fmla="*/ 2147483646 h 14"/>
                <a:gd name="T18" fmla="*/ 2147483646 w 24"/>
                <a:gd name="T19" fmla="*/ 2147483646 h 14"/>
                <a:gd name="T20" fmla="*/ 2147483646 w 24"/>
                <a:gd name="T21" fmla="*/ 2147483646 h 14"/>
                <a:gd name="T22" fmla="*/ 2147483646 w 24"/>
                <a:gd name="T23" fmla="*/ 0 h 14"/>
                <a:gd name="T24" fmla="*/ 2147483646 w 24"/>
                <a:gd name="T25" fmla="*/ 2147483646 h 14"/>
                <a:gd name="T26" fmla="*/ 2147483646 w 24"/>
                <a:gd name="T27" fmla="*/ 2147483646 h 14"/>
                <a:gd name="T28" fmla="*/ 2147483646 w 24"/>
                <a:gd name="T29" fmla="*/ 2147483646 h 14"/>
                <a:gd name="T30" fmla="*/ 2147483646 w 24"/>
                <a:gd name="T31" fmla="*/ 2147483646 h 14"/>
                <a:gd name="T32" fmla="*/ 2147483646 w 24"/>
                <a:gd name="T33" fmla="*/ 2147483646 h 14"/>
                <a:gd name="T34" fmla="*/ 2147483646 w 24"/>
                <a:gd name="T35" fmla="*/ 2147483646 h 14"/>
                <a:gd name="T36" fmla="*/ 0 w 24"/>
                <a:gd name="T37" fmla="*/ 2147483646 h 14"/>
                <a:gd name="T38" fmla="*/ 2147483646 w 24"/>
                <a:gd name="T39" fmla="*/ 2147483646 h 14"/>
                <a:gd name="T40" fmla="*/ 2147483646 w 24"/>
                <a:gd name="T41" fmla="*/ 2147483646 h 1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4" h="14">
                  <a:moveTo>
                    <a:pt x="8" y="10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1" y="7"/>
                    <a:pt x="1" y="8"/>
                  </a:cubicBezTo>
                  <a:cubicBezTo>
                    <a:pt x="1" y="8"/>
                    <a:pt x="0" y="10"/>
                    <a:pt x="0" y="11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8" y="1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0" name="Freeform 303">
              <a:extLst>
                <a:ext uri="{FF2B5EF4-FFF2-40B4-BE49-F238E27FC236}">
                  <a16:creationId xmlns:a16="http://schemas.microsoft.com/office/drawing/2014/main" xmlns="" id="{682D4A41-8934-467E-96D2-0A15902DE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4599" y="3475023"/>
              <a:ext cx="143950" cy="107661"/>
            </a:xfrm>
            <a:custGeom>
              <a:avLst/>
              <a:gdLst>
                <a:gd name="T0" fmla="*/ 2147483646 w 24"/>
                <a:gd name="T1" fmla="*/ 2147483646 h 18"/>
                <a:gd name="T2" fmla="*/ 2147483646 w 24"/>
                <a:gd name="T3" fmla="*/ 2147483646 h 18"/>
                <a:gd name="T4" fmla="*/ 2147483646 w 24"/>
                <a:gd name="T5" fmla="*/ 2147483646 h 18"/>
                <a:gd name="T6" fmla="*/ 2147483646 w 24"/>
                <a:gd name="T7" fmla="*/ 2147483646 h 18"/>
                <a:gd name="T8" fmla="*/ 2147483646 w 24"/>
                <a:gd name="T9" fmla="*/ 2147483646 h 18"/>
                <a:gd name="T10" fmla="*/ 2147483646 w 24"/>
                <a:gd name="T11" fmla="*/ 2147483646 h 18"/>
                <a:gd name="T12" fmla="*/ 2147483646 w 24"/>
                <a:gd name="T13" fmla="*/ 2147483646 h 18"/>
                <a:gd name="T14" fmla="*/ 2147483646 w 24"/>
                <a:gd name="T15" fmla="*/ 2147483646 h 18"/>
                <a:gd name="T16" fmla="*/ 2147483646 w 24"/>
                <a:gd name="T17" fmla="*/ 2147483646 h 18"/>
                <a:gd name="T18" fmla="*/ 2147483646 w 24"/>
                <a:gd name="T19" fmla="*/ 2147483646 h 18"/>
                <a:gd name="T20" fmla="*/ 2147483646 w 24"/>
                <a:gd name="T21" fmla="*/ 2147483646 h 18"/>
                <a:gd name="T22" fmla="*/ 2147483646 w 24"/>
                <a:gd name="T23" fmla="*/ 2147483646 h 18"/>
                <a:gd name="T24" fmla="*/ 2147483646 w 24"/>
                <a:gd name="T25" fmla="*/ 2147483646 h 18"/>
                <a:gd name="T26" fmla="*/ 2147483646 w 24"/>
                <a:gd name="T27" fmla="*/ 2147483646 h 18"/>
                <a:gd name="T28" fmla="*/ 2147483646 w 24"/>
                <a:gd name="T29" fmla="*/ 2147483646 h 18"/>
                <a:gd name="T30" fmla="*/ 2147483646 w 24"/>
                <a:gd name="T31" fmla="*/ 2147483646 h 18"/>
                <a:gd name="T32" fmla="*/ 2147483646 w 24"/>
                <a:gd name="T33" fmla="*/ 0 h 18"/>
                <a:gd name="T34" fmla="*/ 2147483646 w 24"/>
                <a:gd name="T35" fmla="*/ 0 h 18"/>
                <a:gd name="T36" fmla="*/ 2147483646 w 24"/>
                <a:gd name="T37" fmla="*/ 2147483646 h 18"/>
                <a:gd name="T38" fmla="*/ 2147483646 w 24"/>
                <a:gd name="T39" fmla="*/ 2147483646 h 18"/>
                <a:gd name="T40" fmla="*/ 2147483646 w 24"/>
                <a:gd name="T41" fmla="*/ 2147483646 h 18"/>
                <a:gd name="T42" fmla="*/ 0 w 24"/>
                <a:gd name="T43" fmla="*/ 2147483646 h 18"/>
                <a:gd name="T44" fmla="*/ 2147483646 w 24"/>
                <a:gd name="T45" fmla="*/ 2147483646 h 18"/>
                <a:gd name="T46" fmla="*/ 2147483646 w 24"/>
                <a:gd name="T47" fmla="*/ 2147483646 h 18"/>
                <a:gd name="T48" fmla="*/ 2147483646 w 24"/>
                <a:gd name="T49" fmla="*/ 2147483646 h 18"/>
                <a:gd name="T50" fmla="*/ 2147483646 w 24"/>
                <a:gd name="T51" fmla="*/ 2147483646 h 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" h="18">
                  <a:moveTo>
                    <a:pt x="9" y="10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9" y="18"/>
                    <a:pt x="20" y="18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3" y="17"/>
                    <a:pt x="24" y="16"/>
                    <a:pt x="24" y="16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1"/>
                    <a:pt x="20" y="1"/>
                  </a:cubicBezTo>
                  <a:cubicBezTo>
                    <a:pt x="20" y="1"/>
                    <a:pt x="16" y="2"/>
                    <a:pt x="16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9" y="1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1" name="Freeform 304">
              <a:extLst>
                <a:ext uri="{FF2B5EF4-FFF2-40B4-BE49-F238E27FC236}">
                  <a16:creationId xmlns:a16="http://schemas.microsoft.com/office/drawing/2014/main" xmlns="" id="{2829EACF-3A47-4216-B12E-EA0272AF3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9518" y="3397604"/>
              <a:ext cx="112499" cy="84677"/>
            </a:xfrm>
            <a:custGeom>
              <a:avLst/>
              <a:gdLst>
                <a:gd name="T0" fmla="*/ 2147483646 w 114"/>
                <a:gd name="T1" fmla="*/ 2147483646 h 85"/>
                <a:gd name="T2" fmla="*/ 2147483646 w 114"/>
                <a:gd name="T3" fmla="*/ 2147483646 h 85"/>
                <a:gd name="T4" fmla="*/ 2147483646 w 114"/>
                <a:gd name="T5" fmla="*/ 2147483646 h 85"/>
                <a:gd name="T6" fmla="*/ 2147483646 w 114"/>
                <a:gd name="T7" fmla="*/ 2147483646 h 85"/>
                <a:gd name="T8" fmla="*/ 2147483646 w 114"/>
                <a:gd name="T9" fmla="*/ 2147483646 h 85"/>
                <a:gd name="T10" fmla="*/ 2147483646 w 114"/>
                <a:gd name="T11" fmla="*/ 2147483646 h 85"/>
                <a:gd name="T12" fmla="*/ 2147483646 w 114"/>
                <a:gd name="T13" fmla="*/ 2147483646 h 85"/>
                <a:gd name="T14" fmla="*/ 2147483646 w 114"/>
                <a:gd name="T15" fmla="*/ 2147483646 h 85"/>
                <a:gd name="T16" fmla="*/ 2147483646 w 114"/>
                <a:gd name="T17" fmla="*/ 2147483646 h 85"/>
                <a:gd name="T18" fmla="*/ 2147483646 w 114"/>
                <a:gd name="T19" fmla="*/ 2147483646 h 85"/>
                <a:gd name="T20" fmla="*/ 2147483646 w 114"/>
                <a:gd name="T21" fmla="*/ 2147483646 h 85"/>
                <a:gd name="T22" fmla="*/ 2147483646 w 114"/>
                <a:gd name="T23" fmla="*/ 0 h 85"/>
                <a:gd name="T24" fmla="*/ 2147483646 w 114"/>
                <a:gd name="T25" fmla="*/ 2147483646 h 85"/>
                <a:gd name="T26" fmla="*/ 2147483646 w 114"/>
                <a:gd name="T27" fmla="*/ 2147483646 h 85"/>
                <a:gd name="T28" fmla="*/ 0 w 114"/>
                <a:gd name="T29" fmla="*/ 2147483646 h 85"/>
                <a:gd name="T30" fmla="*/ 2147483646 w 114"/>
                <a:gd name="T31" fmla="*/ 2147483646 h 85"/>
                <a:gd name="T32" fmla="*/ 2147483646 w 114"/>
                <a:gd name="T33" fmla="*/ 2147483646 h 85"/>
                <a:gd name="T34" fmla="*/ 2147483646 w 114"/>
                <a:gd name="T35" fmla="*/ 2147483646 h 85"/>
                <a:gd name="T36" fmla="*/ 2147483646 w 114"/>
                <a:gd name="T37" fmla="*/ 2147483646 h 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4" h="85">
                  <a:moveTo>
                    <a:pt x="54" y="79"/>
                  </a:moveTo>
                  <a:lnTo>
                    <a:pt x="66" y="79"/>
                  </a:lnTo>
                  <a:lnTo>
                    <a:pt x="78" y="79"/>
                  </a:lnTo>
                  <a:lnTo>
                    <a:pt x="108" y="85"/>
                  </a:lnTo>
                  <a:lnTo>
                    <a:pt x="114" y="85"/>
                  </a:lnTo>
                  <a:lnTo>
                    <a:pt x="102" y="61"/>
                  </a:lnTo>
                  <a:lnTo>
                    <a:pt x="96" y="43"/>
                  </a:lnTo>
                  <a:lnTo>
                    <a:pt x="96" y="36"/>
                  </a:lnTo>
                  <a:lnTo>
                    <a:pt x="84" y="30"/>
                  </a:lnTo>
                  <a:lnTo>
                    <a:pt x="72" y="18"/>
                  </a:lnTo>
                  <a:lnTo>
                    <a:pt x="42" y="0"/>
                  </a:lnTo>
                  <a:lnTo>
                    <a:pt x="30" y="6"/>
                  </a:lnTo>
                  <a:lnTo>
                    <a:pt x="12" y="6"/>
                  </a:lnTo>
                  <a:lnTo>
                    <a:pt x="0" y="43"/>
                  </a:lnTo>
                  <a:lnTo>
                    <a:pt x="12" y="85"/>
                  </a:lnTo>
                  <a:lnTo>
                    <a:pt x="18" y="85"/>
                  </a:lnTo>
                  <a:lnTo>
                    <a:pt x="24" y="85"/>
                  </a:lnTo>
                  <a:lnTo>
                    <a:pt x="54" y="79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" name="Freeform 305">
              <a:extLst>
                <a:ext uri="{FF2B5EF4-FFF2-40B4-BE49-F238E27FC236}">
                  <a16:creationId xmlns:a16="http://schemas.microsoft.com/office/drawing/2014/main" xmlns="" id="{9327A65E-D525-445C-A49D-35DA737E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5567" y="3190752"/>
              <a:ext cx="227417" cy="243142"/>
            </a:xfrm>
            <a:custGeom>
              <a:avLst/>
              <a:gdLst>
                <a:gd name="T0" fmla="*/ 2147483646 w 38"/>
                <a:gd name="T1" fmla="*/ 2147483646 h 41"/>
                <a:gd name="T2" fmla="*/ 2147483646 w 38"/>
                <a:gd name="T3" fmla="*/ 2147483646 h 41"/>
                <a:gd name="T4" fmla="*/ 2147483646 w 38"/>
                <a:gd name="T5" fmla="*/ 2147483646 h 41"/>
                <a:gd name="T6" fmla="*/ 2147483646 w 38"/>
                <a:gd name="T7" fmla="*/ 2147483646 h 41"/>
                <a:gd name="T8" fmla="*/ 2147483646 w 38"/>
                <a:gd name="T9" fmla="*/ 2147483646 h 41"/>
                <a:gd name="T10" fmla="*/ 2147483646 w 38"/>
                <a:gd name="T11" fmla="*/ 2147483646 h 41"/>
                <a:gd name="T12" fmla="*/ 2147483646 w 38"/>
                <a:gd name="T13" fmla="*/ 2147483646 h 41"/>
                <a:gd name="T14" fmla="*/ 2147483646 w 38"/>
                <a:gd name="T15" fmla="*/ 2147483646 h 41"/>
                <a:gd name="T16" fmla="*/ 2147483646 w 38"/>
                <a:gd name="T17" fmla="*/ 2147483646 h 41"/>
                <a:gd name="T18" fmla="*/ 2147483646 w 38"/>
                <a:gd name="T19" fmla="*/ 2147483646 h 41"/>
                <a:gd name="T20" fmla="*/ 2147483646 w 38"/>
                <a:gd name="T21" fmla="*/ 2147483646 h 41"/>
                <a:gd name="T22" fmla="*/ 2147483646 w 38"/>
                <a:gd name="T23" fmla="*/ 2147483646 h 41"/>
                <a:gd name="T24" fmla="*/ 2147483646 w 38"/>
                <a:gd name="T25" fmla="*/ 2147483646 h 41"/>
                <a:gd name="T26" fmla="*/ 2147483646 w 38"/>
                <a:gd name="T27" fmla="*/ 0 h 41"/>
                <a:gd name="T28" fmla="*/ 2147483646 w 38"/>
                <a:gd name="T29" fmla="*/ 2147483646 h 41"/>
                <a:gd name="T30" fmla="*/ 2147483646 w 38"/>
                <a:gd name="T31" fmla="*/ 2147483646 h 41"/>
                <a:gd name="T32" fmla="*/ 2147483646 w 38"/>
                <a:gd name="T33" fmla="*/ 2147483646 h 41"/>
                <a:gd name="T34" fmla="*/ 2147483646 w 38"/>
                <a:gd name="T35" fmla="*/ 2147483646 h 41"/>
                <a:gd name="T36" fmla="*/ 2147483646 w 38"/>
                <a:gd name="T37" fmla="*/ 2147483646 h 41"/>
                <a:gd name="T38" fmla="*/ 2147483646 w 38"/>
                <a:gd name="T39" fmla="*/ 2147483646 h 41"/>
                <a:gd name="T40" fmla="*/ 0 w 38"/>
                <a:gd name="T41" fmla="*/ 2147483646 h 41"/>
                <a:gd name="T42" fmla="*/ 2147483646 w 38"/>
                <a:gd name="T43" fmla="*/ 2147483646 h 41"/>
                <a:gd name="T44" fmla="*/ 2147483646 w 38"/>
                <a:gd name="T45" fmla="*/ 2147483646 h 41"/>
                <a:gd name="T46" fmla="*/ 2147483646 w 38"/>
                <a:gd name="T47" fmla="*/ 2147483646 h 41"/>
                <a:gd name="T48" fmla="*/ 2147483646 w 38"/>
                <a:gd name="T49" fmla="*/ 2147483646 h 41"/>
                <a:gd name="T50" fmla="*/ 2147483646 w 38"/>
                <a:gd name="T51" fmla="*/ 2147483646 h 4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8" h="41">
                  <a:moveTo>
                    <a:pt x="6" y="35"/>
                  </a:moveTo>
                  <a:cubicBezTo>
                    <a:pt x="11" y="38"/>
                    <a:pt x="11" y="38"/>
                    <a:pt x="11" y="38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20"/>
                    <a:pt x="13" y="20"/>
                  </a:cubicBezTo>
                  <a:cubicBezTo>
                    <a:pt x="13" y="20"/>
                    <a:pt x="5" y="19"/>
                    <a:pt x="1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4" y="36"/>
                    <a:pt x="4" y="36"/>
                    <a:pt x="4" y="36"/>
                  </a:cubicBezTo>
                  <a:lnTo>
                    <a:pt x="6" y="35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3" name="Freeform 306">
              <a:extLst>
                <a:ext uri="{FF2B5EF4-FFF2-40B4-BE49-F238E27FC236}">
                  <a16:creationId xmlns:a16="http://schemas.microsoft.com/office/drawing/2014/main" xmlns="" id="{4AA1C793-2967-491F-BF15-014E56DCC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219" y="3089140"/>
              <a:ext cx="215320" cy="208062"/>
            </a:xfrm>
            <a:custGeom>
              <a:avLst/>
              <a:gdLst>
                <a:gd name="T0" fmla="*/ 0 w 36"/>
                <a:gd name="T1" fmla="*/ 2147483646 h 35"/>
                <a:gd name="T2" fmla="*/ 2147483646 w 36"/>
                <a:gd name="T3" fmla="*/ 2147483646 h 35"/>
                <a:gd name="T4" fmla="*/ 2147483646 w 36"/>
                <a:gd name="T5" fmla="*/ 2147483646 h 35"/>
                <a:gd name="T6" fmla="*/ 2147483646 w 36"/>
                <a:gd name="T7" fmla="*/ 2147483646 h 35"/>
                <a:gd name="T8" fmla="*/ 2147483646 w 36"/>
                <a:gd name="T9" fmla="*/ 2147483646 h 35"/>
                <a:gd name="T10" fmla="*/ 2147483646 w 36"/>
                <a:gd name="T11" fmla="*/ 2147483646 h 35"/>
                <a:gd name="T12" fmla="*/ 2147483646 w 36"/>
                <a:gd name="T13" fmla="*/ 2147483646 h 35"/>
                <a:gd name="T14" fmla="*/ 2147483646 w 36"/>
                <a:gd name="T15" fmla="*/ 2147483646 h 35"/>
                <a:gd name="T16" fmla="*/ 2147483646 w 36"/>
                <a:gd name="T17" fmla="*/ 2147483646 h 35"/>
                <a:gd name="T18" fmla="*/ 2147483646 w 36"/>
                <a:gd name="T19" fmla="*/ 2147483646 h 35"/>
                <a:gd name="T20" fmla="*/ 2147483646 w 36"/>
                <a:gd name="T21" fmla="*/ 2147483646 h 35"/>
                <a:gd name="T22" fmla="*/ 2147483646 w 36"/>
                <a:gd name="T23" fmla="*/ 2147483646 h 35"/>
                <a:gd name="T24" fmla="*/ 2147483646 w 36"/>
                <a:gd name="T25" fmla="*/ 2147483646 h 35"/>
                <a:gd name="T26" fmla="*/ 2147483646 w 36"/>
                <a:gd name="T27" fmla="*/ 2147483646 h 35"/>
                <a:gd name="T28" fmla="*/ 2147483646 w 36"/>
                <a:gd name="T29" fmla="*/ 2147483646 h 35"/>
                <a:gd name="T30" fmla="*/ 2147483646 w 36"/>
                <a:gd name="T31" fmla="*/ 2147483646 h 35"/>
                <a:gd name="T32" fmla="*/ 2147483646 w 36"/>
                <a:gd name="T33" fmla="*/ 2147483646 h 35"/>
                <a:gd name="T34" fmla="*/ 2147483646 w 36"/>
                <a:gd name="T35" fmla="*/ 2147483646 h 35"/>
                <a:gd name="T36" fmla="*/ 2147483646 w 36"/>
                <a:gd name="T37" fmla="*/ 2147483646 h 35"/>
                <a:gd name="T38" fmla="*/ 2147483646 w 36"/>
                <a:gd name="T39" fmla="*/ 2147483646 h 35"/>
                <a:gd name="T40" fmla="*/ 2147483646 w 36"/>
                <a:gd name="T41" fmla="*/ 0 h 35"/>
                <a:gd name="T42" fmla="*/ 2147483646 w 36"/>
                <a:gd name="T43" fmla="*/ 0 h 35"/>
                <a:gd name="T44" fmla="*/ 2147483646 w 36"/>
                <a:gd name="T45" fmla="*/ 2147483646 h 35"/>
                <a:gd name="T46" fmla="*/ 0 w 36"/>
                <a:gd name="T47" fmla="*/ 2147483646 h 3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6" h="35">
                  <a:moveTo>
                    <a:pt x="0" y="5"/>
                  </a:moveTo>
                  <a:cubicBezTo>
                    <a:pt x="0" y="5"/>
                    <a:pt x="1" y="7"/>
                    <a:pt x="1" y="8"/>
                  </a:cubicBezTo>
                  <a:cubicBezTo>
                    <a:pt x="1" y="8"/>
                    <a:pt x="2" y="10"/>
                    <a:pt x="2" y="10"/>
                  </a:cubicBezTo>
                  <a:cubicBezTo>
                    <a:pt x="2" y="10"/>
                    <a:pt x="1" y="35"/>
                    <a:pt x="2" y="35"/>
                  </a:cubicBezTo>
                  <a:cubicBezTo>
                    <a:pt x="2" y="35"/>
                    <a:pt x="2" y="35"/>
                    <a:pt x="3" y="35"/>
                  </a:cubicBezTo>
                  <a:cubicBezTo>
                    <a:pt x="7" y="35"/>
                    <a:pt x="29" y="35"/>
                    <a:pt x="29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4" name="Freeform 307">
              <a:extLst>
                <a:ext uri="{FF2B5EF4-FFF2-40B4-BE49-F238E27FC236}">
                  <a16:creationId xmlns:a16="http://schemas.microsoft.com/office/drawing/2014/main" xmlns="" id="{86FBA020-F901-4073-A9A4-10EE9F62C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4271" y="3052850"/>
              <a:ext cx="312093" cy="296367"/>
            </a:xfrm>
            <a:custGeom>
              <a:avLst/>
              <a:gdLst>
                <a:gd name="T0" fmla="*/ 2147483646 w 52"/>
                <a:gd name="T1" fmla="*/ 2147483646 h 50"/>
                <a:gd name="T2" fmla="*/ 2147483646 w 52"/>
                <a:gd name="T3" fmla="*/ 2147483646 h 50"/>
                <a:gd name="T4" fmla="*/ 2147483646 w 52"/>
                <a:gd name="T5" fmla="*/ 2147483646 h 50"/>
                <a:gd name="T6" fmla="*/ 0 w 52"/>
                <a:gd name="T7" fmla="*/ 2147483646 h 50"/>
                <a:gd name="T8" fmla="*/ 0 w 52"/>
                <a:gd name="T9" fmla="*/ 2147483646 h 50"/>
                <a:gd name="T10" fmla="*/ 2147483646 w 52"/>
                <a:gd name="T11" fmla="*/ 2147483646 h 50"/>
                <a:gd name="T12" fmla="*/ 2147483646 w 52"/>
                <a:gd name="T13" fmla="*/ 2147483646 h 50"/>
                <a:gd name="T14" fmla="*/ 2147483646 w 52"/>
                <a:gd name="T15" fmla="*/ 2147483646 h 50"/>
                <a:gd name="T16" fmla="*/ 2147483646 w 52"/>
                <a:gd name="T17" fmla="*/ 2147483646 h 50"/>
                <a:gd name="T18" fmla="*/ 2147483646 w 52"/>
                <a:gd name="T19" fmla="*/ 2147483646 h 50"/>
                <a:gd name="T20" fmla="*/ 2147483646 w 52"/>
                <a:gd name="T21" fmla="*/ 2147483646 h 50"/>
                <a:gd name="T22" fmla="*/ 2147483646 w 52"/>
                <a:gd name="T23" fmla="*/ 2147483646 h 50"/>
                <a:gd name="T24" fmla="*/ 2147483646 w 52"/>
                <a:gd name="T25" fmla="*/ 2147483646 h 50"/>
                <a:gd name="T26" fmla="*/ 2147483646 w 52"/>
                <a:gd name="T27" fmla="*/ 2147483646 h 50"/>
                <a:gd name="T28" fmla="*/ 2147483646 w 52"/>
                <a:gd name="T29" fmla="*/ 2147483646 h 50"/>
                <a:gd name="T30" fmla="*/ 2147483646 w 52"/>
                <a:gd name="T31" fmla="*/ 2147483646 h 50"/>
                <a:gd name="T32" fmla="*/ 2147483646 w 52"/>
                <a:gd name="T33" fmla="*/ 2147483646 h 50"/>
                <a:gd name="T34" fmla="*/ 2147483646 w 52"/>
                <a:gd name="T35" fmla="*/ 2147483646 h 50"/>
                <a:gd name="T36" fmla="*/ 2147483646 w 52"/>
                <a:gd name="T37" fmla="*/ 2147483646 h 50"/>
                <a:gd name="T38" fmla="*/ 2147483646 w 52"/>
                <a:gd name="T39" fmla="*/ 2147483646 h 50"/>
                <a:gd name="T40" fmla="*/ 2147483646 w 52"/>
                <a:gd name="T41" fmla="*/ 2147483646 h 50"/>
                <a:gd name="T42" fmla="*/ 2147483646 w 52"/>
                <a:gd name="T43" fmla="*/ 2147483646 h 50"/>
                <a:gd name="T44" fmla="*/ 2147483646 w 52"/>
                <a:gd name="T45" fmla="*/ 2147483646 h 50"/>
                <a:gd name="T46" fmla="*/ 2147483646 w 52"/>
                <a:gd name="T47" fmla="*/ 2147483646 h 50"/>
                <a:gd name="T48" fmla="*/ 2147483646 w 52"/>
                <a:gd name="T49" fmla="*/ 2147483646 h 50"/>
                <a:gd name="T50" fmla="*/ 2147483646 w 52"/>
                <a:gd name="T51" fmla="*/ 2147483646 h 50"/>
                <a:gd name="T52" fmla="*/ 2147483646 w 52"/>
                <a:gd name="T53" fmla="*/ 2147483646 h 50"/>
                <a:gd name="T54" fmla="*/ 2147483646 w 52"/>
                <a:gd name="T55" fmla="*/ 2147483646 h 50"/>
                <a:gd name="T56" fmla="*/ 2147483646 w 52"/>
                <a:gd name="T57" fmla="*/ 2147483646 h 50"/>
                <a:gd name="T58" fmla="*/ 2147483646 w 52"/>
                <a:gd name="T59" fmla="*/ 2147483646 h 50"/>
                <a:gd name="T60" fmla="*/ 2147483646 w 52"/>
                <a:gd name="T61" fmla="*/ 2147483646 h 50"/>
                <a:gd name="T62" fmla="*/ 2147483646 w 52"/>
                <a:gd name="T63" fmla="*/ 2147483646 h 50"/>
                <a:gd name="T64" fmla="*/ 2147483646 w 52"/>
                <a:gd name="T65" fmla="*/ 2147483646 h 50"/>
                <a:gd name="T66" fmla="*/ 2147483646 w 52"/>
                <a:gd name="T67" fmla="*/ 0 h 50"/>
                <a:gd name="T68" fmla="*/ 2147483646 w 52"/>
                <a:gd name="T69" fmla="*/ 2147483646 h 50"/>
                <a:gd name="T70" fmla="*/ 2147483646 w 52"/>
                <a:gd name="T71" fmla="*/ 2147483646 h 5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" h="50">
                  <a:moveTo>
                    <a:pt x="4" y="6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51" y="16"/>
                    <a:pt x="51" y="16"/>
                  </a:cubicBezTo>
                  <a:cubicBezTo>
                    <a:pt x="51" y="16"/>
                    <a:pt x="50" y="14"/>
                    <a:pt x="50" y="14"/>
                  </a:cubicBezTo>
                  <a:cubicBezTo>
                    <a:pt x="50" y="13"/>
                    <a:pt x="49" y="11"/>
                    <a:pt x="49" y="11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2"/>
                    <a:pt x="8" y="2"/>
                  </a:cubicBezTo>
                  <a:lnTo>
                    <a:pt x="4" y="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5" name="Freeform 308">
              <a:extLst>
                <a:ext uri="{FF2B5EF4-FFF2-40B4-BE49-F238E27FC236}">
                  <a16:creationId xmlns:a16="http://schemas.microsoft.com/office/drawing/2014/main" xmlns="" id="{12775FA1-4E38-44C8-A2AD-68EE5A3E5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4029" y="2964544"/>
              <a:ext cx="78629" cy="147579"/>
            </a:xfrm>
            <a:custGeom>
              <a:avLst/>
              <a:gdLst>
                <a:gd name="T0" fmla="*/ 2147483646 w 78"/>
                <a:gd name="T1" fmla="*/ 2147483646 h 150"/>
                <a:gd name="T2" fmla="*/ 2147483646 w 78"/>
                <a:gd name="T3" fmla="*/ 2147483646 h 150"/>
                <a:gd name="T4" fmla="*/ 2147483646 w 78"/>
                <a:gd name="T5" fmla="*/ 2147483646 h 150"/>
                <a:gd name="T6" fmla="*/ 0 w 78"/>
                <a:gd name="T7" fmla="*/ 2147483646 h 150"/>
                <a:gd name="T8" fmla="*/ 0 w 78"/>
                <a:gd name="T9" fmla="*/ 2147483646 h 150"/>
                <a:gd name="T10" fmla="*/ 2147483646 w 78"/>
                <a:gd name="T11" fmla="*/ 2147483646 h 150"/>
                <a:gd name="T12" fmla="*/ 2147483646 w 78"/>
                <a:gd name="T13" fmla="*/ 2147483646 h 150"/>
                <a:gd name="T14" fmla="*/ 2147483646 w 78"/>
                <a:gd name="T15" fmla="*/ 2147483646 h 150"/>
                <a:gd name="T16" fmla="*/ 2147483646 w 78"/>
                <a:gd name="T17" fmla="*/ 2147483646 h 150"/>
                <a:gd name="T18" fmla="*/ 2147483646 w 78"/>
                <a:gd name="T19" fmla="*/ 2147483646 h 150"/>
                <a:gd name="T20" fmla="*/ 2147483646 w 78"/>
                <a:gd name="T21" fmla="*/ 2147483646 h 150"/>
                <a:gd name="T22" fmla="*/ 2147483646 w 78"/>
                <a:gd name="T23" fmla="*/ 2147483646 h 150"/>
                <a:gd name="T24" fmla="*/ 2147483646 w 78"/>
                <a:gd name="T25" fmla="*/ 2147483646 h 150"/>
                <a:gd name="T26" fmla="*/ 2147483646 w 78"/>
                <a:gd name="T27" fmla="*/ 2147483646 h 150"/>
                <a:gd name="T28" fmla="*/ 2147483646 w 78"/>
                <a:gd name="T29" fmla="*/ 2147483646 h 150"/>
                <a:gd name="T30" fmla="*/ 2147483646 w 78"/>
                <a:gd name="T31" fmla="*/ 2147483646 h 150"/>
                <a:gd name="T32" fmla="*/ 2147483646 w 78"/>
                <a:gd name="T33" fmla="*/ 2147483646 h 150"/>
                <a:gd name="T34" fmla="*/ 2147483646 w 78"/>
                <a:gd name="T35" fmla="*/ 2147483646 h 150"/>
                <a:gd name="T36" fmla="*/ 2147483646 w 78"/>
                <a:gd name="T37" fmla="*/ 0 h 150"/>
                <a:gd name="T38" fmla="*/ 2147483646 w 78"/>
                <a:gd name="T39" fmla="*/ 0 h 150"/>
                <a:gd name="T40" fmla="*/ 2147483646 w 78"/>
                <a:gd name="T41" fmla="*/ 2147483646 h 150"/>
                <a:gd name="T42" fmla="*/ 2147483646 w 78"/>
                <a:gd name="T43" fmla="*/ 2147483646 h 15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150">
                  <a:moveTo>
                    <a:pt x="18" y="12"/>
                  </a:moveTo>
                  <a:lnTo>
                    <a:pt x="18" y="30"/>
                  </a:lnTo>
                  <a:lnTo>
                    <a:pt x="18" y="54"/>
                  </a:lnTo>
                  <a:lnTo>
                    <a:pt x="0" y="78"/>
                  </a:lnTo>
                  <a:lnTo>
                    <a:pt x="0" y="90"/>
                  </a:lnTo>
                  <a:lnTo>
                    <a:pt x="12" y="102"/>
                  </a:lnTo>
                  <a:lnTo>
                    <a:pt x="18" y="108"/>
                  </a:lnTo>
                  <a:lnTo>
                    <a:pt x="36" y="120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44"/>
                  </a:lnTo>
                  <a:lnTo>
                    <a:pt x="54" y="126"/>
                  </a:lnTo>
                  <a:lnTo>
                    <a:pt x="78" y="102"/>
                  </a:lnTo>
                  <a:lnTo>
                    <a:pt x="78" y="90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6"/>
                  </a:lnTo>
                  <a:lnTo>
                    <a:pt x="18" y="1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6" name="Freeform 309">
              <a:extLst>
                <a:ext uri="{FF2B5EF4-FFF2-40B4-BE49-F238E27FC236}">
                  <a16:creationId xmlns:a16="http://schemas.microsoft.com/office/drawing/2014/main" xmlns="" id="{B6D3A128-FECC-4CBE-B8FF-0E9F6E8AD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47" y="2999625"/>
              <a:ext cx="226207" cy="172982"/>
            </a:xfrm>
            <a:custGeom>
              <a:avLst/>
              <a:gdLst>
                <a:gd name="T0" fmla="*/ 2147483646 w 228"/>
                <a:gd name="T1" fmla="*/ 2147483646 h 174"/>
                <a:gd name="T2" fmla="*/ 2147483646 w 228"/>
                <a:gd name="T3" fmla="*/ 2147483646 h 174"/>
                <a:gd name="T4" fmla="*/ 2147483646 w 228"/>
                <a:gd name="T5" fmla="*/ 2147483646 h 174"/>
                <a:gd name="T6" fmla="*/ 2147483646 w 228"/>
                <a:gd name="T7" fmla="*/ 2147483646 h 174"/>
                <a:gd name="T8" fmla="*/ 2147483646 w 228"/>
                <a:gd name="T9" fmla="*/ 2147483646 h 174"/>
                <a:gd name="T10" fmla="*/ 2147483646 w 228"/>
                <a:gd name="T11" fmla="*/ 2147483646 h 174"/>
                <a:gd name="T12" fmla="*/ 2147483646 w 228"/>
                <a:gd name="T13" fmla="*/ 2147483646 h 174"/>
                <a:gd name="T14" fmla="*/ 2147483646 w 228"/>
                <a:gd name="T15" fmla="*/ 2147483646 h 174"/>
                <a:gd name="T16" fmla="*/ 2147483646 w 228"/>
                <a:gd name="T17" fmla="*/ 2147483646 h 174"/>
                <a:gd name="T18" fmla="*/ 2147483646 w 228"/>
                <a:gd name="T19" fmla="*/ 2147483646 h 174"/>
                <a:gd name="T20" fmla="*/ 2147483646 w 228"/>
                <a:gd name="T21" fmla="*/ 2147483646 h 174"/>
                <a:gd name="T22" fmla="*/ 2147483646 w 228"/>
                <a:gd name="T23" fmla="*/ 2147483646 h 174"/>
                <a:gd name="T24" fmla="*/ 2147483646 w 228"/>
                <a:gd name="T25" fmla="*/ 2147483646 h 174"/>
                <a:gd name="T26" fmla="*/ 2147483646 w 228"/>
                <a:gd name="T27" fmla="*/ 0 h 174"/>
                <a:gd name="T28" fmla="*/ 2147483646 w 228"/>
                <a:gd name="T29" fmla="*/ 2147483646 h 174"/>
                <a:gd name="T30" fmla="*/ 2147483646 w 228"/>
                <a:gd name="T31" fmla="*/ 2147483646 h 174"/>
                <a:gd name="T32" fmla="*/ 2147483646 w 228"/>
                <a:gd name="T33" fmla="*/ 2147483646 h 174"/>
                <a:gd name="T34" fmla="*/ 2147483646 w 228"/>
                <a:gd name="T35" fmla="*/ 2147483646 h 174"/>
                <a:gd name="T36" fmla="*/ 2147483646 w 228"/>
                <a:gd name="T37" fmla="*/ 2147483646 h 174"/>
                <a:gd name="T38" fmla="*/ 0 w 228"/>
                <a:gd name="T39" fmla="*/ 2147483646 h 174"/>
                <a:gd name="T40" fmla="*/ 2147483646 w 228"/>
                <a:gd name="T41" fmla="*/ 2147483646 h 174"/>
                <a:gd name="T42" fmla="*/ 2147483646 w 228"/>
                <a:gd name="T43" fmla="*/ 2147483646 h 17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8" h="174">
                  <a:moveTo>
                    <a:pt x="90" y="156"/>
                  </a:moveTo>
                  <a:lnTo>
                    <a:pt x="114" y="138"/>
                  </a:lnTo>
                  <a:lnTo>
                    <a:pt x="144" y="120"/>
                  </a:lnTo>
                  <a:lnTo>
                    <a:pt x="180" y="108"/>
                  </a:lnTo>
                  <a:lnTo>
                    <a:pt x="186" y="96"/>
                  </a:lnTo>
                  <a:lnTo>
                    <a:pt x="192" y="84"/>
                  </a:lnTo>
                  <a:lnTo>
                    <a:pt x="216" y="78"/>
                  </a:lnTo>
                  <a:lnTo>
                    <a:pt x="228" y="72"/>
                  </a:lnTo>
                  <a:lnTo>
                    <a:pt x="222" y="42"/>
                  </a:lnTo>
                  <a:lnTo>
                    <a:pt x="216" y="12"/>
                  </a:lnTo>
                  <a:lnTo>
                    <a:pt x="210" y="12"/>
                  </a:lnTo>
                  <a:lnTo>
                    <a:pt x="186" y="12"/>
                  </a:lnTo>
                  <a:lnTo>
                    <a:pt x="168" y="12"/>
                  </a:lnTo>
                  <a:lnTo>
                    <a:pt x="144" y="0"/>
                  </a:lnTo>
                  <a:lnTo>
                    <a:pt x="120" y="36"/>
                  </a:lnTo>
                  <a:lnTo>
                    <a:pt x="96" y="60"/>
                  </a:lnTo>
                  <a:lnTo>
                    <a:pt x="72" y="90"/>
                  </a:lnTo>
                  <a:lnTo>
                    <a:pt x="66" y="138"/>
                  </a:lnTo>
                  <a:lnTo>
                    <a:pt x="12" y="162"/>
                  </a:lnTo>
                  <a:lnTo>
                    <a:pt x="0" y="174"/>
                  </a:lnTo>
                  <a:lnTo>
                    <a:pt x="84" y="174"/>
                  </a:lnTo>
                  <a:lnTo>
                    <a:pt x="90" y="15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7" name="Freeform 310">
              <a:extLst>
                <a:ext uri="{FF2B5EF4-FFF2-40B4-BE49-F238E27FC236}">
                  <a16:creationId xmlns:a16="http://schemas.microsoft.com/office/drawing/2014/main" xmlns="" id="{BEF76A15-7EC1-46C9-8FF6-8ED221356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0405" y="3172607"/>
              <a:ext cx="156046" cy="135482"/>
            </a:xfrm>
            <a:custGeom>
              <a:avLst/>
              <a:gdLst>
                <a:gd name="T0" fmla="*/ 2147483646 w 26"/>
                <a:gd name="T1" fmla="*/ 2147483646 h 23"/>
                <a:gd name="T2" fmla="*/ 2147483646 w 26"/>
                <a:gd name="T3" fmla="*/ 2147483646 h 23"/>
                <a:gd name="T4" fmla="*/ 2147483646 w 26"/>
                <a:gd name="T5" fmla="*/ 2147483646 h 23"/>
                <a:gd name="T6" fmla="*/ 2147483646 w 26"/>
                <a:gd name="T7" fmla="*/ 2147483646 h 23"/>
                <a:gd name="T8" fmla="*/ 2147483646 w 26"/>
                <a:gd name="T9" fmla="*/ 2147483646 h 23"/>
                <a:gd name="T10" fmla="*/ 2147483646 w 26"/>
                <a:gd name="T11" fmla="*/ 2147483646 h 23"/>
                <a:gd name="T12" fmla="*/ 2147483646 w 26"/>
                <a:gd name="T13" fmla="*/ 0 h 23"/>
                <a:gd name="T14" fmla="*/ 2147483646 w 26"/>
                <a:gd name="T15" fmla="*/ 0 h 23"/>
                <a:gd name="T16" fmla="*/ 2147483646 w 26"/>
                <a:gd name="T17" fmla="*/ 2147483646 h 23"/>
                <a:gd name="T18" fmla="*/ 2147483646 w 26"/>
                <a:gd name="T19" fmla="*/ 2147483646 h 23"/>
                <a:gd name="T20" fmla="*/ 0 w 26"/>
                <a:gd name="T21" fmla="*/ 2147483646 h 23"/>
                <a:gd name="T22" fmla="*/ 2147483646 w 26"/>
                <a:gd name="T23" fmla="*/ 2147483646 h 23"/>
                <a:gd name="T24" fmla="*/ 2147483646 w 26"/>
                <a:gd name="T25" fmla="*/ 2147483646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23">
                  <a:moveTo>
                    <a:pt x="13" y="16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2"/>
                    <a:pt x="12" y="23"/>
                    <a:pt x="12" y="23"/>
                  </a:cubicBezTo>
                  <a:cubicBezTo>
                    <a:pt x="13" y="23"/>
                    <a:pt x="13" y="16"/>
                    <a:pt x="13" y="16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8" name="Freeform 311">
              <a:extLst>
                <a:ext uri="{FF2B5EF4-FFF2-40B4-BE49-F238E27FC236}">
                  <a16:creationId xmlns:a16="http://schemas.microsoft.com/office/drawing/2014/main" xmlns="" id="{FCD63AEF-54BE-4445-ABAC-8BF99FCDE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663" y="3475023"/>
              <a:ext cx="47177" cy="36290"/>
            </a:xfrm>
            <a:custGeom>
              <a:avLst/>
              <a:gdLst>
                <a:gd name="T0" fmla="*/ 2147483646 w 48"/>
                <a:gd name="T1" fmla="*/ 2147483646 h 36"/>
                <a:gd name="T2" fmla="*/ 2147483646 w 48"/>
                <a:gd name="T3" fmla="*/ 2147483646 h 36"/>
                <a:gd name="T4" fmla="*/ 2147483646 w 48"/>
                <a:gd name="T5" fmla="*/ 0 h 36"/>
                <a:gd name="T6" fmla="*/ 2147483646 w 48"/>
                <a:gd name="T7" fmla="*/ 0 h 36"/>
                <a:gd name="T8" fmla="*/ 2147483646 w 48"/>
                <a:gd name="T9" fmla="*/ 2147483646 h 36"/>
                <a:gd name="T10" fmla="*/ 0 w 48"/>
                <a:gd name="T11" fmla="*/ 2147483646 h 36"/>
                <a:gd name="T12" fmla="*/ 2147483646 w 48"/>
                <a:gd name="T13" fmla="*/ 2147483646 h 36"/>
                <a:gd name="T14" fmla="*/ 2147483646 w 48"/>
                <a:gd name="T15" fmla="*/ 2147483646 h 36"/>
                <a:gd name="T16" fmla="*/ 2147483646 w 48"/>
                <a:gd name="T17" fmla="*/ 2147483646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36">
                  <a:moveTo>
                    <a:pt x="48" y="24"/>
                  </a:moveTo>
                  <a:lnTo>
                    <a:pt x="48" y="6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18" y="36"/>
                  </a:lnTo>
                  <a:lnTo>
                    <a:pt x="36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9" name="Freeform 312">
              <a:extLst>
                <a:ext uri="{FF2B5EF4-FFF2-40B4-BE49-F238E27FC236}">
                  <a16:creationId xmlns:a16="http://schemas.microsoft.com/office/drawing/2014/main" xmlns="" id="{8FB2BA9E-0572-4C4D-AB43-1FA3F38B1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1043" y="3268170"/>
              <a:ext cx="309674" cy="379835"/>
            </a:xfrm>
            <a:custGeom>
              <a:avLst/>
              <a:gdLst>
                <a:gd name="T0" fmla="*/ 2147483646 w 52"/>
                <a:gd name="T1" fmla="*/ 2147483646 h 64"/>
                <a:gd name="T2" fmla="*/ 2147483646 w 52"/>
                <a:gd name="T3" fmla="*/ 2147483646 h 64"/>
                <a:gd name="T4" fmla="*/ 2147483646 w 52"/>
                <a:gd name="T5" fmla="*/ 2147483646 h 64"/>
                <a:gd name="T6" fmla="*/ 2147483646 w 52"/>
                <a:gd name="T7" fmla="*/ 2147483646 h 64"/>
                <a:gd name="T8" fmla="*/ 2147483646 w 52"/>
                <a:gd name="T9" fmla="*/ 2147483646 h 64"/>
                <a:gd name="T10" fmla="*/ 2147483646 w 52"/>
                <a:gd name="T11" fmla="*/ 2147483646 h 64"/>
                <a:gd name="T12" fmla="*/ 2147483646 w 52"/>
                <a:gd name="T13" fmla="*/ 2147483646 h 64"/>
                <a:gd name="T14" fmla="*/ 2147483646 w 52"/>
                <a:gd name="T15" fmla="*/ 2147483646 h 64"/>
                <a:gd name="T16" fmla="*/ 2147483646 w 52"/>
                <a:gd name="T17" fmla="*/ 2147483646 h 64"/>
                <a:gd name="T18" fmla="*/ 0 w 52"/>
                <a:gd name="T19" fmla="*/ 2147483646 h 64"/>
                <a:gd name="T20" fmla="*/ 2147483646 w 52"/>
                <a:gd name="T21" fmla="*/ 2147483646 h 64"/>
                <a:gd name="T22" fmla="*/ 2147483646 w 52"/>
                <a:gd name="T23" fmla="*/ 2147483646 h 64"/>
                <a:gd name="T24" fmla="*/ 2147483646 w 52"/>
                <a:gd name="T25" fmla="*/ 2147483646 h 64"/>
                <a:gd name="T26" fmla="*/ 2147483646 w 52"/>
                <a:gd name="T27" fmla="*/ 2147483646 h 64"/>
                <a:gd name="T28" fmla="*/ 2147483646 w 52"/>
                <a:gd name="T29" fmla="*/ 2147483646 h 64"/>
                <a:gd name="T30" fmla="*/ 2147483646 w 52"/>
                <a:gd name="T31" fmla="*/ 2147483646 h 64"/>
                <a:gd name="T32" fmla="*/ 2147483646 w 52"/>
                <a:gd name="T33" fmla="*/ 2147483646 h 64"/>
                <a:gd name="T34" fmla="*/ 2147483646 w 52"/>
                <a:gd name="T35" fmla="*/ 2147483646 h 64"/>
                <a:gd name="T36" fmla="*/ 2147483646 w 52"/>
                <a:gd name="T37" fmla="*/ 2147483646 h 64"/>
                <a:gd name="T38" fmla="*/ 2147483646 w 52"/>
                <a:gd name="T39" fmla="*/ 2147483646 h 64"/>
                <a:gd name="T40" fmla="*/ 2147483646 w 52"/>
                <a:gd name="T41" fmla="*/ 2147483646 h 64"/>
                <a:gd name="T42" fmla="*/ 2147483646 w 52"/>
                <a:gd name="T43" fmla="*/ 2147483646 h 64"/>
                <a:gd name="T44" fmla="*/ 2147483646 w 52"/>
                <a:gd name="T45" fmla="*/ 2147483646 h 64"/>
                <a:gd name="T46" fmla="*/ 2147483646 w 52"/>
                <a:gd name="T47" fmla="*/ 2147483646 h 64"/>
                <a:gd name="T48" fmla="*/ 2147483646 w 52"/>
                <a:gd name="T49" fmla="*/ 2147483646 h 64"/>
                <a:gd name="T50" fmla="*/ 2147483646 w 52"/>
                <a:gd name="T51" fmla="*/ 2147483646 h 64"/>
                <a:gd name="T52" fmla="*/ 2147483646 w 52"/>
                <a:gd name="T53" fmla="*/ 2147483646 h 64"/>
                <a:gd name="T54" fmla="*/ 2147483646 w 52"/>
                <a:gd name="T55" fmla="*/ 2147483646 h 64"/>
                <a:gd name="T56" fmla="*/ 2147483646 w 52"/>
                <a:gd name="T57" fmla="*/ 2147483646 h 64"/>
                <a:gd name="T58" fmla="*/ 2147483646 w 52"/>
                <a:gd name="T59" fmla="*/ 2147483646 h 64"/>
                <a:gd name="T60" fmla="*/ 2147483646 w 52"/>
                <a:gd name="T61" fmla="*/ 2147483646 h 64"/>
                <a:gd name="T62" fmla="*/ 2147483646 w 52"/>
                <a:gd name="T63" fmla="*/ 2147483646 h 64"/>
                <a:gd name="T64" fmla="*/ 2147483646 w 52"/>
                <a:gd name="T65" fmla="*/ 2147483646 h 64"/>
                <a:gd name="T66" fmla="*/ 2147483646 w 52"/>
                <a:gd name="T67" fmla="*/ 2147483646 h 64"/>
                <a:gd name="T68" fmla="*/ 2147483646 w 52"/>
                <a:gd name="T69" fmla="*/ 2147483646 h 64"/>
                <a:gd name="T70" fmla="*/ 2147483646 w 52"/>
                <a:gd name="T71" fmla="*/ 0 h 64"/>
                <a:gd name="T72" fmla="*/ 2147483646 w 52"/>
                <a:gd name="T73" fmla="*/ 2147483646 h 64"/>
                <a:gd name="T74" fmla="*/ 2147483646 w 52"/>
                <a:gd name="T75" fmla="*/ 2147483646 h 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2" h="64">
                  <a:moveTo>
                    <a:pt x="37" y="5"/>
                  </a:moveTo>
                  <a:cubicBezTo>
                    <a:pt x="37" y="5"/>
                    <a:pt x="15" y="5"/>
                    <a:pt x="11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2" y="2"/>
                    <a:pt x="42" y="2"/>
                    <a:pt x="42" y="2"/>
                  </a:cubicBezTo>
                  <a:lnTo>
                    <a:pt x="37" y="5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0" name="Freeform 313">
              <a:extLst>
                <a:ext uri="{FF2B5EF4-FFF2-40B4-BE49-F238E27FC236}">
                  <a16:creationId xmlns:a16="http://schemas.microsoft.com/office/drawing/2014/main" xmlns="" id="{D987A019-3102-402D-AE40-38F5EA673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452" y="3517361"/>
              <a:ext cx="113708" cy="112498"/>
            </a:xfrm>
            <a:custGeom>
              <a:avLst/>
              <a:gdLst>
                <a:gd name="T0" fmla="*/ 2147483646 w 19"/>
                <a:gd name="T1" fmla="*/ 2147483646 h 19"/>
                <a:gd name="T2" fmla="*/ 2147483646 w 19"/>
                <a:gd name="T3" fmla="*/ 2147483646 h 19"/>
                <a:gd name="T4" fmla="*/ 2147483646 w 19"/>
                <a:gd name="T5" fmla="*/ 2147483646 h 19"/>
                <a:gd name="T6" fmla="*/ 2147483646 w 19"/>
                <a:gd name="T7" fmla="*/ 2147483646 h 19"/>
                <a:gd name="T8" fmla="*/ 2147483646 w 19"/>
                <a:gd name="T9" fmla="*/ 2147483646 h 19"/>
                <a:gd name="T10" fmla="*/ 2147483646 w 19"/>
                <a:gd name="T11" fmla="*/ 2147483646 h 19"/>
                <a:gd name="T12" fmla="*/ 2147483646 w 19"/>
                <a:gd name="T13" fmla="*/ 0 h 19"/>
                <a:gd name="T14" fmla="*/ 2147483646 w 19"/>
                <a:gd name="T15" fmla="*/ 0 h 19"/>
                <a:gd name="T16" fmla="*/ 2147483646 w 19"/>
                <a:gd name="T17" fmla="*/ 0 h 19"/>
                <a:gd name="T18" fmla="*/ 2147483646 w 19"/>
                <a:gd name="T19" fmla="*/ 2147483646 h 19"/>
                <a:gd name="T20" fmla="*/ 2147483646 w 19"/>
                <a:gd name="T21" fmla="*/ 2147483646 h 19"/>
                <a:gd name="T22" fmla="*/ 2147483646 w 19"/>
                <a:gd name="T23" fmla="*/ 2147483646 h 19"/>
                <a:gd name="T24" fmla="*/ 2147483646 w 19"/>
                <a:gd name="T25" fmla="*/ 2147483646 h 19"/>
                <a:gd name="T26" fmla="*/ 0 w 19"/>
                <a:gd name="T27" fmla="*/ 2147483646 h 19"/>
                <a:gd name="T28" fmla="*/ 2147483646 w 19"/>
                <a:gd name="T29" fmla="*/ 2147483646 h 19"/>
                <a:gd name="T30" fmla="*/ 2147483646 w 19"/>
                <a:gd name="T31" fmla="*/ 2147483646 h 19"/>
                <a:gd name="T32" fmla="*/ 2147483646 w 19"/>
                <a:gd name="T33" fmla="*/ 2147483646 h 19"/>
                <a:gd name="T34" fmla="*/ 2147483646 w 19"/>
                <a:gd name="T35" fmla="*/ 2147483646 h 19"/>
                <a:gd name="T36" fmla="*/ 2147483646 w 19"/>
                <a:gd name="T37" fmla="*/ 2147483646 h 19"/>
                <a:gd name="T38" fmla="*/ 2147483646 w 19"/>
                <a:gd name="T39" fmla="*/ 2147483646 h 19"/>
                <a:gd name="T40" fmla="*/ 2147483646 w 19"/>
                <a:gd name="T41" fmla="*/ 2147483646 h 19"/>
                <a:gd name="T42" fmla="*/ 2147483646 w 19"/>
                <a:gd name="T43" fmla="*/ 2147483646 h 19"/>
                <a:gd name="T44" fmla="*/ 2147483646 w 19"/>
                <a:gd name="T45" fmla="*/ 2147483646 h 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9" h="19">
                  <a:moveTo>
                    <a:pt x="17" y="10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4"/>
                    <a:pt x="1" y="14"/>
                  </a:cubicBezTo>
                  <a:cubicBezTo>
                    <a:pt x="1" y="14"/>
                    <a:pt x="4" y="16"/>
                    <a:pt x="4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17" y="1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1" name="Freeform 314">
              <a:extLst>
                <a:ext uri="{FF2B5EF4-FFF2-40B4-BE49-F238E27FC236}">
                  <a16:creationId xmlns:a16="http://schemas.microsoft.com/office/drawing/2014/main" xmlns="" id="{84E82501-57EC-493A-92CA-ABBA2EECD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8388" y="3559699"/>
              <a:ext cx="81048" cy="70161"/>
            </a:xfrm>
            <a:custGeom>
              <a:avLst/>
              <a:gdLst>
                <a:gd name="T0" fmla="*/ 2147483646 w 14"/>
                <a:gd name="T1" fmla="*/ 2147483646 h 12"/>
                <a:gd name="T2" fmla="*/ 2147483646 w 14"/>
                <a:gd name="T3" fmla="*/ 2147483646 h 12"/>
                <a:gd name="T4" fmla="*/ 2147483646 w 14"/>
                <a:gd name="T5" fmla="*/ 2147483646 h 12"/>
                <a:gd name="T6" fmla="*/ 2147483646 w 14"/>
                <a:gd name="T7" fmla="*/ 2147483646 h 12"/>
                <a:gd name="T8" fmla="*/ 2147483646 w 14"/>
                <a:gd name="T9" fmla="*/ 2147483646 h 12"/>
                <a:gd name="T10" fmla="*/ 2147483646 w 14"/>
                <a:gd name="T11" fmla="*/ 0 h 12"/>
                <a:gd name="T12" fmla="*/ 2147483646 w 14"/>
                <a:gd name="T13" fmla="*/ 2147483646 h 12"/>
                <a:gd name="T14" fmla="*/ 2147483646 w 14"/>
                <a:gd name="T15" fmla="*/ 2147483646 h 12"/>
                <a:gd name="T16" fmla="*/ 0 w 14"/>
                <a:gd name="T17" fmla="*/ 2147483646 h 12"/>
                <a:gd name="T18" fmla="*/ 2147483646 w 14"/>
                <a:gd name="T19" fmla="*/ 2147483646 h 12"/>
                <a:gd name="T20" fmla="*/ 2147483646 w 14"/>
                <a:gd name="T21" fmla="*/ 2147483646 h 12"/>
                <a:gd name="T22" fmla="*/ 2147483646 w 14"/>
                <a:gd name="T23" fmla="*/ 2147483646 h 12"/>
                <a:gd name="T24" fmla="*/ 2147483646 w 14"/>
                <a:gd name="T25" fmla="*/ 2147483646 h 12"/>
                <a:gd name="T26" fmla="*/ 2147483646 w 14"/>
                <a:gd name="T27" fmla="*/ 2147483646 h 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" h="12">
                  <a:moveTo>
                    <a:pt x="11" y="7"/>
                  </a:moveTo>
                  <a:cubicBezTo>
                    <a:pt x="10" y="7"/>
                    <a:pt x="11" y="4"/>
                    <a:pt x="11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4"/>
                    <a:pt x="6" y="1"/>
                    <a:pt x="6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1" y="7"/>
                    <a:pt x="11" y="7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2" name="Freeform 315">
              <a:extLst>
                <a:ext uri="{FF2B5EF4-FFF2-40B4-BE49-F238E27FC236}">
                  <a16:creationId xmlns:a16="http://schemas.microsoft.com/office/drawing/2014/main" xmlns="" id="{5C7A50D5-A67E-4B3C-9CAC-F4BE6434B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0889" y="3535506"/>
              <a:ext cx="60483" cy="53225"/>
            </a:xfrm>
            <a:custGeom>
              <a:avLst/>
              <a:gdLst>
                <a:gd name="T0" fmla="*/ 2147483646 w 60"/>
                <a:gd name="T1" fmla="*/ 2147483646 h 54"/>
                <a:gd name="T2" fmla="*/ 2147483646 w 60"/>
                <a:gd name="T3" fmla="*/ 2147483646 h 54"/>
                <a:gd name="T4" fmla="*/ 2147483646 w 60"/>
                <a:gd name="T5" fmla="*/ 2147483646 h 54"/>
                <a:gd name="T6" fmla="*/ 2147483646 w 60"/>
                <a:gd name="T7" fmla="*/ 0 h 54"/>
                <a:gd name="T8" fmla="*/ 2147483646 w 60"/>
                <a:gd name="T9" fmla="*/ 0 h 54"/>
                <a:gd name="T10" fmla="*/ 2147483646 w 60"/>
                <a:gd name="T11" fmla="*/ 2147483646 h 54"/>
                <a:gd name="T12" fmla="*/ 0 w 60"/>
                <a:gd name="T13" fmla="*/ 2147483646 h 54"/>
                <a:gd name="T14" fmla="*/ 2147483646 w 60"/>
                <a:gd name="T15" fmla="*/ 2147483646 h 54"/>
                <a:gd name="T16" fmla="*/ 2147483646 w 60"/>
                <a:gd name="T17" fmla="*/ 2147483646 h 54"/>
                <a:gd name="T18" fmla="*/ 2147483646 w 60"/>
                <a:gd name="T19" fmla="*/ 2147483646 h 54"/>
                <a:gd name="T20" fmla="*/ 2147483646 w 60"/>
                <a:gd name="T21" fmla="*/ 2147483646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0" h="54">
                  <a:moveTo>
                    <a:pt x="54" y="36"/>
                  </a:moveTo>
                  <a:lnTo>
                    <a:pt x="60" y="24"/>
                  </a:lnTo>
                  <a:lnTo>
                    <a:pt x="54" y="18"/>
                  </a:lnTo>
                  <a:lnTo>
                    <a:pt x="42" y="0"/>
                  </a:lnTo>
                  <a:lnTo>
                    <a:pt x="18" y="0"/>
                  </a:lnTo>
                  <a:lnTo>
                    <a:pt x="12" y="12"/>
                  </a:lnTo>
                  <a:lnTo>
                    <a:pt x="0" y="18"/>
                  </a:lnTo>
                  <a:lnTo>
                    <a:pt x="12" y="30"/>
                  </a:lnTo>
                  <a:lnTo>
                    <a:pt x="36" y="54"/>
                  </a:lnTo>
                  <a:lnTo>
                    <a:pt x="42" y="42"/>
                  </a:lnTo>
                  <a:lnTo>
                    <a:pt x="54" y="3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" name="Rectangle 316">
              <a:extLst>
                <a:ext uri="{FF2B5EF4-FFF2-40B4-BE49-F238E27FC236}">
                  <a16:creationId xmlns:a16="http://schemas.microsoft.com/office/drawing/2014/main" xmlns="" id="{CA80BD3E-6895-45C2-8E45-47E6B194B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9194" y="3172607"/>
              <a:ext cx="7258" cy="18145"/>
            </a:xfrm>
            <a:prstGeom prst="rect">
              <a:avLst/>
            </a:prstGeom>
            <a:grp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15000"/>
                </a:spcBef>
              </a:pPr>
              <a:endParaRPr lang="en-US" altLang="en-US" dirty="0"/>
            </a:p>
          </p:txBody>
        </p:sp>
        <p:sp>
          <p:nvSpPr>
            <p:cNvPr id="74" name="Freeform 317">
              <a:extLst>
                <a:ext uri="{FF2B5EF4-FFF2-40B4-BE49-F238E27FC236}">
                  <a16:creationId xmlns:a16="http://schemas.microsoft.com/office/drawing/2014/main" xmlns="" id="{56BD7B2E-DF0D-4428-9897-03724F17C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9194" y="2964544"/>
              <a:ext cx="390722" cy="384673"/>
            </a:xfrm>
            <a:custGeom>
              <a:avLst/>
              <a:gdLst>
                <a:gd name="T0" fmla="*/ 2147483646 w 390"/>
                <a:gd name="T1" fmla="*/ 2147483646 h 390"/>
                <a:gd name="T2" fmla="*/ 2147483646 w 390"/>
                <a:gd name="T3" fmla="*/ 2147483646 h 390"/>
                <a:gd name="T4" fmla="*/ 2147483646 w 390"/>
                <a:gd name="T5" fmla="*/ 2147483646 h 390"/>
                <a:gd name="T6" fmla="*/ 2147483646 w 390"/>
                <a:gd name="T7" fmla="*/ 2147483646 h 390"/>
                <a:gd name="T8" fmla="*/ 2147483646 w 390"/>
                <a:gd name="T9" fmla="*/ 2147483646 h 390"/>
                <a:gd name="T10" fmla="*/ 2147483646 w 390"/>
                <a:gd name="T11" fmla="*/ 2147483646 h 390"/>
                <a:gd name="T12" fmla="*/ 2147483646 w 390"/>
                <a:gd name="T13" fmla="*/ 2147483646 h 390"/>
                <a:gd name="T14" fmla="*/ 2147483646 w 390"/>
                <a:gd name="T15" fmla="*/ 2147483646 h 390"/>
                <a:gd name="T16" fmla="*/ 2147483646 w 390"/>
                <a:gd name="T17" fmla="*/ 2147483646 h 390"/>
                <a:gd name="T18" fmla="*/ 2147483646 w 390"/>
                <a:gd name="T19" fmla="*/ 2147483646 h 390"/>
                <a:gd name="T20" fmla="*/ 2147483646 w 390"/>
                <a:gd name="T21" fmla="*/ 2147483646 h 390"/>
                <a:gd name="T22" fmla="*/ 2147483646 w 390"/>
                <a:gd name="T23" fmla="*/ 2147483646 h 390"/>
                <a:gd name="T24" fmla="*/ 2147483646 w 390"/>
                <a:gd name="T25" fmla="*/ 2147483646 h 390"/>
                <a:gd name="T26" fmla="*/ 2147483646 w 390"/>
                <a:gd name="T27" fmla="*/ 2147483646 h 390"/>
                <a:gd name="T28" fmla="*/ 2147483646 w 390"/>
                <a:gd name="T29" fmla="*/ 2147483646 h 390"/>
                <a:gd name="T30" fmla="*/ 2147483646 w 390"/>
                <a:gd name="T31" fmla="*/ 2147483646 h 390"/>
                <a:gd name="T32" fmla="*/ 2147483646 w 390"/>
                <a:gd name="T33" fmla="*/ 2147483646 h 390"/>
                <a:gd name="T34" fmla="*/ 2147483646 w 390"/>
                <a:gd name="T35" fmla="*/ 2147483646 h 390"/>
                <a:gd name="T36" fmla="*/ 2147483646 w 390"/>
                <a:gd name="T37" fmla="*/ 2147483646 h 390"/>
                <a:gd name="T38" fmla="*/ 2147483646 w 390"/>
                <a:gd name="T39" fmla="*/ 2147483646 h 390"/>
                <a:gd name="T40" fmla="*/ 2147483646 w 390"/>
                <a:gd name="T41" fmla="*/ 2147483646 h 390"/>
                <a:gd name="T42" fmla="*/ 2147483646 w 390"/>
                <a:gd name="T43" fmla="*/ 2147483646 h 390"/>
                <a:gd name="T44" fmla="*/ 2147483646 w 390"/>
                <a:gd name="T45" fmla="*/ 2147483646 h 390"/>
                <a:gd name="T46" fmla="*/ 2147483646 w 390"/>
                <a:gd name="T47" fmla="*/ 2147483646 h 390"/>
                <a:gd name="T48" fmla="*/ 2147483646 w 390"/>
                <a:gd name="T49" fmla="*/ 0 h 390"/>
                <a:gd name="T50" fmla="*/ 2147483646 w 390"/>
                <a:gd name="T51" fmla="*/ 2147483646 h 390"/>
                <a:gd name="T52" fmla="*/ 2147483646 w 390"/>
                <a:gd name="T53" fmla="*/ 2147483646 h 390"/>
                <a:gd name="T54" fmla="*/ 2147483646 w 390"/>
                <a:gd name="T55" fmla="*/ 2147483646 h 390"/>
                <a:gd name="T56" fmla="*/ 2147483646 w 390"/>
                <a:gd name="T57" fmla="*/ 2147483646 h 390"/>
                <a:gd name="T58" fmla="*/ 2147483646 w 390"/>
                <a:gd name="T59" fmla="*/ 2147483646 h 390"/>
                <a:gd name="T60" fmla="*/ 2147483646 w 390"/>
                <a:gd name="T61" fmla="*/ 2147483646 h 390"/>
                <a:gd name="T62" fmla="*/ 2147483646 w 390"/>
                <a:gd name="T63" fmla="*/ 2147483646 h 390"/>
                <a:gd name="T64" fmla="*/ 2147483646 w 390"/>
                <a:gd name="T65" fmla="*/ 2147483646 h 390"/>
                <a:gd name="T66" fmla="*/ 2147483646 w 390"/>
                <a:gd name="T67" fmla="*/ 2147483646 h 390"/>
                <a:gd name="T68" fmla="*/ 2147483646 w 390"/>
                <a:gd name="T69" fmla="*/ 2147483646 h 390"/>
                <a:gd name="T70" fmla="*/ 2147483646 w 390"/>
                <a:gd name="T71" fmla="*/ 2147483646 h 390"/>
                <a:gd name="T72" fmla="*/ 2147483646 w 390"/>
                <a:gd name="T73" fmla="*/ 2147483646 h 390"/>
                <a:gd name="T74" fmla="*/ 2147483646 w 390"/>
                <a:gd name="T75" fmla="*/ 2147483646 h 390"/>
                <a:gd name="T76" fmla="*/ 2147483646 w 390"/>
                <a:gd name="T77" fmla="*/ 2147483646 h 390"/>
                <a:gd name="T78" fmla="*/ 0 w 390"/>
                <a:gd name="T79" fmla="*/ 2147483646 h 390"/>
                <a:gd name="T80" fmla="*/ 2147483646 w 390"/>
                <a:gd name="T81" fmla="*/ 2147483646 h 390"/>
                <a:gd name="T82" fmla="*/ 2147483646 w 390"/>
                <a:gd name="T83" fmla="*/ 2147483646 h 390"/>
                <a:gd name="T84" fmla="*/ 2147483646 w 390"/>
                <a:gd name="T85" fmla="*/ 2147483646 h 39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90" h="390">
                  <a:moveTo>
                    <a:pt x="60" y="270"/>
                  </a:moveTo>
                  <a:lnTo>
                    <a:pt x="216" y="378"/>
                  </a:lnTo>
                  <a:lnTo>
                    <a:pt x="228" y="390"/>
                  </a:lnTo>
                  <a:lnTo>
                    <a:pt x="246" y="390"/>
                  </a:lnTo>
                  <a:lnTo>
                    <a:pt x="282" y="372"/>
                  </a:lnTo>
                  <a:lnTo>
                    <a:pt x="390" y="300"/>
                  </a:lnTo>
                  <a:lnTo>
                    <a:pt x="384" y="300"/>
                  </a:lnTo>
                  <a:lnTo>
                    <a:pt x="366" y="276"/>
                  </a:lnTo>
                  <a:lnTo>
                    <a:pt x="354" y="270"/>
                  </a:lnTo>
                  <a:lnTo>
                    <a:pt x="342" y="246"/>
                  </a:lnTo>
                  <a:lnTo>
                    <a:pt x="348" y="234"/>
                  </a:lnTo>
                  <a:lnTo>
                    <a:pt x="348" y="174"/>
                  </a:lnTo>
                  <a:lnTo>
                    <a:pt x="342" y="162"/>
                  </a:lnTo>
                  <a:lnTo>
                    <a:pt x="348" y="150"/>
                  </a:lnTo>
                  <a:lnTo>
                    <a:pt x="342" y="144"/>
                  </a:lnTo>
                  <a:lnTo>
                    <a:pt x="342" y="120"/>
                  </a:lnTo>
                  <a:lnTo>
                    <a:pt x="324" y="108"/>
                  </a:lnTo>
                  <a:lnTo>
                    <a:pt x="318" y="102"/>
                  </a:lnTo>
                  <a:lnTo>
                    <a:pt x="306" y="90"/>
                  </a:lnTo>
                  <a:lnTo>
                    <a:pt x="306" y="78"/>
                  </a:lnTo>
                  <a:lnTo>
                    <a:pt x="324" y="54"/>
                  </a:lnTo>
                  <a:lnTo>
                    <a:pt x="324" y="30"/>
                  </a:lnTo>
                  <a:lnTo>
                    <a:pt x="324" y="12"/>
                  </a:lnTo>
                  <a:lnTo>
                    <a:pt x="330" y="6"/>
                  </a:lnTo>
                  <a:lnTo>
                    <a:pt x="330" y="0"/>
                  </a:lnTo>
                  <a:lnTo>
                    <a:pt x="318" y="6"/>
                  </a:lnTo>
                  <a:lnTo>
                    <a:pt x="288" y="12"/>
                  </a:lnTo>
                  <a:lnTo>
                    <a:pt x="222" y="12"/>
                  </a:lnTo>
                  <a:lnTo>
                    <a:pt x="162" y="30"/>
                  </a:lnTo>
                  <a:lnTo>
                    <a:pt x="132" y="48"/>
                  </a:lnTo>
                  <a:lnTo>
                    <a:pt x="138" y="78"/>
                  </a:lnTo>
                  <a:lnTo>
                    <a:pt x="144" y="108"/>
                  </a:lnTo>
                  <a:lnTo>
                    <a:pt x="132" y="114"/>
                  </a:lnTo>
                  <a:lnTo>
                    <a:pt x="108" y="120"/>
                  </a:lnTo>
                  <a:lnTo>
                    <a:pt x="102" y="132"/>
                  </a:lnTo>
                  <a:lnTo>
                    <a:pt x="96" y="144"/>
                  </a:lnTo>
                  <a:lnTo>
                    <a:pt x="60" y="156"/>
                  </a:lnTo>
                  <a:lnTo>
                    <a:pt x="30" y="174"/>
                  </a:lnTo>
                  <a:lnTo>
                    <a:pt x="6" y="192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6" y="228"/>
                  </a:lnTo>
                  <a:lnTo>
                    <a:pt x="60" y="27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5" name="Freeform 318">
              <a:extLst>
                <a:ext uri="{FF2B5EF4-FFF2-40B4-BE49-F238E27FC236}">
                  <a16:creationId xmlns:a16="http://schemas.microsoft.com/office/drawing/2014/main" xmlns="" id="{D903C893-BB6D-4D44-9B17-9AF3FC2D8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9194" y="2964544"/>
              <a:ext cx="390722" cy="384673"/>
            </a:xfrm>
            <a:custGeom>
              <a:avLst/>
              <a:gdLst>
                <a:gd name="T0" fmla="*/ 2147483646 w 390"/>
                <a:gd name="T1" fmla="*/ 2147483646 h 390"/>
                <a:gd name="T2" fmla="*/ 2147483646 w 390"/>
                <a:gd name="T3" fmla="*/ 2147483646 h 390"/>
                <a:gd name="T4" fmla="*/ 2147483646 w 390"/>
                <a:gd name="T5" fmla="*/ 2147483646 h 390"/>
                <a:gd name="T6" fmla="*/ 2147483646 w 390"/>
                <a:gd name="T7" fmla="*/ 2147483646 h 390"/>
                <a:gd name="T8" fmla="*/ 2147483646 w 390"/>
                <a:gd name="T9" fmla="*/ 2147483646 h 390"/>
                <a:gd name="T10" fmla="*/ 2147483646 w 390"/>
                <a:gd name="T11" fmla="*/ 2147483646 h 390"/>
                <a:gd name="T12" fmla="*/ 2147483646 w 390"/>
                <a:gd name="T13" fmla="*/ 2147483646 h 390"/>
                <a:gd name="T14" fmla="*/ 2147483646 w 390"/>
                <a:gd name="T15" fmla="*/ 2147483646 h 390"/>
                <a:gd name="T16" fmla="*/ 2147483646 w 390"/>
                <a:gd name="T17" fmla="*/ 2147483646 h 390"/>
                <a:gd name="T18" fmla="*/ 2147483646 w 390"/>
                <a:gd name="T19" fmla="*/ 2147483646 h 390"/>
                <a:gd name="T20" fmla="*/ 2147483646 w 390"/>
                <a:gd name="T21" fmla="*/ 2147483646 h 390"/>
                <a:gd name="T22" fmla="*/ 2147483646 w 390"/>
                <a:gd name="T23" fmla="*/ 2147483646 h 390"/>
                <a:gd name="T24" fmla="*/ 2147483646 w 390"/>
                <a:gd name="T25" fmla="*/ 2147483646 h 390"/>
                <a:gd name="T26" fmla="*/ 2147483646 w 390"/>
                <a:gd name="T27" fmla="*/ 2147483646 h 390"/>
                <a:gd name="T28" fmla="*/ 2147483646 w 390"/>
                <a:gd name="T29" fmla="*/ 2147483646 h 390"/>
                <a:gd name="T30" fmla="*/ 2147483646 w 390"/>
                <a:gd name="T31" fmla="*/ 2147483646 h 390"/>
                <a:gd name="T32" fmla="*/ 2147483646 w 390"/>
                <a:gd name="T33" fmla="*/ 2147483646 h 390"/>
                <a:gd name="T34" fmla="*/ 2147483646 w 390"/>
                <a:gd name="T35" fmla="*/ 2147483646 h 390"/>
                <a:gd name="T36" fmla="*/ 2147483646 w 390"/>
                <a:gd name="T37" fmla="*/ 2147483646 h 390"/>
                <a:gd name="T38" fmla="*/ 2147483646 w 390"/>
                <a:gd name="T39" fmla="*/ 2147483646 h 390"/>
                <a:gd name="T40" fmla="*/ 2147483646 w 390"/>
                <a:gd name="T41" fmla="*/ 2147483646 h 390"/>
                <a:gd name="T42" fmla="*/ 2147483646 w 390"/>
                <a:gd name="T43" fmla="*/ 2147483646 h 390"/>
                <a:gd name="T44" fmla="*/ 2147483646 w 390"/>
                <a:gd name="T45" fmla="*/ 2147483646 h 390"/>
                <a:gd name="T46" fmla="*/ 2147483646 w 390"/>
                <a:gd name="T47" fmla="*/ 2147483646 h 390"/>
                <a:gd name="T48" fmla="*/ 2147483646 w 390"/>
                <a:gd name="T49" fmla="*/ 0 h 390"/>
                <a:gd name="T50" fmla="*/ 2147483646 w 390"/>
                <a:gd name="T51" fmla="*/ 2147483646 h 390"/>
                <a:gd name="T52" fmla="*/ 2147483646 w 390"/>
                <a:gd name="T53" fmla="*/ 2147483646 h 390"/>
                <a:gd name="T54" fmla="*/ 2147483646 w 390"/>
                <a:gd name="T55" fmla="*/ 2147483646 h 390"/>
                <a:gd name="T56" fmla="*/ 2147483646 w 390"/>
                <a:gd name="T57" fmla="*/ 2147483646 h 390"/>
                <a:gd name="T58" fmla="*/ 2147483646 w 390"/>
                <a:gd name="T59" fmla="*/ 2147483646 h 390"/>
                <a:gd name="T60" fmla="*/ 2147483646 w 390"/>
                <a:gd name="T61" fmla="*/ 2147483646 h 390"/>
                <a:gd name="T62" fmla="*/ 2147483646 w 390"/>
                <a:gd name="T63" fmla="*/ 2147483646 h 390"/>
                <a:gd name="T64" fmla="*/ 2147483646 w 390"/>
                <a:gd name="T65" fmla="*/ 2147483646 h 390"/>
                <a:gd name="T66" fmla="*/ 2147483646 w 390"/>
                <a:gd name="T67" fmla="*/ 2147483646 h 390"/>
                <a:gd name="T68" fmla="*/ 2147483646 w 390"/>
                <a:gd name="T69" fmla="*/ 2147483646 h 390"/>
                <a:gd name="T70" fmla="*/ 2147483646 w 390"/>
                <a:gd name="T71" fmla="*/ 2147483646 h 390"/>
                <a:gd name="T72" fmla="*/ 2147483646 w 390"/>
                <a:gd name="T73" fmla="*/ 2147483646 h 390"/>
                <a:gd name="T74" fmla="*/ 2147483646 w 390"/>
                <a:gd name="T75" fmla="*/ 2147483646 h 390"/>
                <a:gd name="T76" fmla="*/ 2147483646 w 390"/>
                <a:gd name="T77" fmla="*/ 2147483646 h 390"/>
                <a:gd name="T78" fmla="*/ 0 w 390"/>
                <a:gd name="T79" fmla="*/ 2147483646 h 390"/>
                <a:gd name="T80" fmla="*/ 2147483646 w 390"/>
                <a:gd name="T81" fmla="*/ 2147483646 h 390"/>
                <a:gd name="T82" fmla="*/ 2147483646 w 390"/>
                <a:gd name="T83" fmla="*/ 2147483646 h 390"/>
                <a:gd name="T84" fmla="*/ 2147483646 w 390"/>
                <a:gd name="T85" fmla="*/ 2147483646 h 39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90" h="390">
                  <a:moveTo>
                    <a:pt x="60" y="270"/>
                  </a:moveTo>
                  <a:lnTo>
                    <a:pt x="216" y="378"/>
                  </a:lnTo>
                  <a:lnTo>
                    <a:pt x="228" y="390"/>
                  </a:lnTo>
                  <a:lnTo>
                    <a:pt x="246" y="390"/>
                  </a:lnTo>
                  <a:lnTo>
                    <a:pt x="282" y="372"/>
                  </a:lnTo>
                  <a:lnTo>
                    <a:pt x="390" y="300"/>
                  </a:lnTo>
                  <a:lnTo>
                    <a:pt x="384" y="300"/>
                  </a:lnTo>
                  <a:lnTo>
                    <a:pt x="366" y="276"/>
                  </a:lnTo>
                  <a:lnTo>
                    <a:pt x="354" y="270"/>
                  </a:lnTo>
                  <a:lnTo>
                    <a:pt x="342" y="246"/>
                  </a:lnTo>
                  <a:lnTo>
                    <a:pt x="348" y="234"/>
                  </a:lnTo>
                  <a:lnTo>
                    <a:pt x="348" y="174"/>
                  </a:lnTo>
                  <a:lnTo>
                    <a:pt x="342" y="162"/>
                  </a:lnTo>
                  <a:lnTo>
                    <a:pt x="348" y="150"/>
                  </a:lnTo>
                  <a:lnTo>
                    <a:pt x="342" y="144"/>
                  </a:lnTo>
                  <a:lnTo>
                    <a:pt x="342" y="120"/>
                  </a:lnTo>
                  <a:lnTo>
                    <a:pt x="324" y="108"/>
                  </a:lnTo>
                  <a:lnTo>
                    <a:pt x="318" y="102"/>
                  </a:lnTo>
                  <a:lnTo>
                    <a:pt x="306" y="90"/>
                  </a:lnTo>
                  <a:lnTo>
                    <a:pt x="306" y="78"/>
                  </a:lnTo>
                  <a:lnTo>
                    <a:pt x="324" y="54"/>
                  </a:lnTo>
                  <a:lnTo>
                    <a:pt x="324" y="30"/>
                  </a:lnTo>
                  <a:lnTo>
                    <a:pt x="324" y="12"/>
                  </a:lnTo>
                  <a:lnTo>
                    <a:pt x="330" y="6"/>
                  </a:lnTo>
                  <a:lnTo>
                    <a:pt x="330" y="0"/>
                  </a:lnTo>
                  <a:lnTo>
                    <a:pt x="318" y="6"/>
                  </a:lnTo>
                  <a:lnTo>
                    <a:pt x="288" y="12"/>
                  </a:lnTo>
                  <a:lnTo>
                    <a:pt x="222" y="12"/>
                  </a:lnTo>
                  <a:lnTo>
                    <a:pt x="162" y="30"/>
                  </a:lnTo>
                  <a:lnTo>
                    <a:pt x="132" y="48"/>
                  </a:lnTo>
                  <a:lnTo>
                    <a:pt x="138" y="78"/>
                  </a:lnTo>
                  <a:lnTo>
                    <a:pt x="144" y="108"/>
                  </a:lnTo>
                  <a:lnTo>
                    <a:pt x="132" y="114"/>
                  </a:lnTo>
                  <a:lnTo>
                    <a:pt x="108" y="120"/>
                  </a:lnTo>
                  <a:lnTo>
                    <a:pt x="102" y="132"/>
                  </a:lnTo>
                  <a:lnTo>
                    <a:pt x="96" y="144"/>
                  </a:lnTo>
                  <a:lnTo>
                    <a:pt x="60" y="156"/>
                  </a:lnTo>
                  <a:lnTo>
                    <a:pt x="30" y="174"/>
                  </a:lnTo>
                  <a:lnTo>
                    <a:pt x="6" y="192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6" y="228"/>
                  </a:lnTo>
                  <a:lnTo>
                    <a:pt x="60" y="270"/>
                  </a:ln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6" name="Freeform 327">
              <a:extLst>
                <a:ext uri="{FF2B5EF4-FFF2-40B4-BE49-F238E27FC236}">
                  <a16:creationId xmlns:a16="http://schemas.microsoft.com/office/drawing/2014/main" xmlns="" id="{321DD522-A1CD-4F1E-B88C-D90812D24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2085" y="2957286"/>
              <a:ext cx="19355" cy="13307"/>
            </a:xfrm>
            <a:custGeom>
              <a:avLst/>
              <a:gdLst>
                <a:gd name="T0" fmla="*/ 0 w 18"/>
                <a:gd name="T1" fmla="*/ 0 h 12"/>
                <a:gd name="T2" fmla="*/ 2147483646 w 18"/>
                <a:gd name="T3" fmla="*/ 2147483646 h 12"/>
                <a:gd name="T4" fmla="*/ 2147483646 w 18"/>
                <a:gd name="T5" fmla="*/ 2147483646 h 12"/>
                <a:gd name="T6" fmla="*/ 2147483646 w 18"/>
                <a:gd name="T7" fmla="*/ 0 h 12"/>
                <a:gd name="T8" fmla="*/ 0 w 18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18" y="1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7" name="Freeform 328">
              <a:extLst>
                <a:ext uri="{FF2B5EF4-FFF2-40B4-BE49-F238E27FC236}">
                  <a16:creationId xmlns:a16="http://schemas.microsoft.com/office/drawing/2014/main" xmlns="" id="{D34A4513-B9FC-43E6-95B6-6152095DA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4263" y="2928254"/>
              <a:ext cx="10887" cy="18145"/>
            </a:xfrm>
            <a:custGeom>
              <a:avLst/>
              <a:gdLst>
                <a:gd name="T0" fmla="*/ 0 w 12"/>
                <a:gd name="T1" fmla="*/ 0 h 18"/>
                <a:gd name="T2" fmla="*/ 2147483646 w 12"/>
                <a:gd name="T3" fmla="*/ 2147483646 h 18"/>
                <a:gd name="T4" fmla="*/ 2147483646 w 12"/>
                <a:gd name="T5" fmla="*/ 2147483646 h 18"/>
                <a:gd name="T6" fmla="*/ 0 w 1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8">
                  <a:moveTo>
                    <a:pt x="0" y="0"/>
                  </a:moveTo>
                  <a:lnTo>
                    <a:pt x="12" y="1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8" name="Freeform 334">
              <a:extLst>
                <a:ext uri="{FF2B5EF4-FFF2-40B4-BE49-F238E27FC236}">
                  <a16:creationId xmlns:a16="http://schemas.microsoft.com/office/drawing/2014/main" xmlns="" id="{429A196B-D38C-4614-BB31-612DCDBA8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5639" y="1851653"/>
              <a:ext cx="203224" cy="446367"/>
            </a:xfrm>
            <a:custGeom>
              <a:avLst/>
              <a:gdLst>
                <a:gd name="T0" fmla="*/ 2147483646 w 34"/>
                <a:gd name="T1" fmla="*/ 2147483646 h 75"/>
                <a:gd name="T2" fmla="*/ 2147483646 w 34"/>
                <a:gd name="T3" fmla="*/ 2147483646 h 75"/>
                <a:gd name="T4" fmla="*/ 2147483646 w 34"/>
                <a:gd name="T5" fmla="*/ 2147483646 h 75"/>
                <a:gd name="T6" fmla="*/ 2147483646 w 34"/>
                <a:gd name="T7" fmla="*/ 2147483646 h 75"/>
                <a:gd name="T8" fmla="*/ 2147483646 w 34"/>
                <a:gd name="T9" fmla="*/ 2147483646 h 75"/>
                <a:gd name="T10" fmla="*/ 2147483646 w 34"/>
                <a:gd name="T11" fmla="*/ 2147483646 h 75"/>
                <a:gd name="T12" fmla="*/ 2147483646 w 34"/>
                <a:gd name="T13" fmla="*/ 2147483646 h 75"/>
                <a:gd name="T14" fmla="*/ 2147483646 w 34"/>
                <a:gd name="T15" fmla="*/ 2147483646 h 75"/>
                <a:gd name="T16" fmla="*/ 2147483646 w 34"/>
                <a:gd name="T17" fmla="*/ 2147483646 h 75"/>
                <a:gd name="T18" fmla="*/ 2147483646 w 34"/>
                <a:gd name="T19" fmla="*/ 2147483646 h 75"/>
                <a:gd name="T20" fmla="*/ 2147483646 w 34"/>
                <a:gd name="T21" fmla="*/ 2147483646 h 75"/>
                <a:gd name="T22" fmla="*/ 2147483646 w 34"/>
                <a:gd name="T23" fmla="*/ 2147483646 h 75"/>
                <a:gd name="T24" fmla="*/ 2147483646 w 34"/>
                <a:gd name="T25" fmla="*/ 2147483646 h 75"/>
                <a:gd name="T26" fmla="*/ 2147483646 w 34"/>
                <a:gd name="T27" fmla="*/ 2147483646 h 75"/>
                <a:gd name="T28" fmla="*/ 2147483646 w 34"/>
                <a:gd name="T29" fmla="*/ 2147483646 h 75"/>
                <a:gd name="T30" fmla="*/ 2147483646 w 34"/>
                <a:gd name="T31" fmla="*/ 2147483646 h 75"/>
                <a:gd name="T32" fmla="*/ 2147483646 w 34"/>
                <a:gd name="T33" fmla="*/ 2147483646 h 75"/>
                <a:gd name="T34" fmla="*/ 2147483646 w 34"/>
                <a:gd name="T35" fmla="*/ 2147483646 h 75"/>
                <a:gd name="T36" fmla="*/ 2147483646 w 34"/>
                <a:gd name="T37" fmla="*/ 2147483646 h 75"/>
                <a:gd name="T38" fmla="*/ 2147483646 w 34"/>
                <a:gd name="T39" fmla="*/ 2147483646 h 75"/>
                <a:gd name="T40" fmla="*/ 2147483646 w 34"/>
                <a:gd name="T41" fmla="*/ 2147483646 h 75"/>
                <a:gd name="T42" fmla="*/ 2147483646 w 34"/>
                <a:gd name="T43" fmla="*/ 0 h 75"/>
                <a:gd name="T44" fmla="*/ 2147483646 w 34"/>
                <a:gd name="T45" fmla="*/ 2147483646 h 75"/>
                <a:gd name="T46" fmla="*/ 2147483646 w 34"/>
                <a:gd name="T47" fmla="*/ 2147483646 h 75"/>
                <a:gd name="T48" fmla="*/ 2147483646 w 34"/>
                <a:gd name="T49" fmla="*/ 2147483646 h 75"/>
                <a:gd name="T50" fmla="*/ 2147483646 w 34"/>
                <a:gd name="T51" fmla="*/ 2147483646 h 75"/>
                <a:gd name="T52" fmla="*/ 2147483646 w 34"/>
                <a:gd name="T53" fmla="*/ 2147483646 h 75"/>
                <a:gd name="T54" fmla="*/ 2147483646 w 34"/>
                <a:gd name="T55" fmla="*/ 2147483646 h 75"/>
                <a:gd name="T56" fmla="*/ 2147483646 w 34"/>
                <a:gd name="T57" fmla="*/ 2147483646 h 75"/>
                <a:gd name="T58" fmla="*/ 2147483646 w 34"/>
                <a:gd name="T59" fmla="*/ 2147483646 h 75"/>
                <a:gd name="T60" fmla="*/ 2147483646 w 34"/>
                <a:gd name="T61" fmla="*/ 2147483646 h 75"/>
                <a:gd name="T62" fmla="*/ 2147483646 w 34"/>
                <a:gd name="T63" fmla="*/ 2147483646 h 75"/>
                <a:gd name="T64" fmla="*/ 0 w 34"/>
                <a:gd name="T65" fmla="*/ 2147483646 h 75"/>
                <a:gd name="T66" fmla="*/ 2147483646 w 34"/>
                <a:gd name="T67" fmla="*/ 2147483646 h 75"/>
                <a:gd name="T68" fmla="*/ 2147483646 w 34"/>
                <a:gd name="T69" fmla="*/ 2147483646 h 75"/>
                <a:gd name="T70" fmla="*/ 2147483646 w 34"/>
                <a:gd name="T71" fmla="*/ 2147483646 h 75"/>
                <a:gd name="T72" fmla="*/ 2147483646 w 34"/>
                <a:gd name="T73" fmla="*/ 2147483646 h 75"/>
                <a:gd name="T74" fmla="*/ 2147483646 w 34"/>
                <a:gd name="T75" fmla="*/ 2147483646 h 75"/>
                <a:gd name="T76" fmla="*/ 2147483646 w 34"/>
                <a:gd name="T77" fmla="*/ 2147483646 h 75"/>
                <a:gd name="T78" fmla="*/ 2147483646 w 34"/>
                <a:gd name="T79" fmla="*/ 2147483646 h 75"/>
                <a:gd name="T80" fmla="*/ 2147483646 w 34"/>
                <a:gd name="T81" fmla="*/ 2147483646 h 75"/>
                <a:gd name="T82" fmla="*/ 2147483646 w 34"/>
                <a:gd name="T83" fmla="*/ 2147483646 h 75"/>
                <a:gd name="T84" fmla="*/ 2147483646 w 34"/>
                <a:gd name="T85" fmla="*/ 2147483646 h 75"/>
                <a:gd name="T86" fmla="*/ 2147483646 w 34"/>
                <a:gd name="T87" fmla="*/ 2147483646 h 75"/>
                <a:gd name="T88" fmla="*/ 2147483646 w 34"/>
                <a:gd name="T89" fmla="*/ 2147483646 h 75"/>
                <a:gd name="T90" fmla="*/ 2147483646 w 34"/>
                <a:gd name="T91" fmla="*/ 2147483646 h 75"/>
                <a:gd name="T92" fmla="*/ 2147483646 w 34"/>
                <a:gd name="T93" fmla="*/ 2147483646 h 75"/>
                <a:gd name="T94" fmla="*/ 2147483646 w 34"/>
                <a:gd name="T95" fmla="*/ 2147483646 h 75"/>
                <a:gd name="T96" fmla="*/ 2147483646 w 34"/>
                <a:gd name="T97" fmla="*/ 2147483646 h 75"/>
                <a:gd name="T98" fmla="*/ 2147483646 w 34"/>
                <a:gd name="T99" fmla="*/ 2147483646 h 75"/>
                <a:gd name="T100" fmla="*/ 2147483646 w 34"/>
                <a:gd name="T101" fmla="*/ 2147483646 h 75"/>
                <a:gd name="T102" fmla="*/ 2147483646 w 34"/>
                <a:gd name="T103" fmla="*/ 2147483646 h 75"/>
                <a:gd name="T104" fmla="*/ 2147483646 w 34"/>
                <a:gd name="T105" fmla="*/ 2147483646 h 75"/>
                <a:gd name="T106" fmla="*/ 2147483646 w 34"/>
                <a:gd name="T107" fmla="*/ 2147483646 h 75"/>
                <a:gd name="T108" fmla="*/ 2147483646 w 34"/>
                <a:gd name="T109" fmla="*/ 2147483646 h 75"/>
                <a:gd name="T110" fmla="*/ 2147483646 w 34"/>
                <a:gd name="T111" fmla="*/ 2147483646 h 75"/>
                <a:gd name="T112" fmla="*/ 2147483646 w 34"/>
                <a:gd name="T113" fmla="*/ 2147483646 h 75"/>
                <a:gd name="T114" fmla="*/ 2147483646 w 34"/>
                <a:gd name="T115" fmla="*/ 2147483646 h 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4" h="75">
                  <a:moveTo>
                    <a:pt x="34" y="55"/>
                  </a:moveTo>
                  <a:cubicBezTo>
                    <a:pt x="32" y="54"/>
                    <a:pt x="32" y="54"/>
                    <a:pt x="32" y="5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7"/>
                    <a:pt x="30" y="46"/>
                    <a:pt x="30" y="45"/>
                  </a:cubicBezTo>
                  <a:cubicBezTo>
                    <a:pt x="29" y="45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34" y="58"/>
                    <a:pt x="34" y="58"/>
                    <a:pt x="34" y="58"/>
                  </a:cubicBezTo>
                  <a:lnTo>
                    <a:pt x="34" y="55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9" name="Freeform 335">
              <a:extLst>
                <a:ext uri="{FF2B5EF4-FFF2-40B4-BE49-F238E27FC236}">
                  <a16:creationId xmlns:a16="http://schemas.microsoft.com/office/drawing/2014/main" xmlns="" id="{78A7C269-F452-4691-BC64-66AFC1E7D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912" y="2559307"/>
              <a:ext cx="12097" cy="6048"/>
            </a:xfrm>
            <a:custGeom>
              <a:avLst/>
              <a:gdLst>
                <a:gd name="T0" fmla="*/ 2147483646 w 12"/>
                <a:gd name="T1" fmla="*/ 2147483646 h 6"/>
                <a:gd name="T2" fmla="*/ 0 w 12"/>
                <a:gd name="T3" fmla="*/ 0 h 6"/>
                <a:gd name="T4" fmla="*/ 0 w 12"/>
                <a:gd name="T5" fmla="*/ 2147483646 h 6"/>
                <a:gd name="T6" fmla="*/ 2147483646 w 12"/>
                <a:gd name="T7" fmla="*/ 2147483646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12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0" name="Freeform 336">
              <a:extLst>
                <a:ext uri="{FF2B5EF4-FFF2-40B4-BE49-F238E27FC236}">
                  <a16:creationId xmlns:a16="http://schemas.microsoft.com/office/drawing/2014/main" xmlns="" id="{47A78382-1D71-4997-906A-FC2C169F1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7493" y="1350852"/>
              <a:ext cx="2889888" cy="1547161"/>
            </a:xfrm>
            <a:custGeom>
              <a:avLst/>
              <a:gdLst>
                <a:gd name="T0" fmla="*/ 2147483646 w 483"/>
                <a:gd name="T1" fmla="*/ 2147483646 h 260"/>
                <a:gd name="T2" fmla="*/ 2147483646 w 483"/>
                <a:gd name="T3" fmla="*/ 2147483646 h 260"/>
                <a:gd name="T4" fmla="*/ 2147483646 w 483"/>
                <a:gd name="T5" fmla="*/ 2147483646 h 260"/>
                <a:gd name="T6" fmla="*/ 2147483646 w 483"/>
                <a:gd name="T7" fmla="*/ 2147483646 h 260"/>
                <a:gd name="T8" fmla="*/ 2147483646 w 483"/>
                <a:gd name="T9" fmla="*/ 2147483646 h 260"/>
                <a:gd name="T10" fmla="*/ 2147483646 w 483"/>
                <a:gd name="T11" fmla="*/ 2147483646 h 260"/>
                <a:gd name="T12" fmla="*/ 2147483646 w 483"/>
                <a:gd name="T13" fmla="*/ 2147483646 h 260"/>
                <a:gd name="T14" fmla="*/ 2147483646 w 483"/>
                <a:gd name="T15" fmla="*/ 2147483646 h 260"/>
                <a:gd name="T16" fmla="*/ 2147483646 w 483"/>
                <a:gd name="T17" fmla="*/ 2147483646 h 260"/>
                <a:gd name="T18" fmla="*/ 2147483646 w 483"/>
                <a:gd name="T19" fmla="*/ 2147483646 h 260"/>
                <a:gd name="T20" fmla="*/ 2147483646 w 483"/>
                <a:gd name="T21" fmla="*/ 2147483646 h 260"/>
                <a:gd name="T22" fmla="*/ 2147483646 w 483"/>
                <a:gd name="T23" fmla="*/ 2147483646 h 260"/>
                <a:gd name="T24" fmla="*/ 2147483646 w 483"/>
                <a:gd name="T25" fmla="*/ 2147483646 h 260"/>
                <a:gd name="T26" fmla="*/ 2147483646 w 483"/>
                <a:gd name="T27" fmla="*/ 2147483646 h 260"/>
                <a:gd name="T28" fmla="*/ 2147483646 w 483"/>
                <a:gd name="T29" fmla="*/ 2147483646 h 260"/>
                <a:gd name="T30" fmla="*/ 2147483646 w 483"/>
                <a:gd name="T31" fmla="*/ 2147483646 h 260"/>
                <a:gd name="T32" fmla="*/ 2147483646 w 483"/>
                <a:gd name="T33" fmla="*/ 2147483646 h 260"/>
                <a:gd name="T34" fmla="*/ 2147483646 w 483"/>
                <a:gd name="T35" fmla="*/ 2147483646 h 260"/>
                <a:gd name="T36" fmla="*/ 2147483646 w 483"/>
                <a:gd name="T37" fmla="*/ 2147483646 h 260"/>
                <a:gd name="T38" fmla="*/ 2147483646 w 483"/>
                <a:gd name="T39" fmla="*/ 2147483646 h 260"/>
                <a:gd name="T40" fmla="*/ 2147483646 w 483"/>
                <a:gd name="T41" fmla="*/ 2147483646 h 260"/>
                <a:gd name="T42" fmla="*/ 2147483646 w 483"/>
                <a:gd name="T43" fmla="*/ 2147483646 h 260"/>
                <a:gd name="T44" fmla="*/ 2147483646 w 483"/>
                <a:gd name="T45" fmla="*/ 2147483646 h 260"/>
                <a:gd name="T46" fmla="*/ 2147483646 w 483"/>
                <a:gd name="T47" fmla="*/ 2147483646 h 260"/>
                <a:gd name="T48" fmla="*/ 2147483646 w 483"/>
                <a:gd name="T49" fmla="*/ 2147483646 h 260"/>
                <a:gd name="T50" fmla="*/ 2147483646 w 483"/>
                <a:gd name="T51" fmla="*/ 2147483646 h 260"/>
                <a:gd name="T52" fmla="*/ 2147483646 w 483"/>
                <a:gd name="T53" fmla="*/ 2147483646 h 260"/>
                <a:gd name="T54" fmla="*/ 2147483646 w 483"/>
                <a:gd name="T55" fmla="*/ 2147483646 h 260"/>
                <a:gd name="T56" fmla="*/ 2147483646 w 483"/>
                <a:gd name="T57" fmla="*/ 2147483646 h 260"/>
                <a:gd name="T58" fmla="*/ 2147483646 w 483"/>
                <a:gd name="T59" fmla="*/ 2147483646 h 260"/>
                <a:gd name="T60" fmla="*/ 2147483646 w 483"/>
                <a:gd name="T61" fmla="*/ 2147483646 h 260"/>
                <a:gd name="T62" fmla="*/ 2147483646 w 483"/>
                <a:gd name="T63" fmla="*/ 2147483646 h 260"/>
                <a:gd name="T64" fmla="*/ 2147483646 w 483"/>
                <a:gd name="T65" fmla="*/ 2147483646 h 260"/>
                <a:gd name="T66" fmla="*/ 2147483646 w 483"/>
                <a:gd name="T67" fmla="*/ 2147483646 h 260"/>
                <a:gd name="T68" fmla="*/ 2147483646 w 483"/>
                <a:gd name="T69" fmla="*/ 2147483646 h 260"/>
                <a:gd name="T70" fmla="*/ 2147483646 w 483"/>
                <a:gd name="T71" fmla="*/ 2147483646 h 260"/>
                <a:gd name="T72" fmla="*/ 2147483646 w 483"/>
                <a:gd name="T73" fmla="*/ 2147483646 h 260"/>
                <a:gd name="T74" fmla="*/ 2147483646 w 483"/>
                <a:gd name="T75" fmla="*/ 2147483646 h 260"/>
                <a:gd name="T76" fmla="*/ 2147483646 w 483"/>
                <a:gd name="T77" fmla="*/ 2147483646 h 260"/>
                <a:gd name="T78" fmla="*/ 2147483646 w 483"/>
                <a:gd name="T79" fmla="*/ 2147483646 h 260"/>
                <a:gd name="T80" fmla="*/ 2147483646 w 483"/>
                <a:gd name="T81" fmla="*/ 2147483646 h 260"/>
                <a:gd name="T82" fmla="*/ 2147483646 w 483"/>
                <a:gd name="T83" fmla="*/ 2147483646 h 260"/>
                <a:gd name="T84" fmla="*/ 2147483646 w 483"/>
                <a:gd name="T85" fmla="*/ 2147483646 h 260"/>
                <a:gd name="T86" fmla="*/ 2147483646 w 483"/>
                <a:gd name="T87" fmla="*/ 2147483646 h 260"/>
                <a:gd name="T88" fmla="*/ 2147483646 w 483"/>
                <a:gd name="T89" fmla="*/ 2147483646 h 260"/>
                <a:gd name="T90" fmla="*/ 2147483646 w 483"/>
                <a:gd name="T91" fmla="*/ 2147483646 h 260"/>
                <a:gd name="T92" fmla="*/ 2147483646 w 483"/>
                <a:gd name="T93" fmla="*/ 2147483646 h 260"/>
                <a:gd name="T94" fmla="*/ 2147483646 w 483"/>
                <a:gd name="T95" fmla="*/ 2147483646 h 260"/>
                <a:gd name="T96" fmla="*/ 2147483646 w 483"/>
                <a:gd name="T97" fmla="*/ 2147483646 h 260"/>
                <a:gd name="T98" fmla="*/ 2147483646 w 483"/>
                <a:gd name="T99" fmla="*/ 2147483646 h 260"/>
                <a:gd name="T100" fmla="*/ 2147483646 w 483"/>
                <a:gd name="T101" fmla="*/ 2147483646 h 260"/>
                <a:gd name="T102" fmla="*/ 2147483646 w 483"/>
                <a:gd name="T103" fmla="*/ 2147483646 h 260"/>
                <a:gd name="T104" fmla="*/ 2147483646 w 483"/>
                <a:gd name="T105" fmla="*/ 2147483646 h 260"/>
                <a:gd name="T106" fmla="*/ 2147483646 w 483"/>
                <a:gd name="T107" fmla="*/ 2147483646 h 260"/>
                <a:gd name="T108" fmla="*/ 2147483646 w 483"/>
                <a:gd name="T109" fmla="*/ 2147483646 h 260"/>
                <a:gd name="T110" fmla="*/ 2147483646 w 483"/>
                <a:gd name="T111" fmla="*/ 2147483646 h 260"/>
                <a:gd name="T112" fmla="*/ 2147483646 w 483"/>
                <a:gd name="T113" fmla="*/ 2147483646 h 260"/>
                <a:gd name="T114" fmla="*/ 2147483646 w 483"/>
                <a:gd name="T115" fmla="*/ 2147483646 h 260"/>
                <a:gd name="T116" fmla="*/ 2147483646 w 483"/>
                <a:gd name="T117" fmla="*/ 2147483646 h 260"/>
                <a:gd name="T118" fmla="*/ 2147483646 w 483"/>
                <a:gd name="T119" fmla="*/ 2147483646 h 260"/>
                <a:gd name="T120" fmla="*/ 2147483646 w 483"/>
                <a:gd name="T121" fmla="*/ 2147483646 h 260"/>
                <a:gd name="T122" fmla="*/ 2147483646 w 483"/>
                <a:gd name="T123" fmla="*/ 2147483646 h 26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83" h="260">
                  <a:moveTo>
                    <a:pt x="482" y="127"/>
                  </a:moveTo>
                  <a:cubicBezTo>
                    <a:pt x="483" y="96"/>
                    <a:pt x="483" y="96"/>
                    <a:pt x="483" y="96"/>
                  </a:cubicBezTo>
                  <a:cubicBezTo>
                    <a:pt x="480" y="95"/>
                    <a:pt x="480" y="95"/>
                    <a:pt x="480" y="95"/>
                  </a:cubicBezTo>
                  <a:cubicBezTo>
                    <a:pt x="478" y="94"/>
                    <a:pt x="478" y="94"/>
                    <a:pt x="478" y="94"/>
                  </a:cubicBezTo>
                  <a:cubicBezTo>
                    <a:pt x="478" y="94"/>
                    <a:pt x="474" y="90"/>
                    <a:pt x="474" y="90"/>
                  </a:cubicBezTo>
                  <a:cubicBezTo>
                    <a:pt x="473" y="89"/>
                    <a:pt x="470" y="89"/>
                    <a:pt x="470" y="89"/>
                  </a:cubicBezTo>
                  <a:cubicBezTo>
                    <a:pt x="463" y="88"/>
                    <a:pt x="463" y="88"/>
                    <a:pt x="463" y="88"/>
                  </a:cubicBezTo>
                  <a:cubicBezTo>
                    <a:pt x="459" y="87"/>
                    <a:pt x="459" y="87"/>
                    <a:pt x="459" y="87"/>
                  </a:cubicBezTo>
                  <a:cubicBezTo>
                    <a:pt x="456" y="87"/>
                    <a:pt x="456" y="87"/>
                    <a:pt x="456" y="87"/>
                  </a:cubicBezTo>
                  <a:cubicBezTo>
                    <a:pt x="454" y="87"/>
                    <a:pt x="454" y="87"/>
                    <a:pt x="454" y="87"/>
                  </a:cubicBezTo>
                  <a:cubicBezTo>
                    <a:pt x="455" y="95"/>
                    <a:pt x="455" y="95"/>
                    <a:pt x="455" y="95"/>
                  </a:cubicBezTo>
                  <a:cubicBezTo>
                    <a:pt x="455" y="95"/>
                    <a:pt x="451" y="97"/>
                    <a:pt x="451" y="97"/>
                  </a:cubicBezTo>
                  <a:cubicBezTo>
                    <a:pt x="450" y="97"/>
                    <a:pt x="448" y="94"/>
                    <a:pt x="448" y="94"/>
                  </a:cubicBezTo>
                  <a:cubicBezTo>
                    <a:pt x="445" y="91"/>
                    <a:pt x="445" y="91"/>
                    <a:pt x="445" y="91"/>
                  </a:cubicBezTo>
                  <a:cubicBezTo>
                    <a:pt x="445" y="89"/>
                    <a:pt x="445" y="89"/>
                    <a:pt x="445" y="89"/>
                  </a:cubicBezTo>
                  <a:cubicBezTo>
                    <a:pt x="440" y="89"/>
                    <a:pt x="440" y="89"/>
                    <a:pt x="440" y="89"/>
                  </a:cubicBezTo>
                  <a:cubicBezTo>
                    <a:pt x="437" y="90"/>
                    <a:pt x="437" y="90"/>
                    <a:pt x="437" y="90"/>
                  </a:cubicBezTo>
                  <a:cubicBezTo>
                    <a:pt x="431" y="89"/>
                    <a:pt x="431" y="89"/>
                    <a:pt x="431" y="89"/>
                  </a:cubicBezTo>
                  <a:cubicBezTo>
                    <a:pt x="426" y="89"/>
                    <a:pt x="426" y="89"/>
                    <a:pt x="426" y="89"/>
                  </a:cubicBezTo>
                  <a:cubicBezTo>
                    <a:pt x="423" y="90"/>
                    <a:pt x="423" y="90"/>
                    <a:pt x="423" y="90"/>
                  </a:cubicBezTo>
                  <a:cubicBezTo>
                    <a:pt x="419" y="87"/>
                    <a:pt x="419" y="87"/>
                    <a:pt x="419" y="87"/>
                  </a:cubicBezTo>
                  <a:cubicBezTo>
                    <a:pt x="419" y="80"/>
                    <a:pt x="419" y="80"/>
                    <a:pt x="419" y="80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03" y="77"/>
                    <a:pt x="403" y="77"/>
                    <a:pt x="403" y="77"/>
                  </a:cubicBezTo>
                  <a:cubicBezTo>
                    <a:pt x="394" y="77"/>
                    <a:pt x="394" y="77"/>
                    <a:pt x="394" y="77"/>
                  </a:cubicBezTo>
                  <a:cubicBezTo>
                    <a:pt x="393" y="75"/>
                    <a:pt x="393" y="75"/>
                    <a:pt x="393" y="75"/>
                  </a:cubicBezTo>
                  <a:cubicBezTo>
                    <a:pt x="392" y="72"/>
                    <a:pt x="392" y="72"/>
                    <a:pt x="392" y="72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62" y="59"/>
                    <a:pt x="362" y="59"/>
                    <a:pt x="362" y="59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56" y="65"/>
                    <a:pt x="356" y="65"/>
                    <a:pt x="356" y="65"/>
                  </a:cubicBezTo>
                  <a:cubicBezTo>
                    <a:pt x="357" y="71"/>
                    <a:pt x="357" y="71"/>
                    <a:pt x="357" y="71"/>
                  </a:cubicBezTo>
                  <a:cubicBezTo>
                    <a:pt x="351" y="73"/>
                    <a:pt x="351" y="73"/>
                    <a:pt x="351" y="73"/>
                  </a:cubicBezTo>
                  <a:cubicBezTo>
                    <a:pt x="347" y="72"/>
                    <a:pt x="347" y="72"/>
                    <a:pt x="347" y="72"/>
                  </a:cubicBezTo>
                  <a:cubicBezTo>
                    <a:pt x="342" y="70"/>
                    <a:pt x="342" y="70"/>
                    <a:pt x="342" y="70"/>
                  </a:cubicBezTo>
                  <a:cubicBezTo>
                    <a:pt x="340" y="72"/>
                    <a:pt x="340" y="72"/>
                    <a:pt x="340" y="72"/>
                  </a:cubicBezTo>
                  <a:cubicBezTo>
                    <a:pt x="336" y="71"/>
                    <a:pt x="336" y="71"/>
                    <a:pt x="336" y="71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28" y="78"/>
                    <a:pt x="328" y="78"/>
                    <a:pt x="328" y="78"/>
                  </a:cubicBezTo>
                  <a:cubicBezTo>
                    <a:pt x="323" y="73"/>
                    <a:pt x="323" y="73"/>
                    <a:pt x="323" y="73"/>
                  </a:cubicBezTo>
                  <a:cubicBezTo>
                    <a:pt x="320" y="67"/>
                    <a:pt x="320" y="67"/>
                    <a:pt x="320" y="67"/>
                  </a:cubicBezTo>
                  <a:cubicBezTo>
                    <a:pt x="323" y="60"/>
                    <a:pt x="323" y="60"/>
                    <a:pt x="323" y="60"/>
                  </a:cubicBezTo>
                  <a:cubicBezTo>
                    <a:pt x="323" y="57"/>
                    <a:pt x="323" y="57"/>
                    <a:pt x="323" y="57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6" y="51"/>
                    <a:pt x="316" y="51"/>
                    <a:pt x="316" y="51"/>
                  </a:cubicBezTo>
                  <a:cubicBezTo>
                    <a:pt x="312" y="51"/>
                    <a:pt x="312" y="51"/>
                    <a:pt x="312" y="51"/>
                  </a:cubicBezTo>
                  <a:cubicBezTo>
                    <a:pt x="310" y="49"/>
                    <a:pt x="310" y="49"/>
                    <a:pt x="310" y="49"/>
                  </a:cubicBezTo>
                  <a:cubicBezTo>
                    <a:pt x="306" y="46"/>
                    <a:pt x="306" y="46"/>
                    <a:pt x="306" y="46"/>
                  </a:cubicBezTo>
                  <a:cubicBezTo>
                    <a:pt x="303" y="50"/>
                    <a:pt x="303" y="50"/>
                    <a:pt x="303" y="50"/>
                  </a:cubicBezTo>
                  <a:cubicBezTo>
                    <a:pt x="301" y="55"/>
                    <a:pt x="301" y="55"/>
                    <a:pt x="301" y="55"/>
                  </a:cubicBezTo>
                  <a:cubicBezTo>
                    <a:pt x="292" y="55"/>
                    <a:pt x="292" y="55"/>
                    <a:pt x="292" y="55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77" y="49"/>
                    <a:pt x="277" y="49"/>
                    <a:pt x="277" y="49"/>
                  </a:cubicBezTo>
                  <a:cubicBezTo>
                    <a:pt x="272" y="52"/>
                    <a:pt x="272" y="52"/>
                    <a:pt x="272" y="52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4" y="44"/>
                    <a:pt x="264" y="44"/>
                    <a:pt x="264" y="44"/>
                  </a:cubicBezTo>
                  <a:cubicBezTo>
                    <a:pt x="259" y="49"/>
                    <a:pt x="259" y="49"/>
                    <a:pt x="259" y="49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47" y="57"/>
                    <a:pt x="247" y="57"/>
                    <a:pt x="247" y="57"/>
                  </a:cubicBezTo>
                  <a:cubicBezTo>
                    <a:pt x="251" y="51"/>
                    <a:pt x="251" y="51"/>
                    <a:pt x="251" y="51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62" y="39"/>
                    <a:pt x="262" y="39"/>
                    <a:pt x="262" y="39"/>
                  </a:cubicBezTo>
                  <a:cubicBezTo>
                    <a:pt x="266" y="35"/>
                    <a:pt x="266" y="35"/>
                    <a:pt x="266" y="35"/>
                  </a:cubicBezTo>
                  <a:cubicBezTo>
                    <a:pt x="270" y="29"/>
                    <a:pt x="270" y="29"/>
                    <a:pt x="270" y="29"/>
                  </a:cubicBezTo>
                  <a:cubicBezTo>
                    <a:pt x="268" y="19"/>
                    <a:pt x="268" y="19"/>
                    <a:pt x="268" y="19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54" y="11"/>
                    <a:pt x="254" y="11"/>
                    <a:pt x="254" y="11"/>
                  </a:cubicBezTo>
                  <a:cubicBezTo>
                    <a:pt x="254" y="8"/>
                    <a:pt x="254" y="8"/>
                    <a:pt x="254" y="8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2" y="0"/>
                    <a:pt x="241" y="0"/>
                  </a:cubicBezTo>
                  <a:cubicBezTo>
                    <a:pt x="241" y="1"/>
                    <a:pt x="233" y="9"/>
                    <a:pt x="233" y="9"/>
                  </a:cubicBezTo>
                  <a:cubicBezTo>
                    <a:pt x="231" y="16"/>
                    <a:pt x="231" y="16"/>
                    <a:pt x="231" y="16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06" y="23"/>
                    <a:pt x="206" y="23"/>
                    <a:pt x="206" y="23"/>
                  </a:cubicBezTo>
                  <a:cubicBezTo>
                    <a:pt x="195" y="29"/>
                    <a:pt x="195" y="29"/>
                    <a:pt x="195" y="29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90" y="35"/>
                    <a:pt x="189" y="46"/>
                    <a:pt x="188" y="46"/>
                  </a:cubicBezTo>
                  <a:cubicBezTo>
                    <a:pt x="187" y="46"/>
                    <a:pt x="172" y="50"/>
                    <a:pt x="172" y="50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71" y="63"/>
                    <a:pt x="170" y="64"/>
                  </a:cubicBezTo>
                  <a:cubicBezTo>
                    <a:pt x="170" y="64"/>
                    <a:pt x="167" y="63"/>
                    <a:pt x="167" y="63"/>
                  </a:cubicBezTo>
                  <a:cubicBezTo>
                    <a:pt x="162" y="61"/>
                    <a:pt x="162" y="61"/>
                    <a:pt x="162" y="61"/>
                  </a:cubicBezTo>
                  <a:cubicBezTo>
                    <a:pt x="162" y="61"/>
                    <a:pt x="160" y="65"/>
                    <a:pt x="158" y="66"/>
                  </a:cubicBezTo>
                  <a:cubicBezTo>
                    <a:pt x="155" y="67"/>
                    <a:pt x="155" y="62"/>
                    <a:pt x="155" y="62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48" y="65"/>
                    <a:pt x="148" y="65"/>
                    <a:pt x="148" y="65"/>
                  </a:cubicBezTo>
                  <a:cubicBezTo>
                    <a:pt x="148" y="65"/>
                    <a:pt x="148" y="70"/>
                    <a:pt x="148" y="70"/>
                  </a:cubicBezTo>
                  <a:cubicBezTo>
                    <a:pt x="149" y="71"/>
                    <a:pt x="148" y="79"/>
                    <a:pt x="148" y="79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43" y="76"/>
                    <a:pt x="143" y="76"/>
                    <a:pt x="143" y="76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4" y="63"/>
                    <a:pt x="144" y="63"/>
                    <a:pt x="144" y="63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31" y="56"/>
                    <a:pt x="131" y="56"/>
                    <a:pt x="131" y="56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32" y="94"/>
                    <a:pt x="132" y="94"/>
                    <a:pt x="132" y="94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13" y="88"/>
                    <a:pt x="113" y="88"/>
                    <a:pt x="113" y="88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4" y="112"/>
                    <a:pt x="54" y="112"/>
                    <a:pt x="54" y="112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39" y="129"/>
                    <a:pt x="39" y="129"/>
                  </a:cubicBezTo>
                  <a:cubicBezTo>
                    <a:pt x="38" y="128"/>
                    <a:pt x="33" y="128"/>
                    <a:pt x="33" y="128"/>
                  </a:cubicBezTo>
                  <a:cubicBezTo>
                    <a:pt x="30" y="127"/>
                    <a:pt x="30" y="127"/>
                    <a:pt x="30" y="12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3" y="121"/>
                    <a:pt x="23" y="121"/>
                    <a:pt x="23" y="121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2"/>
                    <a:pt x="22" y="113"/>
                    <a:pt x="22" y="113"/>
                  </a:cubicBezTo>
                  <a:cubicBezTo>
                    <a:pt x="23" y="113"/>
                    <a:pt x="24" y="116"/>
                    <a:pt x="24" y="116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6"/>
                    <a:pt x="7" y="126"/>
                    <a:pt x="7" y="126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7" y="131"/>
                    <a:pt x="7" y="131"/>
                  </a:cubicBezTo>
                  <a:cubicBezTo>
                    <a:pt x="8" y="131"/>
                    <a:pt x="9" y="133"/>
                    <a:pt x="9" y="133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1" y="143"/>
                    <a:pt x="11" y="143"/>
                    <a:pt x="11" y="143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4" y="158"/>
                    <a:pt x="4" y="158"/>
                    <a:pt x="4" y="158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1" y="163"/>
                    <a:pt x="1" y="163"/>
                    <a:pt x="1" y="163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1" y="168"/>
                    <a:pt x="1" y="168"/>
                    <a:pt x="1" y="168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6" y="185"/>
                    <a:pt x="6" y="185"/>
                    <a:pt x="6" y="185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16" y="197"/>
                    <a:pt x="16" y="197"/>
                    <a:pt x="16" y="197"/>
                  </a:cubicBezTo>
                  <a:cubicBezTo>
                    <a:pt x="15" y="199"/>
                    <a:pt x="15" y="199"/>
                    <a:pt x="15" y="199"/>
                  </a:cubicBezTo>
                  <a:cubicBezTo>
                    <a:pt x="12" y="201"/>
                    <a:pt x="12" y="201"/>
                    <a:pt x="12" y="201"/>
                  </a:cubicBezTo>
                  <a:cubicBezTo>
                    <a:pt x="13" y="204"/>
                    <a:pt x="13" y="204"/>
                    <a:pt x="13" y="204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8" y="205"/>
                    <a:pt x="18" y="205"/>
                    <a:pt x="18" y="205"/>
                  </a:cubicBezTo>
                  <a:cubicBezTo>
                    <a:pt x="21" y="208"/>
                    <a:pt x="21" y="208"/>
                    <a:pt x="21" y="208"/>
                  </a:cubicBezTo>
                  <a:cubicBezTo>
                    <a:pt x="22" y="209"/>
                    <a:pt x="22" y="209"/>
                    <a:pt x="22" y="209"/>
                  </a:cubicBezTo>
                  <a:cubicBezTo>
                    <a:pt x="34" y="214"/>
                    <a:pt x="34" y="214"/>
                    <a:pt x="34" y="214"/>
                  </a:cubicBezTo>
                  <a:cubicBezTo>
                    <a:pt x="35" y="214"/>
                    <a:pt x="35" y="214"/>
                    <a:pt x="35" y="214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2" y="220"/>
                    <a:pt x="32" y="220"/>
                    <a:pt x="32" y="220"/>
                  </a:cubicBezTo>
                  <a:cubicBezTo>
                    <a:pt x="30" y="223"/>
                    <a:pt x="30" y="223"/>
                    <a:pt x="30" y="223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29" y="228"/>
                    <a:pt x="29" y="228"/>
                    <a:pt x="29" y="228"/>
                  </a:cubicBezTo>
                  <a:cubicBezTo>
                    <a:pt x="26" y="232"/>
                    <a:pt x="26" y="232"/>
                    <a:pt x="26" y="232"/>
                  </a:cubicBezTo>
                  <a:cubicBezTo>
                    <a:pt x="29" y="236"/>
                    <a:pt x="29" y="236"/>
                    <a:pt x="29" y="236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40" y="247"/>
                    <a:pt x="40" y="247"/>
                    <a:pt x="40" y="247"/>
                  </a:cubicBezTo>
                  <a:cubicBezTo>
                    <a:pt x="42" y="248"/>
                    <a:pt x="42" y="248"/>
                    <a:pt x="42" y="248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47" y="250"/>
                    <a:pt x="47" y="250"/>
                    <a:pt x="47" y="250"/>
                  </a:cubicBezTo>
                  <a:cubicBezTo>
                    <a:pt x="50" y="255"/>
                    <a:pt x="50" y="255"/>
                    <a:pt x="50" y="255"/>
                  </a:cubicBezTo>
                  <a:cubicBezTo>
                    <a:pt x="49" y="256"/>
                    <a:pt x="49" y="256"/>
                    <a:pt x="49" y="256"/>
                  </a:cubicBezTo>
                  <a:cubicBezTo>
                    <a:pt x="52" y="259"/>
                    <a:pt x="52" y="259"/>
                    <a:pt x="52" y="259"/>
                  </a:cubicBezTo>
                  <a:cubicBezTo>
                    <a:pt x="56" y="259"/>
                    <a:pt x="56" y="259"/>
                    <a:pt x="56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61" y="258"/>
                    <a:pt x="61" y="258"/>
                    <a:pt x="61" y="258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62" y="260"/>
                    <a:pt x="62" y="260"/>
                    <a:pt x="62" y="260"/>
                  </a:cubicBezTo>
                  <a:cubicBezTo>
                    <a:pt x="64" y="257"/>
                    <a:pt x="64" y="257"/>
                    <a:pt x="64" y="257"/>
                  </a:cubicBezTo>
                  <a:cubicBezTo>
                    <a:pt x="67" y="253"/>
                    <a:pt x="67" y="253"/>
                    <a:pt x="67" y="253"/>
                  </a:cubicBezTo>
                  <a:cubicBezTo>
                    <a:pt x="67" y="253"/>
                    <a:pt x="64" y="244"/>
                    <a:pt x="63" y="244"/>
                  </a:cubicBezTo>
                  <a:cubicBezTo>
                    <a:pt x="62" y="243"/>
                    <a:pt x="56" y="235"/>
                    <a:pt x="56" y="235"/>
                  </a:cubicBezTo>
                  <a:cubicBezTo>
                    <a:pt x="59" y="229"/>
                    <a:pt x="59" y="229"/>
                    <a:pt x="59" y="229"/>
                  </a:cubicBezTo>
                  <a:cubicBezTo>
                    <a:pt x="63" y="226"/>
                    <a:pt x="63" y="226"/>
                    <a:pt x="63" y="226"/>
                  </a:cubicBezTo>
                  <a:cubicBezTo>
                    <a:pt x="63" y="225"/>
                    <a:pt x="63" y="225"/>
                    <a:pt x="63" y="225"/>
                  </a:cubicBezTo>
                  <a:cubicBezTo>
                    <a:pt x="64" y="226"/>
                    <a:pt x="64" y="226"/>
                    <a:pt x="64" y="226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0" y="222"/>
                    <a:pt x="60" y="222"/>
                    <a:pt x="60" y="222"/>
                  </a:cubicBezTo>
                  <a:cubicBezTo>
                    <a:pt x="63" y="214"/>
                    <a:pt x="63" y="214"/>
                    <a:pt x="63" y="214"/>
                  </a:cubicBezTo>
                  <a:cubicBezTo>
                    <a:pt x="73" y="210"/>
                    <a:pt x="73" y="210"/>
                    <a:pt x="73" y="210"/>
                  </a:cubicBezTo>
                  <a:cubicBezTo>
                    <a:pt x="82" y="209"/>
                    <a:pt x="82" y="209"/>
                    <a:pt x="82" y="209"/>
                  </a:cubicBezTo>
                  <a:cubicBezTo>
                    <a:pt x="87" y="212"/>
                    <a:pt x="87" y="212"/>
                    <a:pt x="87" y="212"/>
                  </a:cubicBezTo>
                  <a:cubicBezTo>
                    <a:pt x="93" y="211"/>
                    <a:pt x="93" y="211"/>
                    <a:pt x="93" y="211"/>
                  </a:cubicBezTo>
                  <a:cubicBezTo>
                    <a:pt x="100" y="213"/>
                    <a:pt x="100" y="213"/>
                    <a:pt x="100" y="213"/>
                  </a:cubicBezTo>
                  <a:cubicBezTo>
                    <a:pt x="107" y="211"/>
                    <a:pt x="107" y="211"/>
                    <a:pt x="107" y="211"/>
                  </a:cubicBezTo>
                  <a:cubicBezTo>
                    <a:pt x="105" y="205"/>
                    <a:pt x="105" y="205"/>
                    <a:pt x="105" y="205"/>
                  </a:cubicBezTo>
                  <a:cubicBezTo>
                    <a:pt x="109" y="196"/>
                    <a:pt x="109" y="196"/>
                    <a:pt x="109" y="196"/>
                  </a:cubicBezTo>
                  <a:cubicBezTo>
                    <a:pt x="122" y="191"/>
                    <a:pt x="122" y="191"/>
                    <a:pt x="122" y="191"/>
                  </a:cubicBezTo>
                  <a:cubicBezTo>
                    <a:pt x="134" y="189"/>
                    <a:pt x="134" y="189"/>
                    <a:pt x="134" y="189"/>
                  </a:cubicBezTo>
                  <a:cubicBezTo>
                    <a:pt x="142" y="198"/>
                    <a:pt x="142" y="198"/>
                    <a:pt x="142" y="198"/>
                  </a:cubicBezTo>
                  <a:cubicBezTo>
                    <a:pt x="151" y="195"/>
                    <a:pt x="151" y="195"/>
                    <a:pt x="151" y="195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60" y="203"/>
                    <a:pt x="160" y="203"/>
                    <a:pt x="160" y="203"/>
                  </a:cubicBezTo>
                  <a:cubicBezTo>
                    <a:pt x="164" y="212"/>
                    <a:pt x="164" y="212"/>
                    <a:pt x="164" y="212"/>
                  </a:cubicBezTo>
                  <a:cubicBezTo>
                    <a:pt x="174" y="212"/>
                    <a:pt x="174" y="212"/>
                    <a:pt x="174" y="212"/>
                  </a:cubicBezTo>
                  <a:cubicBezTo>
                    <a:pt x="182" y="216"/>
                    <a:pt x="182" y="216"/>
                    <a:pt x="182" y="216"/>
                  </a:cubicBezTo>
                  <a:cubicBezTo>
                    <a:pt x="189" y="217"/>
                    <a:pt x="189" y="217"/>
                    <a:pt x="189" y="217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91" y="222"/>
                    <a:pt x="191" y="222"/>
                    <a:pt x="191" y="222"/>
                  </a:cubicBezTo>
                  <a:cubicBezTo>
                    <a:pt x="192" y="223"/>
                    <a:pt x="192" y="223"/>
                    <a:pt x="192" y="223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201" y="214"/>
                    <a:pt x="201" y="214"/>
                    <a:pt x="201" y="214"/>
                  </a:cubicBezTo>
                  <a:cubicBezTo>
                    <a:pt x="212" y="213"/>
                    <a:pt x="212" y="213"/>
                    <a:pt x="212" y="213"/>
                  </a:cubicBezTo>
                  <a:cubicBezTo>
                    <a:pt x="220" y="217"/>
                    <a:pt x="220" y="217"/>
                    <a:pt x="220" y="217"/>
                  </a:cubicBezTo>
                  <a:cubicBezTo>
                    <a:pt x="224" y="211"/>
                    <a:pt x="224" y="211"/>
                    <a:pt x="224" y="211"/>
                  </a:cubicBezTo>
                  <a:cubicBezTo>
                    <a:pt x="228" y="206"/>
                    <a:pt x="228" y="206"/>
                    <a:pt x="228" y="206"/>
                  </a:cubicBezTo>
                  <a:cubicBezTo>
                    <a:pt x="240" y="211"/>
                    <a:pt x="240" y="211"/>
                    <a:pt x="240" y="211"/>
                  </a:cubicBezTo>
                  <a:cubicBezTo>
                    <a:pt x="243" y="215"/>
                    <a:pt x="243" y="215"/>
                    <a:pt x="243" y="215"/>
                  </a:cubicBezTo>
                  <a:cubicBezTo>
                    <a:pt x="253" y="215"/>
                    <a:pt x="253" y="215"/>
                    <a:pt x="253" y="215"/>
                  </a:cubicBezTo>
                  <a:cubicBezTo>
                    <a:pt x="259" y="220"/>
                    <a:pt x="259" y="220"/>
                    <a:pt x="259" y="220"/>
                  </a:cubicBezTo>
                  <a:cubicBezTo>
                    <a:pt x="275" y="216"/>
                    <a:pt x="275" y="216"/>
                    <a:pt x="275" y="216"/>
                  </a:cubicBezTo>
                  <a:cubicBezTo>
                    <a:pt x="282" y="218"/>
                    <a:pt x="282" y="218"/>
                    <a:pt x="282" y="218"/>
                  </a:cubicBezTo>
                  <a:cubicBezTo>
                    <a:pt x="283" y="216"/>
                    <a:pt x="283" y="216"/>
                    <a:pt x="283" y="216"/>
                  </a:cubicBezTo>
                  <a:cubicBezTo>
                    <a:pt x="289" y="216"/>
                    <a:pt x="289" y="216"/>
                    <a:pt x="289" y="21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8" y="200"/>
                    <a:pt x="298" y="200"/>
                    <a:pt x="298" y="200"/>
                  </a:cubicBezTo>
                  <a:cubicBezTo>
                    <a:pt x="307" y="200"/>
                    <a:pt x="307" y="200"/>
                    <a:pt x="307" y="200"/>
                  </a:cubicBezTo>
                  <a:cubicBezTo>
                    <a:pt x="317" y="218"/>
                    <a:pt x="317" y="218"/>
                    <a:pt x="317" y="218"/>
                  </a:cubicBezTo>
                  <a:cubicBezTo>
                    <a:pt x="325" y="220"/>
                    <a:pt x="325" y="220"/>
                    <a:pt x="325" y="220"/>
                  </a:cubicBezTo>
                  <a:cubicBezTo>
                    <a:pt x="327" y="224"/>
                    <a:pt x="327" y="224"/>
                    <a:pt x="327" y="224"/>
                  </a:cubicBezTo>
                  <a:cubicBezTo>
                    <a:pt x="339" y="223"/>
                    <a:pt x="339" y="223"/>
                    <a:pt x="339" y="223"/>
                  </a:cubicBezTo>
                  <a:cubicBezTo>
                    <a:pt x="334" y="238"/>
                    <a:pt x="334" y="238"/>
                    <a:pt x="334" y="238"/>
                  </a:cubicBezTo>
                  <a:cubicBezTo>
                    <a:pt x="329" y="239"/>
                    <a:pt x="329" y="239"/>
                    <a:pt x="329" y="239"/>
                  </a:cubicBezTo>
                  <a:cubicBezTo>
                    <a:pt x="326" y="250"/>
                    <a:pt x="326" y="250"/>
                    <a:pt x="326" y="250"/>
                  </a:cubicBezTo>
                  <a:cubicBezTo>
                    <a:pt x="327" y="250"/>
                    <a:pt x="327" y="250"/>
                    <a:pt x="327" y="250"/>
                  </a:cubicBezTo>
                  <a:cubicBezTo>
                    <a:pt x="329" y="250"/>
                    <a:pt x="329" y="250"/>
                    <a:pt x="329" y="250"/>
                  </a:cubicBezTo>
                  <a:cubicBezTo>
                    <a:pt x="331" y="249"/>
                    <a:pt x="331" y="249"/>
                    <a:pt x="331" y="249"/>
                  </a:cubicBezTo>
                  <a:cubicBezTo>
                    <a:pt x="332" y="249"/>
                    <a:pt x="332" y="249"/>
                    <a:pt x="332" y="249"/>
                  </a:cubicBezTo>
                  <a:cubicBezTo>
                    <a:pt x="335" y="250"/>
                    <a:pt x="335" y="250"/>
                    <a:pt x="335" y="250"/>
                  </a:cubicBezTo>
                  <a:cubicBezTo>
                    <a:pt x="342" y="245"/>
                    <a:pt x="342" y="245"/>
                    <a:pt x="342" y="245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53" y="230"/>
                    <a:pt x="353" y="230"/>
                    <a:pt x="353" y="230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8" y="214"/>
                    <a:pt x="358" y="214"/>
                    <a:pt x="358" y="214"/>
                  </a:cubicBezTo>
                  <a:cubicBezTo>
                    <a:pt x="360" y="203"/>
                    <a:pt x="360" y="203"/>
                    <a:pt x="360" y="203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55" y="194"/>
                    <a:pt x="355" y="194"/>
                    <a:pt x="355" y="194"/>
                  </a:cubicBezTo>
                  <a:cubicBezTo>
                    <a:pt x="355" y="194"/>
                    <a:pt x="349" y="198"/>
                    <a:pt x="349" y="198"/>
                  </a:cubicBezTo>
                  <a:cubicBezTo>
                    <a:pt x="348" y="198"/>
                    <a:pt x="346" y="196"/>
                    <a:pt x="346" y="196"/>
                  </a:cubicBezTo>
                  <a:cubicBezTo>
                    <a:pt x="344" y="192"/>
                    <a:pt x="344" y="192"/>
                    <a:pt x="344" y="192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344" y="190"/>
                    <a:pt x="344" y="190"/>
                    <a:pt x="344" y="190"/>
                  </a:cubicBezTo>
                  <a:cubicBezTo>
                    <a:pt x="349" y="185"/>
                    <a:pt x="349" y="185"/>
                    <a:pt x="349" y="185"/>
                  </a:cubicBezTo>
                  <a:cubicBezTo>
                    <a:pt x="353" y="180"/>
                    <a:pt x="353" y="180"/>
                    <a:pt x="353" y="180"/>
                  </a:cubicBezTo>
                  <a:cubicBezTo>
                    <a:pt x="354" y="178"/>
                    <a:pt x="354" y="178"/>
                    <a:pt x="354" y="178"/>
                  </a:cubicBezTo>
                  <a:cubicBezTo>
                    <a:pt x="367" y="165"/>
                    <a:pt x="367" y="165"/>
                    <a:pt x="367" y="165"/>
                  </a:cubicBezTo>
                  <a:cubicBezTo>
                    <a:pt x="371" y="164"/>
                    <a:pt x="371" y="164"/>
                    <a:pt x="371" y="164"/>
                  </a:cubicBezTo>
                  <a:cubicBezTo>
                    <a:pt x="381" y="164"/>
                    <a:pt x="381" y="164"/>
                    <a:pt x="381" y="164"/>
                  </a:cubicBezTo>
                  <a:cubicBezTo>
                    <a:pt x="386" y="163"/>
                    <a:pt x="386" y="163"/>
                    <a:pt x="386" y="163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8"/>
                    <a:pt x="392" y="168"/>
                    <a:pt x="392" y="168"/>
                  </a:cubicBezTo>
                  <a:cubicBezTo>
                    <a:pt x="392" y="168"/>
                    <a:pt x="400" y="166"/>
                    <a:pt x="401" y="166"/>
                  </a:cubicBezTo>
                  <a:cubicBezTo>
                    <a:pt x="401" y="167"/>
                    <a:pt x="403" y="166"/>
                    <a:pt x="403" y="166"/>
                  </a:cubicBezTo>
                  <a:cubicBezTo>
                    <a:pt x="402" y="164"/>
                    <a:pt x="402" y="164"/>
                    <a:pt x="402" y="164"/>
                  </a:cubicBezTo>
                  <a:cubicBezTo>
                    <a:pt x="403" y="159"/>
                    <a:pt x="403" y="159"/>
                    <a:pt x="403" y="159"/>
                  </a:cubicBezTo>
                  <a:cubicBezTo>
                    <a:pt x="406" y="153"/>
                    <a:pt x="406" y="153"/>
                    <a:pt x="406" y="153"/>
                  </a:cubicBezTo>
                  <a:cubicBezTo>
                    <a:pt x="411" y="149"/>
                    <a:pt x="411" y="149"/>
                    <a:pt x="411" y="149"/>
                  </a:cubicBezTo>
                  <a:cubicBezTo>
                    <a:pt x="419" y="150"/>
                    <a:pt x="419" y="150"/>
                    <a:pt x="419" y="150"/>
                  </a:cubicBezTo>
                  <a:cubicBezTo>
                    <a:pt x="421" y="155"/>
                    <a:pt x="421" y="155"/>
                    <a:pt x="421" y="155"/>
                  </a:cubicBezTo>
                  <a:cubicBezTo>
                    <a:pt x="426" y="151"/>
                    <a:pt x="426" y="151"/>
                    <a:pt x="426" y="151"/>
                  </a:cubicBezTo>
                  <a:cubicBezTo>
                    <a:pt x="433" y="144"/>
                    <a:pt x="433" y="144"/>
                    <a:pt x="433" y="144"/>
                  </a:cubicBezTo>
                  <a:cubicBezTo>
                    <a:pt x="433" y="152"/>
                    <a:pt x="433" y="152"/>
                    <a:pt x="433" y="152"/>
                  </a:cubicBezTo>
                  <a:cubicBezTo>
                    <a:pt x="427" y="158"/>
                    <a:pt x="427" y="158"/>
                    <a:pt x="427" y="158"/>
                  </a:cubicBezTo>
                  <a:cubicBezTo>
                    <a:pt x="423" y="160"/>
                    <a:pt x="423" y="160"/>
                    <a:pt x="423" y="160"/>
                  </a:cubicBezTo>
                  <a:cubicBezTo>
                    <a:pt x="419" y="166"/>
                    <a:pt x="419" y="166"/>
                    <a:pt x="419" y="166"/>
                  </a:cubicBezTo>
                  <a:cubicBezTo>
                    <a:pt x="416" y="171"/>
                    <a:pt x="416" y="171"/>
                    <a:pt x="416" y="171"/>
                  </a:cubicBezTo>
                  <a:cubicBezTo>
                    <a:pt x="416" y="171"/>
                    <a:pt x="411" y="173"/>
                    <a:pt x="411" y="174"/>
                  </a:cubicBezTo>
                  <a:cubicBezTo>
                    <a:pt x="410" y="174"/>
                    <a:pt x="409" y="175"/>
                    <a:pt x="409" y="175"/>
                  </a:cubicBezTo>
                  <a:cubicBezTo>
                    <a:pt x="405" y="186"/>
                    <a:pt x="405" y="186"/>
                    <a:pt x="405" y="186"/>
                  </a:cubicBezTo>
                  <a:cubicBezTo>
                    <a:pt x="410" y="210"/>
                    <a:pt x="410" y="210"/>
                    <a:pt x="410" y="210"/>
                  </a:cubicBezTo>
                  <a:cubicBezTo>
                    <a:pt x="416" y="202"/>
                    <a:pt x="416" y="202"/>
                    <a:pt x="416" y="202"/>
                  </a:cubicBezTo>
                  <a:cubicBezTo>
                    <a:pt x="418" y="201"/>
                    <a:pt x="418" y="201"/>
                    <a:pt x="418" y="201"/>
                  </a:cubicBezTo>
                  <a:cubicBezTo>
                    <a:pt x="420" y="196"/>
                    <a:pt x="420" y="196"/>
                    <a:pt x="420" y="196"/>
                  </a:cubicBezTo>
                  <a:cubicBezTo>
                    <a:pt x="422" y="193"/>
                    <a:pt x="422" y="193"/>
                    <a:pt x="422" y="193"/>
                  </a:cubicBezTo>
                  <a:cubicBezTo>
                    <a:pt x="426" y="191"/>
                    <a:pt x="426" y="191"/>
                    <a:pt x="426" y="191"/>
                  </a:cubicBezTo>
                  <a:cubicBezTo>
                    <a:pt x="426" y="186"/>
                    <a:pt x="426" y="186"/>
                    <a:pt x="426" y="186"/>
                  </a:cubicBezTo>
                  <a:cubicBezTo>
                    <a:pt x="427" y="184"/>
                    <a:pt x="427" y="184"/>
                    <a:pt x="427" y="184"/>
                  </a:cubicBezTo>
                  <a:cubicBezTo>
                    <a:pt x="429" y="177"/>
                    <a:pt x="429" y="177"/>
                    <a:pt x="429" y="177"/>
                  </a:cubicBezTo>
                  <a:cubicBezTo>
                    <a:pt x="429" y="175"/>
                    <a:pt x="429" y="175"/>
                    <a:pt x="429" y="175"/>
                  </a:cubicBezTo>
                  <a:cubicBezTo>
                    <a:pt x="426" y="174"/>
                    <a:pt x="426" y="174"/>
                    <a:pt x="426" y="174"/>
                  </a:cubicBezTo>
                  <a:cubicBezTo>
                    <a:pt x="430" y="165"/>
                    <a:pt x="430" y="165"/>
                    <a:pt x="430" y="165"/>
                  </a:cubicBezTo>
                  <a:cubicBezTo>
                    <a:pt x="432" y="162"/>
                    <a:pt x="432" y="162"/>
                    <a:pt x="432" y="162"/>
                  </a:cubicBezTo>
                  <a:cubicBezTo>
                    <a:pt x="435" y="161"/>
                    <a:pt x="435" y="161"/>
                    <a:pt x="435" y="161"/>
                  </a:cubicBezTo>
                  <a:cubicBezTo>
                    <a:pt x="438" y="160"/>
                    <a:pt x="438" y="160"/>
                    <a:pt x="438" y="160"/>
                  </a:cubicBezTo>
                  <a:cubicBezTo>
                    <a:pt x="439" y="162"/>
                    <a:pt x="439" y="162"/>
                    <a:pt x="439" y="162"/>
                  </a:cubicBezTo>
                  <a:cubicBezTo>
                    <a:pt x="446" y="157"/>
                    <a:pt x="446" y="157"/>
                    <a:pt x="446" y="157"/>
                  </a:cubicBezTo>
                  <a:cubicBezTo>
                    <a:pt x="446" y="157"/>
                    <a:pt x="452" y="162"/>
                    <a:pt x="452" y="162"/>
                  </a:cubicBezTo>
                  <a:cubicBezTo>
                    <a:pt x="453" y="162"/>
                    <a:pt x="454" y="157"/>
                    <a:pt x="454" y="157"/>
                  </a:cubicBezTo>
                  <a:cubicBezTo>
                    <a:pt x="457" y="156"/>
                    <a:pt x="457" y="156"/>
                    <a:pt x="457" y="156"/>
                  </a:cubicBezTo>
                  <a:cubicBezTo>
                    <a:pt x="457" y="156"/>
                    <a:pt x="463" y="150"/>
                    <a:pt x="464" y="149"/>
                  </a:cubicBezTo>
                  <a:cubicBezTo>
                    <a:pt x="464" y="149"/>
                    <a:pt x="472" y="145"/>
                    <a:pt x="472" y="145"/>
                  </a:cubicBezTo>
                  <a:cubicBezTo>
                    <a:pt x="473" y="145"/>
                    <a:pt x="476" y="145"/>
                    <a:pt x="476" y="145"/>
                  </a:cubicBezTo>
                  <a:cubicBezTo>
                    <a:pt x="480" y="146"/>
                    <a:pt x="480" y="146"/>
                    <a:pt x="480" y="146"/>
                  </a:cubicBezTo>
                  <a:cubicBezTo>
                    <a:pt x="480" y="144"/>
                    <a:pt x="480" y="144"/>
                    <a:pt x="480" y="144"/>
                  </a:cubicBezTo>
                  <a:cubicBezTo>
                    <a:pt x="479" y="140"/>
                    <a:pt x="479" y="140"/>
                    <a:pt x="479" y="140"/>
                  </a:cubicBezTo>
                  <a:cubicBezTo>
                    <a:pt x="478" y="135"/>
                    <a:pt x="478" y="135"/>
                    <a:pt x="478" y="135"/>
                  </a:cubicBezTo>
                  <a:cubicBezTo>
                    <a:pt x="474" y="131"/>
                    <a:pt x="474" y="131"/>
                    <a:pt x="474" y="131"/>
                  </a:cubicBezTo>
                  <a:cubicBezTo>
                    <a:pt x="477" y="129"/>
                    <a:pt x="477" y="129"/>
                    <a:pt x="477" y="129"/>
                  </a:cubicBezTo>
                  <a:lnTo>
                    <a:pt x="482" y="127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1" name="Freeform 337">
              <a:extLst>
                <a:ext uri="{FF2B5EF4-FFF2-40B4-BE49-F238E27FC236}">
                  <a16:creationId xmlns:a16="http://schemas.microsoft.com/office/drawing/2014/main" xmlns="" id="{E569064F-DD67-448D-99B9-B008FE21A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1440" y="2964544"/>
              <a:ext cx="54435" cy="6049"/>
            </a:xfrm>
            <a:custGeom>
              <a:avLst/>
              <a:gdLst>
                <a:gd name="T0" fmla="*/ 2147483646 w 54"/>
                <a:gd name="T1" fmla="*/ 2147483646 h 6"/>
                <a:gd name="T2" fmla="*/ 2147483646 w 54"/>
                <a:gd name="T3" fmla="*/ 2147483646 h 6"/>
                <a:gd name="T4" fmla="*/ 2147483646 w 54"/>
                <a:gd name="T5" fmla="*/ 0 h 6"/>
                <a:gd name="T6" fmla="*/ 0 w 54"/>
                <a:gd name="T7" fmla="*/ 2147483646 h 6"/>
                <a:gd name="T8" fmla="*/ 2147483646 w 54"/>
                <a:gd name="T9" fmla="*/ 214748364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" h="6">
                  <a:moveTo>
                    <a:pt x="6" y="6"/>
                  </a:moveTo>
                  <a:lnTo>
                    <a:pt x="30" y="6"/>
                  </a:lnTo>
                  <a:lnTo>
                    <a:pt x="54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2" name="Freeform 338">
              <a:extLst>
                <a:ext uri="{FF2B5EF4-FFF2-40B4-BE49-F238E27FC236}">
                  <a16:creationId xmlns:a16="http://schemas.microsoft.com/office/drawing/2014/main" xmlns="" id="{8DE1953F-3E76-43F3-8DD8-EC772E04F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7973" y="2463743"/>
              <a:ext cx="770556" cy="540720"/>
            </a:xfrm>
            <a:custGeom>
              <a:avLst/>
              <a:gdLst>
                <a:gd name="T0" fmla="*/ 2147483646 w 129"/>
                <a:gd name="T1" fmla="*/ 2147483646 h 91"/>
                <a:gd name="T2" fmla="*/ 2147483646 w 129"/>
                <a:gd name="T3" fmla="*/ 2147483646 h 91"/>
                <a:gd name="T4" fmla="*/ 2147483646 w 129"/>
                <a:gd name="T5" fmla="*/ 2147483646 h 91"/>
                <a:gd name="T6" fmla="*/ 2147483646 w 129"/>
                <a:gd name="T7" fmla="*/ 2147483646 h 91"/>
                <a:gd name="T8" fmla="*/ 2147483646 w 129"/>
                <a:gd name="T9" fmla="*/ 2147483646 h 91"/>
                <a:gd name="T10" fmla="*/ 2147483646 w 129"/>
                <a:gd name="T11" fmla="*/ 2147483646 h 91"/>
                <a:gd name="T12" fmla="*/ 2147483646 w 129"/>
                <a:gd name="T13" fmla="*/ 2147483646 h 91"/>
                <a:gd name="T14" fmla="*/ 2147483646 w 129"/>
                <a:gd name="T15" fmla="*/ 2147483646 h 91"/>
                <a:gd name="T16" fmla="*/ 2147483646 w 129"/>
                <a:gd name="T17" fmla="*/ 2147483646 h 91"/>
                <a:gd name="T18" fmla="*/ 2147483646 w 129"/>
                <a:gd name="T19" fmla="*/ 2147483646 h 91"/>
                <a:gd name="T20" fmla="*/ 2147483646 w 129"/>
                <a:gd name="T21" fmla="*/ 2147483646 h 91"/>
                <a:gd name="T22" fmla="*/ 2147483646 w 129"/>
                <a:gd name="T23" fmla="*/ 2147483646 h 91"/>
                <a:gd name="T24" fmla="*/ 2147483646 w 129"/>
                <a:gd name="T25" fmla="*/ 2147483646 h 91"/>
                <a:gd name="T26" fmla="*/ 2147483646 w 129"/>
                <a:gd name="T27" fmla="*/ 2147483646 h 91"/>
                <a:gd name="T28" fmla="*/ 2147483646 w 129"/>
                <a:gd name="T29" fmla="*/ 2147483646 h 91"/>
                <a:gd name="T30" fmla="*/ 0 w 129"/>
                <a:gd name="T31" fmla="*/ 2147483646 h 91"/>
                <a:gd name="T32" fmla="*/ 2147483646 w 129"/>
                <a:gd name="T33" fmla="*/ 2147483646 h 91"/>
                <a:gd name="T34" fmla="*/ 2147483646 w 129"/>
                <a:gd name="T35" fmla="*/ 2147483646 h 91"/>
                <a:gd name="T36" fmla="*/ 2147483646 w 129"/>
                <a:gd name="T37" fmla="*/ 2147483646 h 91"/>
                <a:gd name="T38" fmla="*/ 2147483646 w 129"/>
                <a:gd name="T39" fmla="*/ 2147483646 h 91"/>
                <a:gd name="T40" fmla="*/ 2147483646 w 129"/>
                <a:gd name="T41" fmla="*/ 2147483646 h 91"/>
                <a:gd name="T42" fmla="*/ 2147483646 w 129"/>
                <a:gd name="T43" fmla="*/ 2147483646 h 91"/>
                <a:gd name="T44" fmla="*/ 2147483646 w 129"/>
                <a:gd name="T45" fmla="*/ 2147483646 h 91"/>
                <a:gd name="T46" fmla="*/ 2147483646 w 129"/>
                <a:gd name="T47" fmla="*/ 2147483646 h 91"/>
                <a:gd name="T48" fmla="*/ 2147483646 w 129"/>
                <a:gd name="T49" fmla="*/ 2147483646 h 91"/>
                <a:gd name="T50" fmla="*/ 2147483646 w 129"/>
                <a:gd name="T51" fmla="*/ 2147483646 h 91"/>
                <a:gd name="T52" fmla="*/ 2147483646 w 129"/>
                <a:gd name="T53" fmla="*/ 2147483646 h 91"/>
                <a:gd name="T54" fmla="*/ 2147483646 w 129"/>
                <a:gd name="T55" fmla="*/ 2147483646 h 91"/>
                <a:gd name="T56" fmla="*/ 2147483646 w 129"/>
                <a:gd name="T57" fmla="*/ 2147483646 h 91"/>
                <a:gd name="T58" fmla="*/ 2147483646 w 129"/>
                <a:gd name="T59" fmla="*/ 2147483646 h 91"/>
                <a:gd name="T60" fmla="*/ 2147483646 w 129"/>
                <a:gd name="T61" fmla="*/ 2147483646 h 91"/>
                <a:gd name="T62" fmla="*/ 2147483646 w 129"/>
                <a:gd name="T63" fmla="*/ 2147483646 h 91"/>
                <a:gd name="T64" fmla="*/ 2147483646 w 129"/>
                <a:gd name="T65" fmla="*/ 2147483646 h 91"/>
                <a:gd name="T66" fmla="*/ 2147483646 w 129"/>
                <a:gd name="T67" fmla="*/ 2147483646 h 91"/>
                <a:gd name="T68" fmla="*/ 2147483646 w 129"/>
                <a:gd name="T69" fmla="*/ 2147483646 h 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9" h="91">
                  <a:moveTo>
                    <a:pt x="89" y="79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101" y="67"/>
                    <a:pt x="101" y="67"/>
                    <a:pt x="101" y="67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24" y="41"/>
                    <a:pt x="124" y="41"/>
                    <a:pt x="124" y="41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20" y="62"/>
                    <a:pt x="20" y="63"/>
                  </a:cubicBezTo>
                  <a:cubicBezTo>
                    <a:pt x="20" y="64"/>
                    <a:pt x="20" y="72"/>
                    <a:pt x="20" y="72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6" y="83"/>
                    <a:pt x="66" y="83"/>
                    <a:pt x="66" y="83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90" y="82"/>
                    <a:pt x="90" y="82"/>
                    <a:pt x="90" y="82"/>
                  </a:cubicBezTo>
                  <a:lnTo>
                    <a:pt x="89" y="79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3" name="Freeform 339">
              <a:extLst>
                <a:ext uri="{FF2B5EF4-FFF2-40B4-BE49-F238E27FC236}">
                  <a16:creationId xmlns:a16="http://schemas.microsoft.com/office/drawing/2014/main" xmlns="" id="{1194E4AC-7C68-4FB5-82C6-79CA0421B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5150" y="2946400"/>
              <a:ext cx="16935" cy="10887"/>
            </a:xfrm>
            <a:custGeom>
              <a:avLst/>
              <a:gdLst>
                <a:gd name="T0" fmla="*/ 0 w 18"/>
                <a:gd name="T1" fmla="*/ 0 h 12"/>
                <a:gd name="T2" fmla="*/ 0 w 18"/>
                <a:gd name="T3" fmla="*/ 2147483646 h 12"/>
                <a:gd name="T4" fmla="*/ 2147483646 w 18"/>
                <a:gd name="T5" fmla="*/ 2147483646 h 12"/>
                <a:gd name="T6" fmla="*/ 2147483646 w 18"/>
                <a:gd name="T7" fmla="*/ 2147483646 h 12"/>
                <a:gd name="T8" fmla="*/ 0 w 18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0" y="12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4" name="Rectangle 340">
              <a:extLst>
                <a:ext uri="{FF2B5EF4-FFF2-40B4-BE49-F238E27FC236}">
                  <a16:creationId xmlns:a16="http://schemas.microsoft.com/office/drawing/2014/main" xmlns="" id="{2241FA2B-74CE-4F32-8061-F87623798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2173" y="2665758"/>
              <a:ext cx="7258" cy="1209"/>
            </a:xfrm>
            <a:prstGeom prst="rect">
              <a:avLst/>
            </a:prstGeom>
            <a:grp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15000"/>
                </a:spcBef>
              </a:pPr>
              <a:endParaRPr lang="en-US" altLang="en-US" dirty="0"/>
            </a:p>
          </p:txBody>
        </p:sp>
        <p:sp>
          <p:nvSpPr>
            <p:cNvPr id="85" name="Freeform 347">
              <a:extLst>
                <a:ext uri="{FF2B5EF4-FFF2-40B4-BE49-F238E27FC236}">
                  <a16:creationId xmlns:a16="http://schemas.microsoft.com/office/drawing/2014/main" xmlns="" id="{12C38F33-04C9-47E5-ABEB-45B869FB1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3223" y="1785122"/>
              <a:ext cx="494753" cy="584268"/>
            </a:xfrm>
            <a:custGeom>
              <a:avLst/>
              <a:gdLst>
                <a:gd name="T0" fmla="*/ 2147483646 w 83"/>
                <a:gd name="T1" fmla="*/ 2147483646 h 98"/>
                <a:gd name="T2" fmla="*/ 2147483646 w 83"/>
                <a:gd name="T3" fmla="*/ 2147483646 h 98"/>
                <a:gd name="T4" fmla="*/ 2147483646 w 83"/>
                <a:gd name="T5" fmla="*/ 2147483646 h 98"/>
                <a:gd name="T6" fmla="*/ 2147483646 w 83"/>
                <a:gd name="T7" fmla="*/ 2147483646 h 98"/>
                <a:gd name="T8" fmla="*/ 2147483646 w 83"/>
                <a:gd name="T9" fmla="*/ 2147483646 h 98"/>
                <a:gd name="T10" fmla="*/ 2147483646 w 83"/>
                <a:gd name="T11" fmla="*/ 2147483646 h 98"/>
                <a:gd name="T12" fmla="*/ 2147483646 w 83"/>
                <a:gd name="T13" fmla="*/ 2147483646 h 98"/>
                <a:gd name="T14" fmla="*/ 2147483646 w 83"/>
                <a:gd name="T15" fmla="*/ 2147483646 h 98"/>
                <a:gd name="T16" fmla="*/ 2147483646 w 83"/>
                <a:gd name="T17" fmla="*/ 2147483646 h 98"/>
                <a:gd name="T18" fmla="*/ 2147483646 w 83"/>
                <a:gd name="T19" fmla="*/ 2147483646 h 98"/>
                <a:gd name="T20" fmla="*/ 2147483646 w 83"/>
                <a:gd name="T21" fmla="*/ 2147483646 h 98"/>
                <a:gd name="T22" fmla="*/ 2147483646 w 83"/>
                <a:gd name="T23" fmla="*/ 2147483646 h 98"/>
                <a:gd name="T24" fmla="*/ 2147483646 w 83"/>
                <a:gd name="T25" fmla="*/ 2147483646 h 98"/>
                <a:gd name="T26" fmla="*/ 2147483646 w 83"/>
                <a:gd name="T27" fmla="*/ 2147483646 h 98"/>
                <a:gd name="T28" fmla="*/ 2147483646 w 83"/>
                <a:gd name="T29" fmla="*/ 2147483646 h 98"/>
                <a:gd name="T30" fmla="*/ 2147483646 w 83"/>
                <a:gd name="T31" fmla="*/ 2147483646 h 98"/>
                <a:gd name="T32" fmla="*/ 2147483646 w 83"/>
                <a:gd name="T33" fmla="*/ 2147483646 h 98"/>
                <a:gd name="T34" fmla="*/ 2147483646 w 83"/>
                <a:gd name="T35" fmla="*/ 2147483646 h 98"/>
                <a:gd name="T36" fmla="*/ 2147483646 w 83"/>
                <a:gd name="T37" fmla="*/ 2147483646 h 98"/>
                <a:gd name="T38" fmla="*/ 2147483646 w 83"/>
                <a:gd name="T39" fmla="*/ 2147483646 h 98"/>
                <a:gd name="T40" fmla="*/ 2147483646 w 83"/>
                <a:gd name="T41" fmla="*/ 2147483646 h 98"/>
                <a:gd name="T42" fmla="*/ 2147483646 w 83"/>
                <a:gd name="T43" fmla="*/ 2147483646 h 98"/>
                <a:gd name="T44" fmla="*/ 2147483646 w 83"/>
                <a:gd name="T45" fmla="*/ 2147483646 h 98"/>
                <a:gd name="T46" fmla="*/ 2147483646 w 83"/>
                <a:gd name="T47" fmla="*/ 2147483646 h 98"/>
                <a:gd name="T48" fmla="*/ 2147483646 w 83"/>
                <a:gd name="T49" fmla="*/ 2147483646 h 98"/>
                <a:gd name="T50" fmla="*/ 2147483646 w 83"/>
                <a:gd name="T51" fmla="*/ 0 h 98"/>
                <a:gd name="T52" fmla="*/ 2147483646 w 83"/>
                <a:gd name="T53" fmla="*/ 2147483646 h 98"/>
                <a:gd name="T54" fmla="*/ 2147483646 w 83"/>
                <a:gd name="T55" fmla="*/ 2147483646 h 98"/>
                <a:gd name="T56" fmla="*/ 2147483646 w 83"/>
                <a:gd name="T57" fmla="*/ 2147483646 h 98"/>
                <a:gd name="T58" fmla="*/ 2147483646 w 83"/>
                <a:gd name="T59" fmla="*/ 2147483646 h 98"/>
                <a:gd name="T60" fmla="*/ 2147483646 w 83"/>
                <a:gd name="T61" fmla="*/ 2147483646 h 98"/>
                <a:gd name="T62" fmla="*/ 2147483646 w 83"/>
                <a:gd name="T63" fmla="*/ 2147483646 h 98"/>
                <a:gd name="T64" fmla="*/ 2147483646 w 83"/>
                <a:gd name="T65" fmla="*/ 2147483646 h 98"/>
                <a:gd name="T66" fmla="*/ 2147483646 w 83"/>
                <a:gd name="T67" fmla="*/ 2147483646 h 98"/>
                <a:gd name="T68" fmla="*/ 2147483646 w 83"/>
                <a:gd name="T69" fmla="*/ 2147483646 h 98"/>
                <a:gd name="T70" fmla="*/ 2147483646 w 83"/>
                <a:gd name="T71" fmla="*/ 2147483646 h 98"/>
                <a:gd name="T72" fmla="*/ 2147483646 w 83"/>
                <a:gd name="T73" fmla="*/ 2147483646 h 98"/>
                <a:gd name="T74" fmla="*/ 2147483646 w 83"/>
                <a:gd name="T75" fmla="*/ 2147483646 h 98"/>
                <a:gd name="T76" fmla="*/ 2147483646 w 83"/>
                <a:gd name="T77" fmla="*/ 2147483646 h 98"/>
                <a:gd name="T78" fmla="*/ 2147483646 w 83"/>
                <a:gd name="T79" fmla="*/ 2147483646 h 98"/>
                <a:gd name="T80" fmla="*/ 2147483646 w 83"/>
                <a:gd name="T81" fmla="*/ 2147483646 h 98"/>
                <a:gd name="T82" fmla="*/ 2147483646 w 83"/>
                <a:gd name="T83" fmla="*/ 2147483646 h 98"/>
                <a:gd name="T84" fmla="*/ 2147483646 w 83"/>
                <a:gd name="T85" fmla="*/ 2147483646 h 98"/>
                <a:gd name="T86" fmla="*/ 2147483646 w 83"/>
                <a:gd name="T87" fmla="*/ 2147483646 h 98"/>
                <a:gd name="T88" fmla="*/ 2147483646 w 83"/>
                <a:gd name="T89" fmla="*/ 2147483646 h 98"/>
                <a:gd name="T90" fmla="*/ 2147483646 w 83"/>
                <a:gd name="T91" fmla="*/ 2147483646 h 9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3" h="98">
                  <a:moveTo>
                    <a:pt x="23" y="87"/>
                  </a:moveTo>
                  <a:cubicBezTo>
                    <a:pt x="23" y="87"/>
                    <a:pt x="24" y="87"/>
                    <a:pt x="24" y="86"/>
                  </a:cubicBezTo>
                  <a:cubicBezTo>
                    <a:pt x="24" y="86"/>
                    <a:pt x="24" y="82"/>
                    <a:pt x="24" y="82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5"/>
                    <a:pt x="23" y="70"/>
                    <a:pt x="23" y="70"/>
                  </a:cubicBezTo>
                  <a:cubicBezTo>
                    <a:pt x="23" y="69"/>
                    <a:pt x="24" y="65"/>
                    <a:pt x="24" y="65"/>
                  </a:cubicBezTo>
                  <a:cubicBezTo>
                    <a:pt x="24" y="65"/>
                    <a:pt x="24" y="62"/>
                    <a:pt x="24" y="62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11" y="97"/>
                    <a:pt x="11" y="97"/>
                    <a:pt x="11" y="9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9" y="91"/>
                    <a:pt x="19" y="91"/>
                    <a:pt x="19" y="91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1" y="92"/>
                    <a:pt x="21" y="92"/>
                  </a:cubicBezTo>
                  <a:lnTo>
                    <a:pt x="23" y="87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6" name="Freeform 348">
              <a:extLst>
                <a:ext uri="{FF2B5EF4-FFF2-40B4-BE49-F238E27FC236}">
                  <a16:creationId xmlns:a16="http://schemas.microsoft.com/office/drawing/2014/main" xmlns="" id="{8011E158-B5A1-4C25-96E2-86756F30A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1770" y="1898830"/>
              <a:ext cx="244352" cy="558865"/>
            </a:xfrm>
            <a:custGeom>
              <a:avLst/>
              <a:gdLst>
                <a:gd name="T0" fmla="*/ 2147483646 w 10000"/>
                <a:gd name="T1" fmla="*/ 2147483646 h 9895"/>
                <a:gd name="T2" fmla="*/ 2147483646 w 10000"/>
                <a:gd name="T3" fmla="*/ 2147483646 h 9895"/>
                <a:gd name="T4" fmla="*/ 2147483646 w 10000"/>
                <a:gd name="T5" fmla="*/ 2147483646 h 9895"/>
                <a:gd name="T6" fmla="*/ 2147483646 w 10000"/>
                <a:gd name="T7" fmla="*/ 2147483646 h 9895"/>
                <a:gd name="T8" fmla="*/ 2147483646 w 10000"/>
                <a:gd name="T9" fmla="*/ 0 h 9895"/>
                <a:gd name="T10" fmla="*/ 2147483646 w 10000"/>
                <a:gd name="T11" fmla="*/ 2147483646 h 9895"/>
                <a:gd name="T12" fmla="*/ 2147483646 w 10000"/>
                <a:gd name="T13" fmla="*/ 2147483646 h 9895"/>
                <a:gd name="T14" fmla="*/ 2147483646 w 10000"/>
                <a:gd name="T15" fmla="*/ 2147483646 h 9895"/>
                <a:gd name="T16" fmla="*/ 2147483646 w 10000"/>
                <a:gd name="T17" fmla="*/ 2147483646 h 9895"/>
                <a:gd name="T18" fmla="*/ 2147483646 w 10000"/>
                <a:gd name="T19" fmla="*/ 2147483646 h 9895"/>
                <a:gd name="T20" fmla="*/ 2147483646 w 10000"/>
                <a:gd name="T21" fmla="*/ 2147483646 h 9895"/>
                <a:gd name="T22" fmla="*/ 2147483646 w 10000"/>
                <a:gd name="T23" fmla="*/ 2147483646 h 9895"/>
                <a:gd name="T24" fmla="*/ 2147483646 w 10000"/>
                <a:gd name="T25" fmla="*/ 2147483646 h 9895"/>
                <a:gd name="T26" fmla="*/ 1547059788 w 10000"/>
                <a:gd name="T27" fmla="*/ 2147483646 h 9895"/>
                <a:gd name="T28" fmla="*/ 1032076903 w 10000"/>
                <a:gd name="T29" fmla="*/ 2147483646 h 9895"/>
                <a:gd name="T30" fmla="*/ 1032076903 w 10000"/>
                <a:gd name="T31" fmla="*/ 2147483646 h 9895"/>
                <a:gd name="T32" fmla="*/ 1032076903 w 10000"/>
                <a:gd name="T33" fmla="*/ 2147483646 h 9895"/>
                <a:gd name="T34" fmla="*/ 1032076903 w 10000"/>
                <a:gd name="T35" fmla="*/ 2147483646 h 9895"/>
                <a:gd name="T36" fmla="*/ 258002502 w 10000"/>
                <a:gd name="T37" fmla="*/ 2147483646 h 9895"/>
                <a:gd name="T38" fmla="*/ 516037938 w 10000"/>
                <a:gd name="T39" fmla="*/ 2147483646 h 9895"/>
                <a:gd name="T40" fmla="*/ 1839950288 w 10000"/>
                <a:gd name="T41" fmla="*/ 2147483646 h 9895"/>
                <a:gd name="T42" fmla="*/ 2018679268 w 10000"/>
                <a:gd name="T43" fmla="*/ 2147483646 h 9895"/>
                <a:gd name="T44" fmla="*/ 2147483646 w 10000"/>
                <a:gd name="T45" fmla="*/ 2147483646 h 9895"/>
                <a:gd name="T46" fmla="*/ 2147483646 w 10000"/>
                <a:gd name="T47" fmla="*/ 2147483646 h 9895"/>
                <a:gd name="T48" fmla="*/ 2147483646 w 10000"/>
                <a:gd name="T49" fmla="*/ 2147483646 h 9895"/>
                <a:gd name="T50" fmla="*/ 2147483646 w 10000"/>
                <a:gd name="T51" fmla="*/ 2147483646 h 9895"/>
                <a:gd name="T52" fmla="*/ 2147483646 w 10000"/>
                <a:gd name="T53" fmla="*/ 2147483646 h 9895"/>
                <a:gd name="T54" fmla="*/ 2147483646 w 10000"/>
                <a:gd name="T55" fmla="*/ 2147483646 h 9895"/>
                <a:gd name="T56" fmla="*/ 2147483646 w 10000"/>
                <a:gd name="T57" fmla="*/ 2147483646 h 9895"/>
                <a:gd name="T58" fmla="*/ 2147483646 w 10000"/>
                <a:gd name="T59" fmla="*/ 2147483646 h 9895"/>
                <a:gd name="T60" fmla="*/ 2147483646 w 10000"/>
                <a:gd name="T61" fmla="*/ 2147483646 h 9895"/>
                <a:gd name="T62" fmla="*/ 2147483646 w 10000"/>
                <a:gd name="T63" fmla="*/ 2147483646 h 9895"/>
                <a:gd name="T64" fmla="*/ 2147483646 w 10000"/>
                <a:gd name="T65" fmla="*/ 2147483646 h 9895"/>
                <a:gd name="T66" fmla="*/ 2147483646 w 10000"/>
                <a:gd name="T67" fmla="*/ 2147483646 h 989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000" h="9895">
                  <a:moveTo>
                    <a:pt x="10000" y="2316"/>
                  </a:moveTo>
                  <a:lnTo>
                    <a:pt x="10000" y="2211"/>
                  </a:lnTo>
                  <a:lnTo>
                    <a:pt x="9756" y="1895"/>
                  </a:lnTo>
                  <a:lnTo>
                    <a:pt x="9756" y="1579"/>
                  </a:lnTo>
                  <a:lnTo>
                    <a:pt x="9756" y="1158"/>
                  </a:lnTo>
                  <a:lnTo>
                    <a:pt x="9268" y="632"/>
                  </a:lnTo>
                  <a:lnTo>
                    <a:pt x="9024" y="632"/>
                  </a:lnTo>
                  <a:lnTo>
                    <a:pt x="8537" y="526"/>
                  </a:lnTo>
                  <a:lnTo>
                    <a:pt x="7805" y="211"/>
                  </a:lnTo>
                  <a:lnTo>
                    <a:pt x="7561" y="0"/>
                  </a:lnTo>
                  <a:lnTo>
                    <a:pt x="7317" y="0"/>
                  </a:lnTo>
                  <a:lnTo>
                    <a:pt x="7073" y="316"/>
                  </a:lnTo>
                  <a:lnTo>
                    <a:pt x="7073" y="526"/>
                  </a:lnTo>
                  <a:lnTo>
                    <a:pt x="6585" y="526"/>
                  </a:lnTo>
                  <a:lnTo>
                    <a:pt x="5854" y="526"/>
                  </a:lnTo>
                  <a:lnTo>
                    <a:pt x="5366" y="947"/>
                  </a:lnTo>
                  <a:lnTo>
                    <a:pt x="5122" y="947"/>
                  </a:lnTo>
                  <a:lnTo>
                    <a:pt x="4390" y="1158"/>
                  </a:lnTo>
                  <a:lnTo>
                    <a:pt x="4146" y="1368"/>
                  </a:lnTo>
                  <a:lnTo>
                    <a:pt x="4390" y="1684"/>
                  </a:lnTo>
                  <a:lnTo>
                    <a:pt x="3902" y="2000"/>
                  </a:lnTo>
                  <a:lnTo>
                    <a:pt x="3415" y="2526"/>
                  </a:lnTo>
                  <a:lnTo>
                    <a:pt x="2927" y="2632"/>
                  </a:lnTo>
                  <a:lnTo>
                    <a:pt x="2683" y="3263"/>
                  </a:lnTo>
                  <a:lnTo>
                    <a:pt x="2195" y="3684"/>
                  </a:lnTo>
                  <a:lnTo>
                    <a:pt x="2439" y="3895"/>
                  </a:lnTo>
                  <a:lnTo>
                    <a:pt x="2439" y="4211"/>
                  </a:lnTo>
                  <a:lnTo>
                    <a:pt x="1463" y="4316"/>
                  </a:lnTo>
                  <a:lnTo>
                    <a:pt x="976" y="4526"/>
                  </a:lnTo>
                  <a:lnTo>
                    <a:pt x="976" y="4842"/>
                  </a:lnTo>
                  <a:cubicBezTo>
                    <a:pt x="976" y="4842"/>
                    <a:pt x="732" y="5263"/>
                    <a:pt x="732" y="5368"/>
                  </a:cubicBezTo>
                  <a:cubicBezTo>
                    <a:pt x="813" y="5544"/>
                    <a:pt x="895" y="5719"/>
                    <a:pt x="976" y="5895"/>
                  </a:cubicBezTo>
                  <a:lnTo>
                    <a:pt x="1463" y="6211"/>
                  </a:lnTo>
                  <a:lnTo>
                    <a:pt x="976" y="6421"/>
                  </a:lnTo>
                  <a:lnTo>
                    <a:pt x="976" y="6632"/>
                  </a:lnTo>
                  <a:lnTo>
                    <a:pt x="976" y="7053"/>
                  </a:lnTo>
                  <a:cubicBezTo>
                    <a:pt x="976" y="7158"/>
                    <a:pt x="732" y="7158"/>
                    <a:pt x="732" y="7158"/>
                  </a:cubicBezTo>
                  <a:lnTo>
                    <a:pt x="244" y="7684"/>
                  </a:lnTo>
                  <a:lnTo>
                    <a:pt x="0" y="7789"/>
                  </a:lnTo>
                  <a:cubicBezTo>
                    <a:pt x="488" y="8316"/>
                    <a:pt x="329" y="8217"/>
                    <a:pt x="488" y="8316"/>
                  </a:cubicBezTo>
                  <a:cubicBezTo>
                    <a:pt x="647" y="8415"/>
                    <a:pt x="746" y="8264"/>
                    <a:pt x="955" y="8384"/>
                  </a:cubicBezTo>
                  <a:cubicBezTo>
                    <a:pt x="1164" y="8504"/>
                    <a:pt x="1597" y="8867"/>
                    <a:pt x="1740" y="9038"/>
                  </a:cubicBezTo>
                  <a:cubicBezTo>
                    <a:pt x="1883" y="9209"/>
                    <a:pt x="1786" y="9301"/>
                    <a:pt x="1814" y="9410"/>
                  </a:cubicBezTo>
                  <a:cubicBezTo>
                    <a:pt x="1842" y="9519"/>
                    <a:pt x="1865" y="9637"/>
                    <a:pt x="1909" y="9693"/>
                  </a:cubicBezTo>
                  <a:cubicBezTo>
                    <a:pt x="1953" y="9749"/>
                    <a:pt x="1990" y="9709"/>
                    <a:pt x="2078" y="9743"/>
                  </a:cubicBezTo>
                  <a:cubicBezTo>
                    <a:pt x="2166" y="9777"/>
                    <a:pt x="2338" y="9905"/>
                    <a:pt x="2439" y="9895"/>
                  </a:cubicBezTo>
                  <a:cubicBezTo>
                    <a:pt x="2540" y="9885"/>
                    <a:pt x="2602" y="9754"/>
                    <a:pt x="2683" y="9684"/>
                  </a:cubicBezTo>
                  <a:lnTo>
                    <a:pt x="3171" y="9474"/>
                  </a:lnTo>
                  <a:lnTo>
                    <a:pt x="3902" y="9474"/>
                  </a:lnTo>
                  <a:lnTo>
                    <a:pt x="4390" y="9053"/>
                  </a:lnTo>
                  <a:cubicBezTo>
                    <a:pt x="4471" y="8807"/>
                    <a:pt x="4553" y="8562"/>
                    <a:pt x="4634" y="8316"/>
                  </a:cubicBezTo>
                  <a:lnTo>
                    <a:pt x="4634" y="7895"/>
                  </a:lnTo>
                  <a:lnTo>
                    <a:pt x="5122" y="7789"/>
                  </a:lnTo>
                  <a:lnTo>
                    <a:pt x="5854" y="7684"/>
                  </a:lnTo>
                  <a:lnTo>
                    <a:pt x="5854" y="7158"/>
                  </a:lnTo>
                  <a:lnTo>
                    <a:pt x="5610" y="6842"/>
                  </a:lnTo>
                  <a:lnTo>
                    <a:pt x="4878" y="6632"/>
                  </a:lnTo>
                  <a:cubicBezTo>
                    <a:pt x="4959" y="6386"/>
                    <a:pt x="5041" y="6141"/>
                    <a:pt x="5122" y="5895"/>
                  </a:cubicBezTo>
                  <a:lnTo>
                    <a:pt x="5122" y="5368"/>
                  </a:lnTo>
                  <a:lnTo>
                    <a:pt x="5854" y="4842"/>
                  </a:lnTo>
                  <a:lnTo>
                    <a:pt x="6585" y="4632"/>
                  </a:lnTo>
                  <a:lnTo>
                    <a:pt x="8049" y="4211"/>
                  </a:lnTo>
                  <a:lnTo>
                    <a:pt x="8293" y="3895"/>
                  </a:lnTo>
                  <a:lnTo>
                    <a:pt x="8049" y="3579"/>
                  </a:lnTo>
                  <a:lnTo>
                    <a:pt x="8537" y="3263"/>
                  </a:lnTo>
                  <a:lnTo>
                    <a:pt x="9268" y="2842"/>
                  </a:lnTo>
                  <a:lnTo>
                    <a:pt x="10000" y="2947"/>
                  </a:lnTo>
                  <a:lnTo>
                    <a:pt x="10000" y="2842"/>
                  </a:lnTo>
                  <a:lnTo>
                    <a:pt x="10000" y="231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7" name="Freeform 349">
              <a:extLst>
                <a:ext uri="{FF2B5EF4-FFF2-40B4-BE49-F238E27FC236}">
                  <a16:creationId xmlns:a16="http://schemas.microsoft.com/office/drawing/2014/main" xmlns="" id="{C12C02C1-1087-42D7-B510-12B7B32E7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1043" y="2559307"/>
              <a:ext cx="339915" cy="218949"/>
            </a:xfrm>
            <a:custGeom>
              <a:avLst/>
              <a:gdLst>
                <a:gd name="T0" fmla="*/ 2147483646 w 57"/>
                <a:gd name="T1" fmla="*/ 2147483646 h 37"/>
                <a:gd name="T2" fmla="*/ 2147483646 w 57"/>
                <a:gd name="T3" fmla="*/ 2147483646 h 37"/>
                <a:gd name="T4" fmla="*/ 2147483646 w 57"/>
                <a:gd name="T5" fmla="*/ 2147483646 h 37"/>
                <a:gd name="T6" fmla="*/ 2147483646 w 57"/>
                <a:gd name="T7" fmla="*/ 2147483646 h 37"/>
                <a:gd name="T8" fmla="*/ 2147483646 w 57"/>
                <a:gd name="T9" fmla="*/ 2147483646 h 37"/>
                <a:gd name="T10" fmla="*/ 2147483646 w 57"/>
                <a:gd name="T11" fmla="*/ 2147483646 h 37"/>
                <a:gd name="T12" fmla="*/ 2147483646 w 57"/>
                <a:gd name="T13" fmla="*/ 2147483646 h 37"/>
                <a:gd name="T14" fmla="*/ 2147483646 w 57"/>
                <a:gd name="T15" fmla="*/ 2147483646 h 37"/>
                <a:gd name="T16" fmla="*/ 2147483646 w 57"/>
                <a:gd name="T17" fmla="*/ 2147483646 h 37"/>
                <a:gd name="T18" fmla="*/ 2147483646 w 57"/>
                <a:gd name="T19" fmla="*/ 2147483646 h 37"/>
                <a:gd name="T20" fmla="*/ 2147483646 w 57"/>
                <a:gd name="T21" fmla="*/ 2147483646 h 37"/>
                <a:gd name="T22" fmla="*/ 2147483646 w 57"/>
                <a:gd name="T23" fmla="*/ 0 h 37"/>
                <a:gd name="T24" fmla="*/ 2147483646 w 57"/>
                <a:gd name="T25" fmla="*/ 0 h 37"/>
                <a:gd name="T26" fmla="*/ 2147483646 w 57"/>
                <a:gd name="T27" fmla="*/ 2147483646 h 37"/>
                <a:gd name="T28" fmla="*/ 2147483646 w 57"/>
                <a:gd name="T29" fmla="*/ 2147483646 h 37"/>
                <a:gd name="T30" fmla="*/ 2147483646 w 57"/>
                <a:gd name="T31" fmla="*/ 2147483646 h 37"/>
                <a:gd name="T32" fmla="*/ 2147483646 w 57"/>
                <a:gd name="T33" fmla="*/ 2147483646 h 37"/>
                <a:gd name="T34" fmla="*/ 2147483646 w 57"/>
                <a:gd name="T35" fmla="*/ 2147483646 h 37"/>
                <a:gd name="T36" fmla="*/ 2147483646 w 57"/>
                <a:gd name="T37" fmla="*/ 2147483646 h 37"/>
                <a:gd name="T38" fmla="*/ 2147483646 w 57"/>
                <a:gd name="T39" fmla="*/ 2147483646 h 37"/>
                <a:gd name="T40" fmla="*/ 2147483646 w 57"/>
                <a:gd name="T41" fmla="*/ 2147483646 h 37"/>
                <a:gd name="T42" fmla="*/ 2147483646 w 57"/>
                <a:gd name="T43" fmla="*/ 2147483646 h 37"/>
                <a:gd name="T44" fmla="*/ 0 w 57"/>
                <a:gd name="T45" fmla="*/ 2147483646 h 37"/>
                <a:gd name="T46" fmla="*/ 0 w 57"/>
                <a:gd name="T47" fmla="*/ 2147483646 h 37"/>
                <a:gd name="T48" fmla="*/ 2147483646 w 57"/>
                <a:gd name="T49" fmla="*/ 2147483646 h 37"/>
                <a:gd name="T50" fmla="*/ 2147483646 w 57"/>
                <a:gd name="T51" fmla="*/ 2147483646 h 37"/>
                <a:gd name="T52" fmla="*/ 2147483646 w 57"/>
                <a:gd name="T53" fmla="*/ 2147483646 h 37"/>
                <a:gd name="T54" fmla="*/ 2147483646 w 57"/>
                <a:gd name="T55" fmla="*/ 2147483646 h 37"/>
                <a:gd name="T56" fmla="*/ 2147483646 w 57"/>
                <a:gd name="T57" fmla="*/ 2147483646 h 37"/>
                <a:gd name="T58" fmla="*/ 2147483646 w 57"/>
                <a:gd name="T59" fmla="*/ 2147483646 h 37"/>
                <a:gd name="T60" fmla="*/ 2147483646 w 57"/>
                <a:gd name="T61" fmla="*/ 2147483646 h 37"/>
                <a:gd name="T62" fmla="*/ 2147483646 w 57"/>
                <a:gd name="T63" fmla="*/ 2147483646 h 37"/>
                <a:gd name="T64" fmla="*/ 2147483646 w 57"/>
                <a:gd name="T65" fmla="*/ 2147483646 h 37"/>
                <a:gd name="T66" fmla="*/ 2147483646 w 57"/>
                <a:gd name="T67" fmla="*/ 2147483646 h 37"/>
                <a:gd name="T68" fmla="*/ 2147483646 w 57"/>
                <a:gd name="T69" fmla="*/ 2147483646 h 37"/>
                <a:gd name="T70" fmla="*/ 2147483646 w 57"/>
                <a:gd name="T71" fmla="*/ 2147483646 h 37"/>
                <a:gd name="T72" fmla="*/ 2147483646 w 57"/>
                <a:gd name="T73" fmla="*/ 2147483646 h 37"/>
                <a:gd name="T74" fmla="*/ 2147483646 w 57"/>
                <a:gd name="T75" fmla="*/ 2147483646 h 37"/>
                <a:gd name="T76" fmla="*/ 2147483646 w 57"/>
                <a:gd name="T77" fmla="*/ 2147483646 h 37"/>
                <a:gd name="T78" fmla="*/ 2147483646 w 57"/>
                <a:gd name="T79" fmla="*/ 2147483646 h 37"/>
                <a:gd name="T80" fmla="*/ 2147483646 w 57"/>
                <a:gd name="T81" fmla="*/ 2147483646 h 37"/>
                <a:gd name="T82" fmla="*/ 2147483646 w 57"/>
                <a:gd name="T83" fmla="*/ 2147483646 h 37"/>
                <a:gd name="T84" fmla="*/ 2147483646 w 57"/>
                <a:gd name="T85" fmla="*/ 2147483646 h 37"/>
                <a:gd name="T86" fmla="*/ 2147483646 w 57"/>
                <a:gd name="T87" fmla="*/ 2147483646 h 37"/>
                <a:gd name="T88" fmla="*/ 2147483646 w 57"/>
                <a:gd name="T89" fmla="*/ 2147483646 h 37"/>
                <a:gd name="T90" fmla="*/ 2147483646 w 57"/>
                <a:gd name="T91" fmla="*/ 2147483646 h 3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57" h="37">
                  <a:moveTo>
                    <a:pt x="54" y="22"/>
                  </a:moveTo>
                  <a:cubicBezTo>
                    <a:pt x="56" y="21"/>
                    <a:pt x="56" y="21"/>
                    <a:pt x="56" y="21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6" y="26"/>
                    <a:pt x="25" y="28"/>
                  </a:cubicBezTo>
                  <a:cubicBezTo>
                    <a:pt x="25" y="29"/>
                    <a:pt x="22" y="30"/>
                    <a:pt x="22" y="30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5"/>
                    <a:pt x="51" y="25"/>
                    <a:pt x="51" y="25"/>
                  </a:cubicBezTo>
                  <a:lnTo>
                    <a:pt x="54" y="2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8" name="Freeform 350">
              <a:extLst>
                <a:ext uri="{FF2B5EF4-FFF2-40B4-BE49-F238E27FC236}">
                  <a16:creationId xmlns:a16="http://schemas.microsoft.com/office/drawing/2014/main" xmlns="" id="{D0000956-EA18-4C56-BA18-CE53902FE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7008" y="2559307"/>
              <a:ext cx="42338" cy="22983"/>
            </a:xfrm>
            <a:custGeom>
              <a:avLst/>
              <a:gdLst>
                <a:gd name="T0" fmla="*/ 2147483646 w 42"/>
                <a:gd name="T1" fmla="*/ 2147483646 h 24"/>
                <a:gd name="T2" fmla="*/ 2147483646 w 42"/>
                <a:gd name="T3" fmla="*/ 0 h 24"/>
                <a:gd name="T4" fmla="*/ 0 w 42"/>
                <a:gd name="T5" fmla="*/ 2147483646 h 24"/>
                <a:gd name="T6" fmla="*/ 2147483646 w 42"/>
                <a:gd name="T7" fmla="*/ 2147483646 h 24"/>
                <a:gd name="T8" fmla="*/ 2147483646 w 42"/>
                <a:gd name="T9" fmla="*/ 2147483646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24">
                  <a:moveTo>
                    <a:pt x="36" y="24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42" y="24"/>
                  </a:lnTo>
                  <a:lnTo>
                    <a:pt x="36" y="2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9" name="Freeform 359">
              <a:extLst>
                <a:ext uri="{FF2B5EF4-FFF2-40B4-BE49-F238E27FC236}">
                  <a16:creationId xmlns:a16="http://schemas.microsoft.com/office/drawing/2014/main" xmlns="" id="{13C27732-A4D2-4421-B9A6-FE21926DE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704" y="2463743"/>
              <a:ext cx="59274" cy="36290"/>
            </a:xfrm>
            <a:custGeom>
              <a:avLst/>
              <a:gdLst>
                <a:gd name="T0" fmla="*/ 2147483646 w 60"/>
                <a:gd name="T1" fmla="*/ 2147483646 h 36"/>
                <a:gd name="T2" fmla="*/ 2147483646 w 60"/>
                <a:gd name="T3" fmla="*/ 2147483646 h 36"/>
                <a:gd name="T4" fmla="*/ 2147483646 w 60"/>
                <a:gd name="T5" fmla="*/ 2147483646 h 36"/>
                <a:gd name="T6" fmla="*/ 2147483646 w 60"/>
                <a:gd name="T7" fmla="*/ 2147483646 h 36"/>
                <a:gd name="T8" fmla="*/ 2147483646 w 60"/>
                <a:gd name="T9" fmla="*/ 0 h 36"/>
                <a:gd name="T10" fmla="*/ 2147483646 w 60"/>
                <a:gd name="T11" fmla="*/ 0 h 36"/>
                <a:gd name="T12" fmla="*/ 2147483646 w 60"/>
                <a:gd name="T13" fmla="*/ 2147483646 h 36"/>
                <a:gd name="T14" fmla="*/ 0 w 60"/>
                <a:gd name="T15" fmla="*/ 2147483646 h 36"/>
                <a:gd name="T16" fmla="*/ 2147483646 w 60"/>
                <a:gd name="T17" fmla="*/ 2147483646 h 36"/>
                <a:gd name="T18" fmla="*/ 2147483646 w 60"/>
                <a:gd name="T19" fmla="*/ 214748364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36">
                  <a:moveTo>
                    <a:pt x="54" y="36"/>
                  </a:moveTo>
                  <a:lnTo>
                    <a:pt x="60" y="24"/>
                  </a:lnTo>
                  <a:lnTo>
                    <a:pt x="54" y="12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12" y="30"/>
                  </a:lnTo>
                  <a:lnTo>
                    <a:pt x="54" y="3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0" name="Freeform 360">
              <a:extLst>
                <a:ext uri="{FF2B5EF4-FFF2-40B4-BE49-F238E27FC236}">
                  <a16:creationId xmlns:a16="http://schemas.microsoft.com/office/drawing/2014/main" xmlns="" id="{F0380F15-923A-48C1-B505-1DCC1D4A6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1044" y="2481889"/>
              <a:ext cx="185078" cy="165724"/>
            </a:xfrm>
            <a:custGeom>
              <a:avLst/>
              <a:gdLst>
                <a:gd name="T0" fmla="*/ 2147483646 w 31"/>
                <a:gd name="T1" fmla="*/ 2147483646 h 28"/>
                <a:gd name="T2" fmla="*/ 2147483646 w 31"/>
                <a:gd name="T3" fmla="*/ 2147483646 h 28"/>
                <a:gd name="T4" fmla="*/ 2147483646 w 31"/>
                <a:gd name="T5" fmla="*/ 2147483646 h 28"/>
                <a:gd name="T6" fmla="*/ 2147483646 w 31"/>
                <a:gd name="T7" fmla="*/ 2147483646 h 28"/>
                <a:gd name="T8" fmla="*/ 2147483646 w 31"/>
                <a:gd name="T9" fmla="*/ 2147483646 h 28"/>
                <a:gd name="T10" fmla="*/ 2147483646 w 31"/>
                <a:gd name="T11" fmla="*/ 2147483646 h 28"/>
                <a:gd name="T12" fmla="*/ 2147483646 w 31"/>
                <a:gd name="T13" fmla="*/ 2147483646 h 28"/>
                <a:gd name="T14" fmla="*/ 2147483646 w 31"/>
                <a:gd name="T15" fmla="*/ 2147483646 h 28"/>
                <a:gd name="T16" fmla="*/ 2147483646 w 31"/>
                <a:gd name="T17" fmla="*/ 2147483646 h 28"/>
                <a:gd name="T18" fmla="*/ 2147483646 w 31"/>
                <a:gd name="T19" fmla="*/ 2147483646 h 28"/>
                <a:gd name="T20" fmla="*/ 2147483646 w 31"/>
                <a:gd name="T21" fmla="*/ 2147483646 h 28"/>
                <a:gd name="T22" fmla="*/ 2147483646 w 31"/>
                <a:gd name="T23" fmla="*/ 2147483646 h 28"/>
                <a:gd name="T24" fmla="*/ 2147483646 w 31"/>
                <a:gd name="T25" fmla="*/ 2147483646 h 28"/>
                <a:gd name="T26" fmla="*/ 2147483646 w 31"/>
                <a:gd name="T27" fmla="*/ 2147483646 h 28"/>
                <a:gd name="T28" fmla="*/ 2147483646 w 31"/>
                <a:gd name="T29" fmla="*/ 2147483646 h 28"/>
                <a:gd name="T30" fmla="*/ 2147483646 w 31"/>
                <a:gd name="T31" fmla="*/ 2147483646 h 28"/>
                <a:gd name="T32" fmla="*/ 2147483646 w 31"/>
                <a:gd name="T33" fmla="*/ 2147483646 h 28"/>
                <a:gd name="T34" fmla="*/ 2147483646 w 31"/>
                <a:gd name="T35" fmla="*/ 2147483646 h 28"/>
                <a:gd name="T36" fmla="*/ 2147483646 w 31"/>
                <a:gd name="T37" fmla="*/ 2147483646 h 28"/>
                <a:gd name="T38" fmla="*/ 2147483646 w 31"/>
                <a:gd name="T39" fmla="*/ 2147483646 h 28"/>
                <a:gd name="T40" fmla="*/ 2147483646 w 31"/>
                <a:gd name="T41" fmla="*/ 2147483646 h 28"/>
                <a:gd name="T42" fmla="*/ 2147483646 w 31"/>
                <a:gd name="T43" fmla="*/ 2147483646 h 28"/>
                <a:gd name="T44" fmla="*/ 2147483646 w 31"/>
                <a:gd name="T45" fmla="*/ 2147483646 h 28"/>
                <a:gd name="T46" fmla="*/ 2147483646 w 31"/>
                <a:gd name="T47" fmla="*/ 0 h 28"/>
                <a:gd name="T48" fmla="*/ 2147483646 w 31"/>
                <a:gd name="T49" fmla="*/ 2147483646 h 28"/>
                <a:gd name="T50" fmla="*/ 2147483646 w 31"/>
                <a:gd name="T51" fmla="*/ 2147483646 h 28"/>
                <a:gd name="T52" fmla="*/ 2147483646 w 31"/>
                <a:gd name="T53" fmla="*/ 0 h 28"/>
                <a:gd name="T54" fmla="*/ 2147483646 w 31"/>
                <a:gd name="T55" fmla="*/ 0 h 28"/>
                <a:gd name="T56" fmla="*/ 2147483646 w 31"/>
                <a:gd name="T57" fmla="*/ 2147483646 h 28"/>
                <a:gd name="T58" fmla="*/ 2147483646 w 31"/>
                <a:gd name="T59" fmla="*/ 2147483646 h 28"/>
                <a:gd name="T60" fmla="*/ 0 w 31"/>
                <a:gd name="T61" fmla="*/ 2147483646 h 28"/>
                <a:gd name="T62" fmla="*/ 0 w 31"/>
                <a:gd name="T63" fmla="*/ 2147483646 h 28"/>
                <a:gd name="T64" fmla="*/ 2147483646 w 31"/>
                <a:gd name="T65" fmla="*/ 2147483646 h 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1" h="28">
                  <a:moveTo>
                    <a:pt x="1" y="9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7"/>
                    <a:pt x="2" y="17"/>
                  </a:cubicBezTo>
                  <a:cubicBezTo>
                    <a:pt x="2" y="17"/>
                    <a:pt x="2" y="19"/>
                    <a:pt x="2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5" y="1"/>
                    <a:pt x="15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1" y="9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1" name="Freeform 364">
              <a:extLst>
                <a:ext uri="{FF2B5EF4-FFF2-40B4-BE49-F238E27FC236}">
                  <a16:creationId xmlns:a16="http://schemas.microsoft.com/office/drawing/2014/main" xmlns="" id="{ECB9F0B9-06B4-48A7-BCCC-2B2E85592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337" y="3260912"/>
              <a:ext cx="299997" cy="221368"/>
            </a:xfrm>
            <a:custGeom>
              <a:avLst/>
              <a:gdLst>
                <a:gd name="T0" fmla="*/ 2147483646 w 300"/>
                <a:gd name="T1" fmla="*/ 2147483646 h 223"/>
                <a:gd name="T2" fmla="*/ 2147483646 w 300"/>
                <a:gd name="T3" fmla="*/ 2147483646 h 223"/>
                <a:gd name="T4" fmla="*/ 2147483646 w 300"/>
                <a:gd name="T5" fmla="*/ 2147483646 h 223"/>
                <a:gd name="T6" fmla="*/ 2147483646 w 300"/>
                <a:gd name="T7" fmla="*/ 2147483646 h 223"/>
                <a:gd name="T8" fmla="*/ 2147483646 w 300"/>
                <a:gd name="T9" fmla="*/ 2147483646 h 223"/>
                <a:gd name="T10" fmla="*/ 2147483646 w 300"/>
                <a:gd name="T11" fmla="*/ 2147483646 h 223"/>
                <a:gd name="T12" fmla="*/ 2147483646 w 300"/>
                <a:gd name="T13" fmla="*/ 2147483646 h 223"/>
                <a:gd name="T14" fmla="*/ 2147483646 w 300"/>
                <a:gd name="T15" fmla="*/ 2147483646 h 223"/>
                <a:gd name="T16" fmla="*/ 2147483646 w 300"/>
                <a:gd name="T17" fmla="*/ 2147483646 h 223"/>
                <a:gd name="T18" fmla="*/ 2147483646 w 300"/>
                <a:gd name="T19" fmla="*/ 2147483646 h 223"/>
                <a:gd name="T20" fmla="*/ 2147483646 w 300"/>
                <a:gd name="T21" fmla="*/ 2147483646 h 223"/>
                <a:gd name="T22" fmla="*/ 2147483646 w 300"/>
                <a:gd name="T23" fmla="*/ 2147483646 h 223"/>
                <a:gd name="T24" fmla="*/ 2147483646 w 300"/>
                <a:gd name="T25" fmla="*/ 2147483646 h 223"/>
                <a:gd name="T26" fmla="*/ 2147483646 w 300"/>
                <a:gd name="T27" fmla="*/ 2147483646 h 223"/>
                <a:gd name="T28" fmla="*/ 2147483646 w 300"/>
                <a:gd name="T29" fmla="*/ 2147483646 h 223"/>
                <a:gd name="T30" fmla="*/ 2147483646 w 300"/>
                <a:gd name="T31" fmla="*/ 0 h 223"/>
                <a:gd name="T32" fmla="*/ 2147483646 w 300"/>
                <a:gd name="T33" fmla="*/ 2147483646 h 223"/>
                <a:gd name="T34" fmla="*/ 2147483646 w 300"/>
                <a:gd name="T35" fmla="*/ 2147483646 h 223"/>
                <a:gd name="T36" fmla="*/ 2147483646 w 300"/>
                <a:gd name="T37" fmla="*/ 2147483646 h 223"/>
                <a:gd name="T38" fmla="*/ 2147483646 w 300"/>
                <a:gd name="T39" fmla="*/ 2147483646 h 223"/>
                <a:gd name="T40" fmla="*/ 2147483646 w 300"/>
                <a:gd name="T41" fmla="*/ 2147483646 h 223"/>
                <a:gd name="T42" fmla="*/ 2147483646 w 300"/>
                <a:gd name="T43" fmla="*/ 2147483646 h 223"/>
                <a:gd name="T44" fmla="*/ 0 w 300"/>
                <a:gd name="T45" fmla="*/ 2147483646 h 223"/>
                <a:gd name="T46" fmla="*/ 2147483646 w 300"/>
                <a:gd name="T47" fmla="*/ 2147483646 h 223"/>
                <a:gd name="T48" fmla="*/ 2147483646 w 300"/>
                <a:gd name="T49" fmla="*/ 2147483646 h 223"/>
                <a:gd name="T50" fmla="*/ 2147483646 w 300"/>
                <a:gd name="T51" fmla="*/ 2147483646 h 223"/>
                <a:gd name="T52" fmla="*/ 2147483646 w 300"/>
                <a:gd name="T53" fmla="*/ 2147483646 h 223"/>
                <a:gd name="T54" fmla="*/ 2147483646 w 300"/>
                <a:gd name="T55" fmla="*/ 2147483646 h 22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00" h="223">
                  <a:moveTo>
                    <a:pt x="66" y="223"/>
                  </a:moveTo>
                  <a:lnTo>
                    <a:pt x="78" y="205"/>
                  </a:lnTo>
                  <a:lnTo>
                    <a:pt x="102" y="205"/>
                  </a:lnTo>
                  <a:lnTo>
                    <a:pt x="138" y="217"/>
                  </a:lnTo>
                  <a:lnTo>
                    <a:pt x="162" y="205"/>
                  </a:lnTo>
                  <a:lnTo>
                    <a:pt x="198" y="205"/>
                  </a:lnTo>
                  <a:lnTo>
                    <a:pt x="228" y="199"/>
                  </a:lnTo>
                  <a:lnTo>
                    <a:pt x="258" y="174"/>
                  </a:lnTo>
                  <a:lnTo>
                    <a:pt x="288" y="138"/>
                  </a:lnTo>
                  <a:lnTo>
                    <a:pt x="300" y="66"/>
                  </a:lnTo>
                  <a:lnTo>
                    <a:pt x="288" y="54"/>
                  </a:lnTo>
                  <a:lnTo>
                    <a:pt x="282" y="24"/>
                  </a:lnTo>
                  <a:lnTo>
                    <a:pt x="282" y="18"/>
                  </a:lnTo>
                  <a:lnTo>
                    <a:pt x="270" y="6"/>
                  </a:lnTo>
                  <a:lnTo>
                    <a:pt x="222" y="0"/>
                  </a:lnTo>
                  <a:lnTo>
                    <a:pt x="114" y="72"/>
                  </a:lnTo>
                  <a:lnTo>
                    <a:pt x="78" y="90"/>
                  </a:lnTo>
                  <a:lnTo>
                    <a:pt x="78" y="144"/>
                  </a:lnTo>
                  <a:lnTo>
                    <a:pt x="66" y="162"/>
                  </a:lnTo>
                  <a:lnTo>
                    <a:pt x="24" y="168"/>
                  </a:lnTo>
                  <a:lnTo>
                    <a:pt x="0" y="168"/>
                  </a:lnTo>
                  <a:lnTo>
                    <a:pt x="12" y="193"/>
                  </a:lnTo>
                  <a:lnTo>
                    <a:pt x="36" y="217"/>
                  </a:lnTo>
                  <a:lnTo>
                    <a:pt x="48" y="217"/>
                  </a:lnTo>
                  <a:lnTo>
                    <a:pt x="60" y="223"/>
                  </a:lnTo>
                  <a:lnTo>
                    <a:pt x="66" y="223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2" name="Freeform 365">
              <a:extLst>
                <a:ext uri="{FF2B5EF4-FFF2-40B4-BE49-F238E27FC236}">
                  <a16:creationId xmlns:a16="http://schemas.microsoft.com/office/drawing/2014/main" xmlns="" id="{83685A35-6968-466D-B7D5-90D8FD71B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337" y="3260912"/>
              <a:ext cx="299997" cy="221368"/>
            </a:xfrm>
            <a:custGeom>
              <a:avLst/>
              <a:gdLst>
                <a:gd name="T0" fmla="*/ 2147483646 w 300"/>
                <a:gd name="T1" fmla="*/ 2147483646 h 223"/>
                <a:gd name="T2" fmla="*/ 2147483646 w 300"/>
                <a:gd name="T3" fmla="*/ 2147483646 h 223"/>
                <a:gd name="T4" fmla="*/ 2147483646 w 300"/>
                <a:gd name="T5" fmla="*/ 2147483646 h 223"/>
                <a:gd name="T6" fmla="*/ 2147483646 w 300"/>
                <a:gd name="T7" fmla="*/ 2147483646 h 223"/>
                <a:gd name="T8" fmla="*/ 2147483646 w 300"/>
                <a:gd name="T9" fmla="*/ 2147483646 h 223"/>
                <a:gd name="T10" fmla="*/ 2147483646 w 300"/>
                <a:gd name="T11" fmla="*/ 2147483646 h 223"/>
                <a:gd name="T12" fmla="*/ 2147483646 w 300"/>
                <a:gd name="T13" fmla="*/ 2147483646 h 223"/>
                <a:gd name="T14" fmla="*/ 2147483646 w 300"/>
                <a:gd name="T15" fmla="*/ 2147483646 h 223"/>
                <a:gd name="T16" fmla="*/ 2147483646 w 300"/>
                <a:gd name="T17" fmla="*/ 2147483646 h 223"/>
                <a:gd name="T18" fmla="*/ 2147483646 w 300"/>
                <a:gd name="T19" fmla="*/ 2147483646 h 223"/>
                <a:gd name="T20" fmla="*/ 2147483646 w 300"/>
                <a:gd name="T21" fmla="*/ 2147483646 h 223"/>
                <a:gd name="T22" fmla="*/ 2147483646 w 300"/>
                <a:gd name="T23" fmla="*/ 2147483646 h 223"/>
                <a:gd name="T24" fmla="*/ 2147483646 w 300"/>
                <a:gd name="T25" fmla="*/ 2147483646 h 223"/>
                <a:gd name="T26" fmla="*/ 2147483646 w 300"/>
                <a:gd name="T27" fmla="*/ 2147483646 h 223"/>
                <a:gd name="T28" fmla="*/ 2147483646 w 300"/>
                <a:gd name="T29" fmla="*/ 2147483646 h 223"/>
                <a:gd name="T30" fmla="*/ 2147483646 w 300"/>
                <a:gd name="T31" fmla="*/ 0 h 223"/>
                <a:gd name="T32" fmla="*/ 2147483646 w 300"/>
                <a:gd name="T33" fmla="*/ 2147483646 h 223"/>
                <a:gd name="T34" fmla="*/ 2147483646 w 300"/>
                <a:gd name="T35" fmla="*/ 2147483646 h 223"/>
                <a:gd name="T36" fmla="*/ 2147483646 w 300"/>
                <a:gd name="T37" fmla="*/ 2147483646 h 223"/>
                <a:gd name="T38" fmla="*/ 2147483646 w 300"/>
                <a:gd name="T39" fmla="*/ 2147483646 h 223"/>
                <a:gd name="T40" fmla="*/ 2147483646 w 300"/>
                <a:gd name="T41" fmla="*/ 2147483646 h 223"/>
                <a:gd name="T42" fmla="*/ 2147483646 w 300"/>
                <a:gd name="T43" fmla="*/ 2147483646 h 223"/>
                <a:gd name="T44" fmla="*/ 0 w 300"/>
                <a:gd name="T45" fmla="*/ 2147483646 h 223"/>
                <a:gd name="T46" fmla="*/ 2147483646 w 300"/>
                <a:gd name="T47" fmla="*/ 2147483646 h 223"/>
                <a:gd name="T48" fmla="*/ 2147483646 w 300"/>
                <a:gd name="T49" fmla="*/ 2147483646 h 223"/>
                <a:gd name="T50" fmla="*/ 2147483646 w 300"/>
                <a:gd name="T51" fmla="*/ 2147483646 h 223"/>
                <a:gd name="T52" fmla="*/ 2147483646 w 300"/>
                <a:gd name="T53" fmla="*/ 2147483646 h 223"/>
                <a:gd name="T54" fmla="*/ 2147483646 w 300"/>
                <a:gd name="T55" fmla="*/ 2147483646 h 22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00" h="223">
                  <a:moveTo>
                    <a:pt x="66" y="223"/>
                  </a:moveTo>
                  <a:lnTo>
                    <a:pt x="78" y="205"/>
                  </a:lnTo>
                  <a:lnTo>
                    <a:pt x="102" y="205"/>
                  </a:lnTo>
                  <a:lnTo>
                    <a:pt x="138" y="217"/>
                  </a:lnTo>
                  <a:lnTo>
                    <a:pt x="162" y="205"/>
                  </a:lnTo>
                  <a:lnTo>
                    <a:pt x="198" y="205"/>
                  </a:lnTo>
                  <a:lnTo>
                    <a:pt x="228" y="199"/>
                  </a:lnTo>
                  <a:lnTo>
                    <a:pt x="258" y="174"/>
                  </a:lnTo>
                  <a:lnTo>
                    <a:pt x="288" y="138"/>
                  </a:lnTo>
                  <a:lnTo>
                    <a:pt x="300" y="66"/>
                  </a:lnTo>
                  <a:lnTo>
                    <a:pt x="288" y="54"/>
                  </a:lnTo>
                  <a:lnTo>
                    <a:pt x="282" y="24"/>
                  </a:lnTo>
                  <a:lnTo>
                    <a:pt x="282" y="18"/>
                  </a:lnTo>
                  <a:lnTo>
                    <a:pt x="270" y="6"/>
                  </a:lnTo>
                  <a:lnTo>
                    <a:pt x="222" y="0"/>
                  </a:lnTo>
                  <a:lnTo>
                    <a:pt x="114" y="72"/>
                  </a:lnTo>
                  <a:lnTo>
                    <a:pt x="78" y="90"/>
                  </a:lnTo>
                  <a:lnTo>
                    <a:pt x="78" y="144"/>
                  </a:lnTo>
                  <a:lnTo>
                    <a:pt x="66" y="162"/>
                  </a:lnTo>
                  <a:lnTo>
                    <a:pt x="24" y="168"/>
                  </a:lnTo>
                  <a:lnTo>
                    <a:pt x="0" y="168"/>
                  </a:lnTo>
                  <a:lnTo>
                    <a:pt x="12" y="193"/>
                  </a:lnTo>
                  <a:lnTo>
                    <a:pt x="36" y="217"/>
                  </a:lnTo>
                  <a:lnTo>
                    <a:pt x="48" y="217"/>
                  </a:lnTo>
                  <a:lnTo>
                    <a:pt x="60" y="223"/>
                  </a:lnTo>
                  <a:lnTo>
                    <a:pt x="66" y="223"/>
                  </a:lnTo>
                </a:path>
              </a:pathLst>
            </a:custGeom>
            <a:solidFill>
              <a:schemeClr val="accent1"/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3" name="Freeform 366">
              <a:extLst>
                <a:ext uri="{FF2B5EF4-FFF2-40B4-BE49-F238E27FC236}">
                  <a16:creationId xmlns:a16="http://schemas.microsoft.com/office/drawing/2014/main" xmlns="" id="{AA9E3554-228B-453A-A478-D93C808E2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5082" y="3230670"/>
              <a:ext cx="310883" cy="292739"/>
            </a:xfrm>
            <a:custGeom>
              <a:avLst/>
              <a:gdLst>
                <a:gd name="T0" fmla="*/ 2147483646 w 52"/>
                <a:gd name="T1" fmla="*/ 2147483646 h 49"/>
                <a:gd name="T2" fmla="*/ 2147483646 w 52"/>
                <a:gd name="T3" fmla="*/ 2147483646 h 49"/>
                <a:gd name="T4" fmla="*/ 2147483646 w 52"/>
                <a:gd name="T5" fmla="*/ 2147483646 h 49"/>
                <a:gd name="T6" fmla="*/ 2147483646 w 52"/>
                <a:gd name="T7" fmla="*/ 2147483646 h 49"/>
                <a:gd name="T8" fmla="*/ 2147483646 w 52"/>
                <a:gd name="T9" fmla="*/ 2147483646 h 49"/>
                <a:gd name="T10" fmla="*/ 2147483646 w 52"/>
                <a:gd name="T11" fmla="*/ 2147483646 h 49"/>
                <a:gd name="T12" fmla="*/ 2147483646 w 52"/>
                <a:gd name="T13" fmla="*/ 2147483646 h 49"/>
                <a:gd name="T14" fmla="*/ 2147483646 w 52"/>
                <a:gd name="T15" fmla="*/ 2147483646 h 49"/>
                <a:gd name="T16" fmla="*/ 2147483646 w 52"/>
                <a:gd name="T17" fmla="*/ 2147483646 h 49"/>
                <a:gd name="T18" fmla="*/ 2147483646 w 52"/>
                <a:gd name="T19" fmla="*/ 2147483646 h 49"/>
                <a:gd name="T20" fmla="*/ 2147483646 w 52"/>
                <a:gd name="T21" fmla="*/ 2147483646 h 49"/>
                <a:gd name="T22" fmla="*/ 2147483646 w 52"/>
                <a:gd name="T23" fmla="*/ 0 h 49"/>
                <a:gd name="T24" fmla="*/ 2147483646 w 52"/>
                <a:gd name="T25" fmla="*/ 0 h 49"/>
                <a:gd name="T26" fmla="*/ 2147483646 w 52"/>
                <a:gd name="T27" fmla="*/ 2147483646 h 49"/>
                <a:gd name="T28" fmla="*/ 2147483646 w 52"/>
                <a:gd name="T29" fmla="*/ 2147483646 h 49"/>
                <a:gd name="T30" fmla="*/ 2147483646 w 52"/>
                <a:gd name="T31" fmla="*/ 2147483646 h 49"/>
                <a:gd name="T32" fmla="*/ 2147483646 w 52"/>
                <a:gd name="T33" fmla="*/ 2147483646 h 49"/>
                <a:gd name="T34" fmla="*/ 2147483646 w 52"/>
                <a:gd name="T35" fmla="*/ 2147483646 h 49"/>
                <a:gd name="T36" fmla="*/ 2147483646 w 52"/>
                <a:gd name="T37" fmla="*/ 2147483646 h 49"/>
                <a:gd name="T38" fmla="*/ 0 w 52"/>
                <a:gd name="T39" fmla="*/ 2147483646 h 49"/>
                <a:gd name="T40" fmla="*/ 0 w 52"/>
                <a:gd name="T41" fmla="*/ 2147483646 h 49"/>
                <a:gd name="T42" fmla="*/ 2147483646 w 52"/>
                <a:gd name="T43" fmla="*/ 2147483646 h 49"/>
                <a:gd name="T44" fmla="*/ 2147483646 w 52"/>
                <a:gd name="T45" fmla="*/ 2147483646 h 49"/>
                <a:gd name="T46" fmla="*/ 2147483646 w 52"/>
                <a:gd name="T47" fmla="*/ 2147483646 h 49"/>
                <a:gd name="T48" fmla="*/ 2147483646 w 52"/>
                <a:gd name="T49" fmla="*/ 2147483646 h 49"/>
                <a:gd name="T50" fmla="*/ 2147483646 w 52"/>
                <a:gd name="T51" fmla="*/ 2147483646 h 49"/>
                <a:gd name="T52" fmla="*/ 2147483646 w 52"/>
                <a:gd name="T53" fmla="*/ 2147483646 h 49"/>
                <a:gd name="T54" fmla="*/ 2147483646 w 52"/>
                <a:gd name="T55" fmla="*/ 2147483646 h 49"/>
                <a:gd name="T56" fmla="*/ 2147483646 w 52"/>
                <a:gd name="T57" fmla="*/ 2147483646 h 49"/>
                <a:gd name="T58" fmla="*/ 2147483646 w 52"/>
                <a:gd name="T59" fmla="*/ 2147483646 h 49"/>
                <a:gd name="T60" fmla="*/ 2147483646 w 52"/>
                <a:gd name="T61" fmla="*/ 2147483646 h 49"/>
                <a:gd name="T62" fmla="*/ 2147483646 w 52"/>
                <a:gd name="T63" fmla="*/ 2147483646 h 49"/>
                <a:gd name="T64" fmla="*/ 2147483646 w 52"/>
                <a:gd name="T65" fmla="*/ 2147483646 h 49"/>
                <a:gd name="T66" fmla="*/ 2147483646 w 52"/>
                <a:gd name="T67" fmla="*/ 2147483646 h 49"/>
                <a:gd name="T68" fmla="*/ 2147483646 w 52"/>
                <a:gd name="T69" fmla="*/ 2147483646 h 49"/>
                <a:gd name="T70" fmla="*/ 2147483646 w 52"/>
                <a:gd name="T71" fmla="*/ 2147483646 h 49"/>
                <a:gd name="T72" fmla="*/ 2147483646 w 52"/>
                <a:gd name="T73" fmla="*/ 2147483646 h 4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2" h="49">
                  <a:moveTo>
                    <a:pt x="24" y="44"/>
                  </a:moveTo>
                  <a:cubicBezTo>
                    <a:pt x="27" y="40"/>
                    <a:pt x="27" y="40"/>
                    <a:pt x="27" y="4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10" y="42"/>
                    <a:pt x="10" y="42"/>
                  </a:cubicBezTo>
                  <a:cubicBezTo>
                    <a:pt x="11" y="42"/>
                    <a:pt x="11" y="44"/>
                    <a:pt x="11" y="44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7"/>
                    <a:pt x="23" y="47"/>
                    <a:pt x="23" y="47"/>
                  </a:cubicBezTo>
                  <a:lnTo>
                    <a:pt x="24" y="4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4" name="Freeform 367">
              <a:extLst>
                <a:ext uri="{FF2B5EF4-FFF2-40B4-BE49-F238E27FC236}">
                  <a16:creationId xmlns:a16="http://schemas.microsoft.com/office/drawing/2014/main" xmlns="" id="{FEE072E9-1DB6-4648-8404-C794CB36E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361" y="3500426"/>
              <a:ext cx="179030" cy="241933"/>
            </a:xfrm>
            <a:custGeom>
              <a:avLst/>
              <a:gdLst>
                <a:gd name="T0" fmla="*/ 2147483646 w 180"/>
                <a:gd name="T1" fmla="*/ 2147483646 h 246"/>
                <a:gd name="T2" fmla="*/ 2147483646 w 180"/>
                <a:gd name="T3" fmla="*/ 2147483646 h 246"/>
                <a:gd name="T4" fmla="*/ 2147483646 w 180"/>
                <a:gd name="T5" fmla="*/ 2147483646 h 246"/>
                <a:gd name="T6" fmla="*/ 2147483646 w 180"/>
                <a:gd name="T7" fmla="*/ 2147483646 h 246"/>
                <a:gd name="T8" fmla="*/ 2147483646 w 180"/>
                <a:gd name="T9" fmla="*/ 2147483646 h 246"/>
                <a:gd name="T10" fmla="*/ 2147483646 w 180"/>
                <a:gd name="T11" fmla="*/ 2147483646 h 246"/>
                <a:gd name="T12" fmla="*/ 2147483646 w 180"/>
                <a:gd name="T13" fmla="*/ 2147483646 h 246"/>
                <a:gd name="T14" fmla="*/ 2147483646 w 180"/>
                <a:gd name="T15" fmla="*/ 2147483646 h 246"/>
                <a:gd name="T16" fmla="*/ 2147483646 w 180"/>
                <a:gd name="T17" fmla="*/ 2147483646 h 246"/>
                <a:gd name="T18" fmla="*/ 2147483646 w 180"/>
                <a:gd name="T19" fmla="*/ 2147483646 h 246"/>
                <a:gd name="T20" fmla="*/ 2147483646 w 180"/>
                <a:gd name="T21" fmla="*/ 2147483646 h 246"/>
                <a:gd name="T22" fmla="*/ 2147483646 w 180"/>
                <a:gd name="T23" fmla="*/ 2147483646 h 246"/>
                <a:gd name="T24" fmla="*/ 2147483646 w 180"/>
                <a:gd name="T25" fmla="*/ 2147483646 h 246"/>
                <a:gd name="T26" fmla="*/ 0 w 180"/>
                <a:gd name="T27" fmla="*/ 2147483646 h 246"/>
                <a:gd name="T28" fmla="*/ 0 w 180"/>
                <a:gd name="T29" fmla="*/ 2147483646 h 246"/>
                <a:gd name="T30" fmla="*/ 2147483646 w 180"/>
                <a:gd name="T31" fmla="*/ 2147483646 h 246"/>
                <a:gd name="T32" fmla="*/ 2147483646 w 180"/>
                <a:gd name="T33" fmla="*/ 2147483646 h 246"/>
                <a:gd name="T34" fmla="*/ 2147483646 w 180"/>
                <a:gd name="T35" fmla="*/ 2147483646 h 246"/>
                <a:gd name="T36" fmla="*/ 2147483646 w 180"/>
                <a:gd name="T37" fmla="*/ 2147483646 h 246"/>
                <a:gd name="T38" fmla="*/ 2147483646 w 180"/>
                <a:gd name="T39" fmla="*/ 2147483646 h 246"/>
                <a:gd name="T40" fmla="*/ 2147483646 w 180"/>
                <a:gd name="T41" fmla="*/ 0 h 246"/>
                <a:gd name="T42" fmla="*/ 2147483646 w 180"/>
                <a:gd name="T43" fmla="*/ 2147483646 h 24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80" h="246">
                  <a:moveTo>
                    <a:pt x="72" y="18"/>
                  </a:moveTo>
                  <a:lnTo>
                    <a:pt x="48" y="12"/>
                  </a:lnTo>
                  <a:lnTo>
                    <a:pt x="48" y="6"/>
                  </a:lnTo>
                  <a:lnTo>
                    <a:pt x="30" y="18"/>
                  </a:lnTo>
                  <a:lnTo>
                    <a:pt x="42" y="36"/>
                  </a:lnTo>
                  <a:lnTo>
                    <a:pt x="84" y="60"/>
                  </a:lnTo>
                  <a:lnTo>
                    <a:pt x="126" y="66"/>
                  </a:lnTo>
                  <a:lnTo>
                    <a:pt x="78" y="120"/>
                  </a:lnTo>
                  <a:lnTo>
                    <a:pt x="36" y="132"/>
                  </a:lnTo>
                  <a:lnTo>
                    <a:pt x="18" y="144"/>
                  </a:lnTo>
                  <a:lnTo>
                    <a:pt x="24" y="150"/>
                  </a:lnTo>
                  <a:lnTo>
                    <a:pt x="18" y="144"/>
                  </a:lnTo>
                  <a:lnTo>
                    <a:pt x="18" y="150"/>
                  </a:lnTo>
                  <a:lnTo>
                    <a:pt x="0" y="168"/>
                  </a:lnTo>
                  <a:lnTo>
                    <a:pt x="0" y="228"/>
                  </a:lnTo>
                  <a:lnTo>
                    <a:pt x="12" y="246"/>
                  </a:lnTo>
                  <a:lnTo>
                    <a:pt x="42" y="204"/>
                  </a:lnTo>
                  <a:lnTo>
                    <a:pt x="90" y="180"/>
                  </a:lnTo>
                  <a:lnTo>
                    <a:pt x="132" y="132"/>
                  </a:lnTo>
                  <a:lnTo>
                    <a:pt x="168" y="48"/>
                  </a:lnTo>
                  <a:lnTo>
                    <a:pt x="180" y="0"/>
                  </a:lnTo>
                  <a:lnTo>
                    <a:pt x="72" y="1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5" name="Freeform 368">
              <a:extLst>
                <a:ext uri="{FF2B5EF4-FFF2-40B4-BE49-F238E27FC236}">
                  <a16:creationId xmlns:a16="http://schemas.microsoft.com/office/drawing/2014/main" xmlns="" id="{E073CF5A-565C-4CA7-ABF0-C1981DDF0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1044" y="3482281"/>
              <a:ext cx="24193" cy="94354"/>
            </a:xfrm>
            <a:custGeom>
              <a:avLst/>
              <a:gdLst>
                <a:gd name="T0" fmla="*/ 2147483646 w 24"/>
                <a:gd name="T1" fmla="*/ 0 h 96"/>
                <a:gd name="T2" fmla="*/ 2147483646 w 24"/>
                <a:gd name="T3" fmla="*/ 0 h 96"/>
                <a:gd name="T4" fmla="*/ 2147483646 w 24"/>
                <a:gd name="T5" fmla="*/ 2147483646 h 96"/>
                <a:gd name="T6" fmla="*/ 0 w 24"/>
                <a:gd name="T7" fmla="*/ 2147483646 h 96"/>
                <a:gd name="T8" fmla="*/ 0 w 24"/>
                <a:gd name="T9" fmla="*/ 2147483646 h 96"/>
                <a:gd name="T10" fmla="*/ 2147483646 w 24"/>
                <a:gd name="T11" fmla="*/ 2147483646 h 96"/>
                <a:gd name="T12" fmla="*/ 2147483646 w 24"/>
                <a:gd name="T13" fmla="*/ 2147483646 h 96"/>
                <a:gd name="T14" fmla="*/ 2147483646 w 24"/>
                <a:gd name="T15" fmla="*/ 0 h 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96">
                  <a:moveTo>
                    <a:pt x="12" y="0"/>
                  </a:moveTo>
                  <a:lnTo>
                    <a:pt x="12" y="0"/>
                  </a:lnTo>
                  <a:lnTo>
                    <a:pt x="24" y="42"/>
                  </a:lnTo>
                  <a:lnTo>
                    <a:pt x="0" y="48"/>
                  </a:lnTo>
                  <a:lnTo>
                    <a:pt x="0" y="66"/>
                  </a:lnTo>
                  <a:lnTo>
                    <a:pt x="18" y="96"/>
                  </a:lnTo>
                  <a:lnTo>
                    <a:pt x="24" y="96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6" name="Freeform 369">
              <a:extLst>
                <a:ext uri="{FF2B5EF4-FFF2-40B4-BE49-F238E27FC236}">
                  <a16:creationId xmlns:a16="http://schemas.microsoft.com/office/drawing/2014/main" xmlns="" id="{88F0B5DA-7AC8-48E8-9BC2-63D7B514D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1044" y="3482281"/>
              <a:ext cx="24193" cy="94354"/>
            </a:xfrm>
            <a:custGeom>
              <a:avLst/>
              <a:gdLst>
                <a:gd name="T0" fmla="*/ 2147483646 w 24"/>
                <a:gd name="T1" fmla="*/ 0 h 96"/>
                <a:gd name="T2" fmla="*/ 2147483646 w 24"/>
                <a:gd name="T3" fmla="*/ 0 h 96"/>
                <a:gd name="T4" fmla="*/ 2147483646 w 24"/>
                <a:gd name="T5" fmla="*/ 2147483646 h 96"/>
                <a:gd name="T6" fmla="*/ 0 w 24"/>
                <a:gd name="T7" fmla="*/ 2147483646 h 96"/>
                <a:gd name="T8" fmla="*/ 0 w 24"/>
                <a:gd name="T9" fmla="*/ 2147483646 h 96"/>
                <a:gd name="T10" fmla="*/ 2147483646 w 24"/>
                <a:gd name="T11" fmla="*/ 2147483646 h 96"/>
                <a:gd name="T12" fmla="*/ 2147483646 w 24"/>
                <a:gd name="T13" fmla="*/ 2147483646 h 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96">
                  <a:moveTo>
                    <a:pt x="12" y="0"/>
                  </a:moveTo>
                  <a:lnTo>
                    <a:pt x="12" y="0"/>
                  </a:lnTo>
                  <a:lnTo>
                    <a:pt x="24" y="42"/>
                  </a:lnTo>
                  <a:lnTo>
                    <a:pt x="0" y="48"/>
                  </a:lnTo>
                  <a:lnTo>
                    <a:pt x="0" y="66"/>
                  </a:lnTo>
                  <a:lnTo>
                    <a:pt x="18" y="96"/>
                  </a:lnTo>
                  <a:lnTo>
                    <a:pt x="24" y="96"/>
                  </a:ln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7" name="Freeform 370">
              <a:extLst>
                <a:ext uri="{FF2B5EF4-FFF2-40B4-BE49-F238E27FC236}">
                  <a16:creationId xmlns:a16="http://schemas.microsoft.com/office/drawing/2014/main" xmlns="" id="{FC39ADCC-3377-4F4A-9E6B-7DDDBB621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8948" y="3268170"/>
              <a:ext cx="197175" cy="308464"/>
            </a:xfrm>
            <a:custGeom>
              <a:avLst/>
              <a:gdLst>
                <a:gd name="T0" fmla="*/ 2147483646 w 198"/>
                <a:gd name="T1" fmla="*/ 2147483646 h 313"/>
                <a:gd name="T2" fmla="*/ 2147483646 w 198"/>
                <a:gd name="T3" fmla="*/ 2147483646 h 313"/>
                <a:gd name="T4" fmla="*/ 2147483646 w 198"/>
                <a:gd name="T5" fmla="*/ 2147483646 h 313"/>
                <a:gd name="T6" fmla="*/ 2147483646 w 198"/>
                <a:gd name="T7" fmla="*/ 2147483646 h 313"/>
                <a:gd name="T8" fmla="*/ 2147483646 w 198"/>
                <a:gd name="T9" fmla="*/ 2147483646 h 313"/>
                <a:gd name="T10" fmla="*/ 2147483646 w 198"/>
                <a:gd name="T11" fmla="*/ 2147483646 h 313"/>
                <a:gd name="T12" fmla="*/ 2147483646 w 198"/>
                <a:gd name="T13" fmla="*/ 2147483646 h 313"/>
                <a:gd name="T14" fmla="*/ 2147483646 w 198"/>
                <a:gd name="T15" fmla="*/ 2147483646 h 313"/>
                <a:gd name="T16" fmla="*/ 2147483646 w 198"/>
                <a:gd name="T17" fmla="*/ 2147483646 h 313"/>
                <a:gd name="T18" fmla="*/ 2147483646 w 198"/>
                <a:gd name="T19" fmla="*/ 2147483646 h 313"/>
                <a:gd name="T20" fmla="*/ 2147483646 w 198"/>
                <a:gd name="T21" fmla="*/ 2147483646 h 313"/>
                <a:gd name="T22" fmla="*/ 2147483646 w 198"/>
                <a:gd name="T23" fmla="*/ 2147483646 h 313"/>
                <a:gd name="T24" fmla="*/ 2147483646 w 198"/>
                <a:gd name="T25" fmla="*/ 0 h 313"/>
                <a:gd name="T26" fmla="*/ 2147483646 w 198"/>
                <a:gd name="T27" fmla="*/ 2147483646 h 313"/>
                <a:gd name="T28" fmla="*/ 2147483646 w 198"/>
                <a:gd name="T29" fmla="*/ 2147483646 h 313"/>
                <a:gd name="T30" fmla="*/ 2147483646 w 198"/>
                <a:gd name="T31" fmla="*/ 2147483646 h 313"/>
                <a:gd name="T32" fmla="*/ 2147483646 w 198"/>
                <a:gd name="T33" fmla="*/ 2147483646 h 313"/>
                <a:gd name="T34" fmla="*/ 2147483646 w 198"/>
                <a:gd name="T35" fmla="*/ 2147483646 h 313"/>
                <a:gd name="T36" fmla="*/ 2147483646 w 198"/>
                <a:gd name="T37" fmla="*/ 2147483646 h 313"/>
                <a:gd name="T38" fmla="*/ 2147483646 w 198"/>
                <a:gd name="T39" fmla="*/ 2147483646 h 313"/>
                <a:gd name="T40" fmla="*/ 2147483646 w 198"/>
                <a:gd name="T41" fmla="*/ 2147483646 h 313"/>
                <a:gd name="T42" fmla="*/ 0 w 198"/>
                <a:gd name="T43" fmla="*/ 2147483646 h 313"/>
                <a:gd name="T44" fmla="*/ 2147483646 w 198"/>
                <a:gd name="T45" fmla="*/ 2147483646 h 313"/>
                <a:gd name="T46" fmla="*/ 2147483646 w 198"/>
                <a:gd name="T47" fmla="*/ 2147483646 h 313"/>
                <a:gd name="T48" fmla="*/ 2147483646 w 198"/>
                <a:gd name="T49" fmla="*/ 2147483646 h 313"/>
                <a:gd name="T50" fmla="*/ 2147483646 w 198"/>
                <a:gd name="T51" fmla="*/ 2147483646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8" h="313">
                  <a:moveTo>
                    <a:pt x="36" y="313"/>
                  </a:moveTo>
                  <a:lnTo>
                    <a:pt x="60" y="307"/>
                  </a:lnTo>
                  <a:lnTo>
                    <a:pt x="96" y="295"/>
                  </a:lnTo>
                  <a:lnTo>
                    <a:pt x="102" y="283"/>
                  </a:lnTo>
                  <a:lnTo>
                    <a:pt x="132" y="277"/>
                  </a:lnTo>
                  <a:lnTo>
                    <a:pt x="180" y="247"/>
                  </a:lnTo>
                  <a:lnTo>
                    <a:pt x="162" y="211"/>
                  </a:lnTo>
                  <a:lnTo>
                    <a:pt x="168" y="193"/>
                  </a:lnTo>
                  <a:lnTo>
                    <a:pt x="174" y="162"/>
                  </a:lnTo>
                  <a:lnTo>
                    <a:pt x="192" y="150"/>
                  </a:lnTo>
                  <a:lnTo>
                    <a:pt x="198" y="78"/>
                  </a:lnTo>
                  <a:lnTo>
                    <a:pt x="54" y="0"/>
                  </a:lnTo>
                  <a:lnTo>
                    <a:pt x="30" y="12"/>
                  </a:lnTo>
                  <a:lnTo>
                    <a:pt x="30" y="18"/>
                  </a:lnTo>
                  <a:lnTo>
                    <a:pt x="36" y="48"/>
                  </a:lnTo>
                  <a:lnTo>
                    <a:pt x="48" y="60"/>
                  </a:lnTo>
                  <a:lnTo>
                    <a:pt x="36" y="132"/>
                  </a:lnTo>
                  <a:lnTo>
                    <a:pt x="6" y="168"/>
                  </a:lnTo>
                  <a:lnTo>
                    <a:pt x="12" y="168"/>
                  </a:lnTo>
                  <a:lnTo>
                    <a:pt x="6" y="168"/>
                  </a:lnTo>
                  <a:lnTo>
                    <a:pt x="0" y="175"/>
                  </a:lnTo>
                  <a:lnTo>
                    <a:pt x="12" y="193"/>
                  </a:lnTo>
                  <a:lnTo>
                    <a:pt x="30" y="199"/>
                  </a:lnTo>
                  <a:lnTo>
                    <a:pt x="24" y="217"/>
                  </a:lnTo>
                  <a:lnTo>
                    <a:pt x="36" y="313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8" name="Freeform 371">
              <a:extLst>
                <a:ext uri="{FF2B5EF4-FFF2-40B4-BE49-F238E27FC236}">
                  <a16:creationId xmlns:a16="http://schemas.microsoft.com/office/drawing/2014/main" xmlns="" id="{3766D453-9792-4090-AF9E-79DE32719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8948" y="3268170"/>
              <a:ext cx="197175" cy="308464"/>
            </a:xfrm>
            <a:custGeom>
              <a:avLst/>
              <a:gdLst>
                <a:gd name="T0" fmla="*/ 2147483646 w 198"/>
                <a:gd name="T1" fmla="*/ 2147483646 h 313"/>
                <a:gd name="T2" fmla="*/ 2147483646 w 198"/>
                <a:gd name="T3" fmla="*/ 2147483646 h 313"/>
                <a:gd name="T4" fmla="*/ 2147483646 w 198"/>
                <a:gd name="T5" fmla="*/ 2147483646 h 313"/>
                <a:gd name="T6" fmla="*/ 2147483646 w 198"/>
                <a:gd name="T7" fmla="*/ 2147483646 h 313"/>
                <a:gd name="T8" fmla="*/ 2147483646 w 198"/>
                <a:gd name="T9" fmla="*/ 2147483646 h 313"/>
                <a:gd name="T10" fmla="*/ 2147483646 w 198"/>
                <a:gd name="T11" fmla="*/ 2147483646 h 313"/>
                <a:gd name="T12" fmla="*/ 2147483646 w 198"/>
                <a:gd name="T13" fmla="*/ 2147483646 h 313"/>
                <a:gd name="T14" fmla="*/ 2147483646 w 198"/>
                <a:gd name="T15" fmla="*/ 2147483646 h 313"/>
                <a:gd name="T16" fmla="*/ 2147483646 w 198"/>
                <a:gd name="T17" fmla="*/ 2147483646 h 313"/>
                <a:gd name="T18" fmla="*/ 2147483646 w 198"/>
                <a:gd name="T19" fmla="*/ 2147483646 h 313"/>
                <a:gd name="T20" fmla="*/ 2147483646 w 198"/>
                <a:gd name="T21" fmla="*/ 2147483646 h 313"/>
                <a:gd name="T22" fmla="*/ 2147483646 w 198"/>
                <a:gd name="T23" fmla="*/ 2147483646 h 313"/>
                <a:gd name="T24" fmla="*/ 2147483646 w 198"/>
                <a:gd name="T25" fmla="*/ 0 h 313"/>
                <a:gd name="T26" fmla="*/ 2147483646 w 198"/>
                <a:gd name="T27" fmla="*/ 2147483646 h 313"/>
                <a:gd name="T28" fmla="*/ 2147483646 w 198"/>
                <a:gd name="T29" fmla="*/ 2147483646 h 313"/>
                <a:gd name="T30" fmla="*/ 2147483646 w 198"/>
                <a:gd name="T31" fmla="*/ 2147483646 h 313"/>
                <a:gd name="T32" fmla="*/ 2147483646 w 198"/>
                <a:gd name="T33" fmla="*/ 2147483646 h 313"/>
                <a:gd name="T34" fmla="*/ 2147483646 w 198"/>
                <a:gd name="T35" fmla="*/ 2147483646 h 313"/>
                <a:gd name="T36" fmla="*/ 2147483646 w 198"/>
                <a:gd name="T37" fmla="*/ 2147483646 h 313"/>
                <a:gd name="T38" fmla="*/ 2147483646 w 198"/>
                <a:gd name="T39" fmla="*/ 2147483646 h 313"/>
                <a:gd name="T40" fmla="*/ 2147483646 w 198"/>
                <a:gd name="T41" fmla="*/ 2147483646 h 313"/>
                <a:gd name="T42" fmla="*/ 0 w 198"/>
                <a:gd name="T43" fmla="*/ 2147483646 h 313"/>
                <a:gd name="T44" fmla="*/ 2147483646 w 198"/>
                <a:gd name="T45" fmla="*/ 2147483646 h 313"/>
                <a:gd name="T46" fmla="*/ 2147483646 w 198"/>
                <a:gd name="T47" fmla="*/ 2147483646 h 313"/>
                <a:gd name="T48" fmla="*/ 2147483646 w 198"/>
                <a:gd name="T49" fmla="*/ 2147483646 h 3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98" h="313">
                  <a:moveTo>
                    <a:pt x="36" y="313"/>
                  </a:moveTo>
                  <a:lnTo>
                    <a:pt x="60" y="307"/>
                  </a:lnTo>
                  <a:lnTo>
                    <a:pt x="96" y="295"/>
                  </a:lnTo>
                  <a:lnTo>
                    <a:pt x="102" y="283"/>
                  </a:lnTo>
                  <a:lnTo>
                    <a:pt x="132" y="277"/>
                  </a:lnTo>
                  <a:lnTo>
                    <a:pt x="180" y="247"/>
                  </a:lnTo>
                  <a:lnTo>
                    <a:pt x="162" y="211"/>
                  </a:lnTo>
                  <a:lnTo>
                    <a:pt x="168" y="193"/>
                  </a:lnTo>
                  <a:lnTo>
                    <a:pt x="174" y="162"/>
                  </a:lnTo>
                  <a:lnTo>
                    <a:pt x="192" y="150"/>
                  </a:lnTo>
                  <a:lnTo>
                    <a:pt x="198" y="78"/>
                  </a:lnTo>
                  <a:lnTo>
                    <a:pt x="54" y="0"/>
                  </a:lnTo>
                  <a:lnTo>
                    <a:pt x="30" y="12"/>
                  </a:lnTo>
                  <a:lnTo>
                    <a:pt x="30" y="18"/>
                  </a:lnTo>
                  <a:lnTo>
                    <a:pt x="36" y="48"/>
                  </a:lnTo>
                  <a:lnTo>
                    <a:pt x="48" y="60"/>
                  </a:lnTo>
                  <a:lnTo>
                    <a:pt x="36" y="132"/>
                  </a:lnTo>
                  <a:lnTo>
                    <a:pt x="6" y="168"/>
                  </a:lnTo>
                  <a:lnTo>
                    <a:pt x="12" y="168"/>
                  </a:lnTo>
                  <a:lnTo>
                    <a:pt x="6" y="168"/>
                  </a:lnTo>
                  <a:lnTo>
                    <a:pt x="0" y="175"/>
                  </a:lnTo>
                  <a:lnTo>
                    <a:pt x="12" y="193"/>
                  </a:lnTo>
                  <a:lnTo>
                    <a:pt x="30" y="199"/>
                  </a:lnTo>
                  <a:lnTo>
                    <a:pt x="24" y="217"/>
                  </a:ln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9" name="Freeform 372">
              <a:extLst>
                <a:ext uri="{FF2B5EF4-FFF2-40B4-BE49-F238E27FC236}">
                  <a16:creationId xmlns:a16="http://schemas.microsoft.com/office/drawing/2014/main" xmlns="" id="{0DAFBA25-E322-4D32-8A6F-1EDFB3DF6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9431" y="4141548"/>
              <a:ext cx="303625" cy="269755"/>
            </a:xfrm>
            <a:custGeom>
              <a:avLst/>
              <a:gdLst>
                <a:gd name="T0" fmla="*/ 2147483646 w 51"/>
                <a:gd name="T1" fmla="*/ 2147483646 h 45"/>
                <a:gd name="T2" fmla="*/ 2147483646 w 51"/>
                <a:gd name="T3" fmla="*/ 2147483646 h 45"/>
                <a:gd name="T4" fmla="*/ 2147483646 w 51"/>
                <a:gd name="T5" fmla="*/ 2147483646 h 45"/>
                <a:gd name="T6" fmla="*/ 2147483646 w 51"/>
                <a:gd name="T7" fmla="*/ 2147483646 h 45"/>
                <a:gd name="T8" fmla="*/ 2147483646 w 51"/>
                <a:gd name="T9" fmla="*/ 0 h 45"/>
                <a:gd name="T10" fmla="*/ 2147483646 w 51"/>
                <a:gd name="T11" fmla="*/ 2147483646 h 45"/>
                <a:gd name="T12" fmla="*/ 2147483646 w 51"/>
                <a:gd name="T13" fmla="*/ 2147483646 h 45"/>
                <a:gd name="T14" fmla="*/ 2147483646 w 51"/>
                <a:gd name="T15" fmla="*/ 2147483646 h 45"/>
                <a:gd name="T16" fmla="*/ 2147483646 w 51"/>
                <a:gd name="T17" fmla="*/ 2147483646 h 45"/>
                <a:gd name="T18" fmla="*/ 2147483646 w 51"/>
                <a:gd name="T19" fmla="*/ 2147483646 h 45"/>
                <a:gd name="T20" fmla="*/ 2147483646 w 51"/>
                <a:gd name="T21" fmla="*/ 2147483646 h 45"/>
                <a:gd name="T22" fmla="*/ 2147483646 w 51"/>
                <a:gd name="T23" fmla="*/ 2147483646 h 45"/>
                <a:gd name="T24" fmla="*/ 2147483646 w 51"/>
                <a:gd name="T25" fmla="*/ 2147483646 h 45"/>
                <a:gd name="T26" fmla="*/ 2147483646 w 51"/>
                <a:gd name="T27" fmla="*/ 2147483646 h 45"/>
                <a:gd name="T28" fmla="*/ 2147483646 w 51"/>
                <a:gd name="T29" fmla="*/ 2147483646 h 45"/>
                <a:gd name="T30" fmla="*/ 2147483646 w 51"/>
                <a:gd name="T31" fmla="*/ 2147483646 h 45"/>
                <a:gd name="T32" fmla="*/ 2147483646 w 51"/>
                <a:gd name="T33" fmla="*/ 2147483646 h 45"/>
                <a:gd name="T34" fmla="*/ 0 w 51"/>
                <a:gd name="T35" fmla="*/ 2147483646 h 45"/>
                <a:gd name="T36" fmla="*/ 2147483646 w 51"/>
                <a:gd name="T37" fmla="*/ 2147483646 h 45"/>
                <a:gd name="T38" fmla="*/ 2147483646 w 51"/>
                <a:gd name="T39" fmla="*/ 2147483646 h 45"/>
                <a:gd name="T40" fmla="*/ 2147483646 w 51"/>
                <a:gd name="T41" fmla="*/ 2147483646 h 45"/>
                <a:gd name="T42" fmla="*/ 2147483646 w 51"/>
                <a:gd name="T43" fmla="*/ 2147483646 h 45"/>
                <a:gd name="T44" fmla="*/ 2147483646 w 51"/>
                <a:gd name="T45" fmla="*/ 2147483646 h 45"/>
                <a:gd name="T46" fmla="*/ 2147483646 w 51"/>
                <a:gd name="T47" fmla="*/ 2147483646 h 45"/>
                <a:gd name="T48" fmla="*/ 2147483646 w 51"/>
                <a:gd name="T49" fmla="*/ 2147483646 h 45"/>
                <a:gd name="T50" fmla="*/ 2147483646 w 51"/>
                <a:gd name="T51" fmla="*/ 2147483646 h 45"/>
                <a:gd name="T52" fmla="*/ 2147483646 w 51"/>
                <a:gd name="T53" fmla="*/ 2147483646 h 45"/>
                <a:gd name="T54" fmla="*/ 2147483646 w 51"/>
                <a:gd name="T55" fmla="*/ 2147483646 h 45"/>
                <a:gd name="T56" fmla="*/ 2147483646 w 51"/>
                <a:gd name="T57" fmla="*/ 2147483646 h 45"/>
                <a:gd name="T58" fmla="*/ 2147483646 w 51"/>
                <a:gd name="T59" fmla="*/ 2147483646 h 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1" h="45">
                  <a:moveTo>
                    <a:pt x="48" y="1"/>
                  </a:moveTo>
                  <a:cubicBezTo>
                    <a:pt x="47" y="1"/>
                    <a:pt x="47" y="1"/>
                    <a:pt x="47" y="1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5"/>
                    <a:pt x="50" y="19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9" y="16"/>
                    <a:pt x="49" y="16"/>
                    <a:pt x="49" y="16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0" name="Freeform 373">
              <a:extLst>
                <a:ext uri="{FF2B5EF4-FFF2-40B4-BE49-F238E27FC236}">
                  <a16:creationId xmlns:a16="http://schemas.microsoft.com/office/drawing/2014/main" xmlns="" id="{E6CAA794-889A-4463-AB5E-2CDCC9B72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753" y="4053242"/>
              <a:ext cx="180240" cy="179030"/>
            </a:xfrm>
            <a:custGeom>
              <a:avLst/>
              <a:gdLst>
                <a:gd name="T0" fmla="*/ 2147483646 w 180"/>
                <a:gd name="T1" fmla="*/ 2147483646 h 180"/>
                <a:gd name="T2" fmla="*/ 2147483646 w 180"/>
                <a:gd name="T3" fmla="*/ 2147483646 h 180"/>
                <a:gd name="T4" fmla="*/ 2147483646 w 180"/>
                <a:gd name="T5" fmla="*/ 2147483646 h 180"/>
                <a:gd name="T6" fmla="*/ 2147483646 w 180"/>
                <a:gd name="T7" fmla="*/ 2147483646 h 180"/>
                <a:gd name="T8" fmla="*/ 2147483646 w 180"/>
                <a:gd name="T9" fmla="*/ 2147483646 h 180"/>
                <a:gd name="T10" fmla="*/ 2147483646 w 180"/>
                <a:gd name="T11" fmla="*/ 2147483646 h 180"/>
                <a:gd name="T12" fmla="*/ 2147483646 w 180"/>
                <a:gd name="T13" fmla="*/ 2147483646 h 180"/>
                <a:gd name="T14" fmla="*/ 2147483646 w 180"/>
                <a:gd name="T15" fmla="*/ 0 h 180"/>
                <a:gd name="T16" fmla="*/ 2147483646 w 180"/>
                <a:gd name="T17" fmla="*/ 2147483646 h 180"/>
                <a:gd name="T18" fmla="*/ 2147483646 w 180"/>
                <a:gd name="T19" fmla="*/ 2147483646 h 180"/>
                <a:gd name="T20" fmla="*/ 2147483646 w 180"/>
                <a:gd name="T21" fmla="*/ 2147483646 h 180"/>
                <a:gd name="T22" fmla="*/ 0 w 180"/>
                <a:gd name="T23" fmla="*/ 2147483646 h 180"/>
                <a:gd name="T24" fmla="*/ 0 w 180"/>
                <a:gd name="T25" fmla="*/ 2147483646 h 180"/>
                <a:gd name="T26" fmla="*/ 2147483646 w 180"/>
                <a:gd name="T27" fmla="*/ 2147483646 h 180"/>
                <a:gd name="T28" fmla="*/ 2147483646 w 180"/>
                <a:gd name="T29" fmla="*/ 2147483646 h 180"/>
                <a:gd name="T30" fmla="*/ 2147483646 w 180"/>
                <a:gd name="T31" fmla="*/ 2147483646 h 180"/>
                <a:gd name="T32" fmla="*/ 2147483646 w 180"/>
                <a:gd name="T33" fmla="*/ 2147483646 h 180"/>
                <a:gd name="T34" fmla="*/ 2147483646 w 180"/>
                <a:gd name="T35" fmla="*/ 2147483646 h 180"/>
                <a:gd name="T36" fmla="*/ 2147483646 w 180"/>
                <a:gd name="T37" fmla="*/ 2147483646 h 180"/>
                <a:gd name="T38" fmla="*/ 2147483646 w 180"/>
                <a:gd name="T39" fmla="*/ 2147483646 h 180"/>
                <a:gd name="T40" fmla="*/ 2147483646 w 180"/>
                <a:gd name="T41" fmla="*/ 2147483646 h 180"/>
                <a:gd name="T42" fmla="*/ 2147483646 w 180"/>
                <a:gd name="T43" fmla="*/ 2147483646 h 18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80" h="180">
                  <a:moveTo>
                    <a:pt x="144" y="54"/>
                  </a:moveTo>
                  <a:lnTo>
                    <a:pt x="132" y="54"/>
                  </a:lnTo>
                  <a:lnTo>
                    <a:pt x="114" y="30"/>
                  </a:lnTo>
                  <a:lnTo>
                    <a:pt x="102" y="6"/>
                  </a:lnTo>
                  <a:lnTo>
                    <a:pt x="96" y="6"/>
                  </a:lnTo>
                  <a:lnTo>
                    <a:pt x="84" y="12"/>
                  </a:lnTo>
                  <a:lnTo>
                    <a:pt x="96" y="6"/>
                  </a:lnTo>
                  <a:lnTo>
                    <a:pt x="84" y="0"/>
                  </a:lnTo>
                  <a:lnTo>
                    <a:pt x="66" y="6"/>
                  </a:lnTo>
                  <a:lnTo>
                    <a:pt x="18" y="18"/>
                  </a:lnTo>
                  <a:lnTo>
                    <a:pt x="12" y="84"/>
                  </a:lnTo>
                  <a:lnTo>
                    <a:pt x="0" y="90"/>
                  </a:lnTo>
                  <a:lnTo>
                    <a:pt x="0" y="144"/>
                  </a:lnTo>
                  <a:lnTo>
                    <a:pt x="12" y="168"/>
                  </a:lnTo>
                  <a:lnTo>
                    <a:pt x="18" y="180"/>
                  </a:lnTo>
                  <a:lnTo>
                    <a:pt x="36" y="180"/>
                  </a:lnTo>
                  <a:lnTo>
                    <a:pt x="66" y="162"/>
                  </a:lnTo>
                  <a:lnTo>
                    <a:pt x="90" y="162"/>
                  </a:lnTo>
                  <a:lnTo>
                    <a:pt x="138" y="120"/>
                  </a:lnTo>
                  <a:lnTo>
                    <a:pt x="180" y="90"/>
                  </a:lnTo>
                  <a:lnTo>
                    <a:pt x="150" y="78"/>
                  </a:lnTo>
                  <a:lnTo>
                    <a:pt x="144" y="5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1" name="Freeform 374">
              <a:extLst>
                <a:ext uri="{FF2B5EF4-FFF2-40B4-BE49-F238E27FC236}">
                  <a16:creationId xmlns:a16="http://schemas.microsoft.com/office/drawing/2014/main" xmlns="" id="{11A3388E-925F-4765-A519-E875735B1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9831" y="3915341"/>
              <a:ext cx="204434" cy="321771"/>
            </a:xfrm>
            <a:custGeom>
              <a:avLst/>
              <a:gdLst>
                <a:gd name="T0" fmla="*/ 2147483646 w 34"/>
                <a:gd name="T1" fmla="*/ 2147483646 h 54"/>
                <a:gd name="T2" fmla="*/ 2147483646 w 34"/>
                <a:gd name="T3" fmla="*/ 2147483646 h 54"/>
                <a:gd name="T4" fmla="*/ 2147483646 w 34"/>
                <a:gd name="T5" fmla="*/ 2147483646 h 54"/>
                <a:gd name="T6" fmla="*/ 2147483646 w 34"/>
                <a:gd name="T7" fmla="*/ 2147483646 h 54"/>
                <a:gd name="T8" fmla="*/ 2147483646 w 34"/>
                <a:gd name="T9" fmla="*/ 2147483646 h 54"/>
                <a:gd name="T10" fmla="*/ 2147483646 w 34"/>
                <a:gd name="T11" fmla="*/ 2147483646 h 54"/>
                <a:gd name="T12" fmla="*/ 2147483646 w 34"/>
                <a:gd name="T13" fmla="*/ 2147483646 h 54"/>
                <a:gd name="T14" fmla="*/ 2147483646 w 34"/>
                <a:gd name="T15" fmla="*/ 2147483646 h 54"/>
                <a:gd name="T16" fmla="*/ 2147483646 w 34"/>
                <a:gd name="T17" fmla="*/ 2147483646 h 54"/>
                <a:gd name="T18" fmla="*/ 2147483646 w 34"/>
                <a:gd name="T19" fmla="*/ 2147483646 h 54"/>
                <a:gd name="T20" fmla="*/ 2147483646 w 34"/>
                <a:gd name="T21" fmla="*/ 2147483646 h 54"/>
                <a:gd name="T22" fmla="*/ 2147483646 w 34"/>
                <a:gd name="T23" fmla="*/ 2147483646 h 54"/>
                <a:gd name="T24" fmla="*/ 0 w 34"/>
                <a:gd name="T25" fmla="*/ 2147483646 h 54"/>
                <a:gd name="T26" fmla="*/ 0 w 34"/>
                <a:gd name="T27" fmla="*/ 2147483646 h 54"/>
                <a:gd name="T28" fmla="*/ 2147483646 w 34"/>
                <a:gd name="T29" fmla="*/ 2147483646 h 54"/>
                <a:gd name="T30" fmla="*/ 2147483646 w 34"/>
                <a:gd name="T31" fmla="*/ 2147483646 h 54"/>
                <a:gd name="T32" fmla="*/ 2147483646 w 34"/>
                <a:gd name="T33" fmla="*/ 2147483646 h 54"/>
                <a:gd name="T34" fmla="*/ 2147483646 w 34"/>
                <a:gd name="T35" fmla="*/ 2147483646 h 54"/>
                <a:gd name="T36" fmla="*/ 2147483646 w 34"/>
                <a:gd name="T37" fmla="*/ 2147483646 h 54"/>
                <a:gd name="T38" fmla="*/ 2147483646 w 34"/>
                <a:gd name="T39" fmla="*/ 2147483646 h 54"/>
                <a:gd name="T40" fmla="*/ 2147483646 w 34"/>
                <a:gd name="T41" fmla="*/ 2147483646 h 54"/>
                <a:gd name="T42" fmla="*/ 2147483646 w 34"/>
                <a:gd name="T43" fmla="*/ 2147483646 h 54"/>
                <a:gd name="T44" fmla="*/ 2147483646 w 34"/>
                <a:gd name="T45" fmla="*/ 2147483646 h 54"/>
                <a:gd name="T46" fmla="*/ 2147483646 w 34"/>
                <a:gd name="T47" fmla="*/ 2147483646 h 54"/>
                <a:gd name="T48" fmla="*/ 2147483646 w 34"/>
                <a:gd name="T49" fmla="*/ 2147483646 h 54"/>
                <a:gd name="T50" fmla="*/ 2147483646 w 34"/>
                <a:gd name="T51" fmla="*/ 2147483646 h 54"/>
                <a:gd name="T52" fmla="*/ 2147483646 w 34"/>
                <a:gd name="T53" fmla="*/ 2147483646 h 54"/>
                <a:gd name="T54" fmla="*/ 2147483646 w 34"/>
                <a:gd name="T55" fmla="*/ 2147483646 h 54"/>
                <a:gd name="T56" fmla="*/ 2147483646 w 34"/>
                <a:gd name="T57" fmla="*/ 2147483646 h 54"/>
                <a:gd name="T58" fmla="*/ 2147483646 w 34"/>
                <a:gd name="T59" fmla="*/ 2147483646 h 54"/>
                <a:gd name="T60" fmla="*/ 2147483646 w 34"/>
                <a:gd name="T61" fmla="*/ 2147483646 h 54"/>
                <a:gd name="T62" fmla="*/ 2147483646 w 34"/>
                <a:gd name="T63" fmla="*/ 2147483646 h 54"/>
                <a:gd name="T64" fmla="*/ 2147483646 w 34"/>
                <a:gd name="T65" fmla="*/ 2147483646 h 54"/>
                <a:gd name="T66" fmla="*/ 2147483646 w 34"/>
                <a:gd name="T67" fmla="*/ 2147483646 h 54"/>
                <a:gd name="T68" fmla="*/ 2147483646 w 34"/>
                <a:gd name="T69" fmla="*/ 0 h 54"/>
                <a:gd name="T70" fmla="*/ 2147483646 w 34"/>
                <a:gd name="T71" fmla="*/ 0 h 54"/>
                <a:gd name="T72" fmla="*/ 2147483646 w 34"/>
                <a:gd name="T73" fmla="*/ 2147483646 h 54"/>
                <a:gd name="T74" fmla="*/ 2147483646 w 34"/>
                <a:gd name="T75" fmla="*/ 2147483646 h 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4" h="54">
                  <a:moveTo>
                    <a:pt x="22" y="2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0" y="51"/>
                    <a:pt x="9" y="51"/>
                    <a:pt x="9" y="51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30" y="1"/>
                    <a:pt x="30" y="1"/>
                  </a:cubicBezTo>
                  <a:lnTo>
                    <a:pt x="22" y="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2" name="Freeform 375">
              <a:extLst>
                <a:ext uri="{FF2B5EF4-FFF2-40B4-BE49-F238E27FC236}">
                  <a16:creationId xmlns:a16="http://schemas.microsoft.com/office/drawing/2014/main" xmlns="" id="{B224895C-94BD-4691-BD74-2DCAF02C5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9831" y="3731472"/>
              <a:ext cx="198385" cy="202014"/>
            </a:xfrm>
            <a:custGeom>
              <a:avLst/>
              <a:gdLst>
                <a:gd name="T0" fmla="*/ 2147483646 w 33"/>
                <a:gd name="T1" fmla="*/ 2147483646 h 34"/>
                <a:gd name="T2" fmla="*/ 2147483646 w 33"/>
                <a:gd name="T3" fmla="*/ 2147483646 h 34"/>
                <a:gd name="T4" fmla="*/ 2147483646 w 33"/>
                <a:gd name="T5" fmla="*/ 2147483646 h 34"/>
                <a:gd name="T6" fmla="*/ 2147483646 w 33"/>
                <a:gd name="T7" fmla="*/ 2147483646 h 34"/>
                <a:gd name="T8" fmla="*/ 2147483646 w 33"/>
                <a:gd name="T9" fmla="*/ 0 h 34"/>
                <a:gd name="T10" fmla="*/ 2147483646 w 33"/>
                <a:gd name="T11" fmla="*/ 2147483646 h 34"/>
                <a:gd name="T12" fmla="*/ 2147483646 w 33"/>
                <a:gd name="T13" fmla="*/ 2147483646 h 34"/>
                <a:gd name="T14" fmla="*/ 2147483646 w 33"/>
                <a:gd name="T15" fmla="*/ 2147483646 h 34"/>
                <a:gd name="T16" fmla="*/ 2147483646 w 33"/>
                <a:gd name="T17" fmla="*/ 2147483646 h 34"/>
                <a:gd name="T18" fmla="*/ 2147483646 w 33"/>
                <a:gd name="T19" fmla="*/ 2147483646 h 34"/>
                <a:gd name="T20" fmla="*/ 2147483646 w 33"/>
                <a:gd name="T21" fmla="*/ 2147483646 h 34"/>
                <a:gd name="T22" fmla="*/ 0 w 33"/>
                <a:gd name="T23" fmla="*/ 2147483646 h 34"/>
                <a:gd name="T24" fmla="*/ 2147483646 w 33"/>
                <a:gd name="T25" fmla="*/ 2147483646 h 34"/>
                <a:gd name="T26" fmla="*/ 2147483646 w 33"/>
                <a:gd name="T27" fmla="*/ 2147483646 h 34"/>
                <a:gd name="T28" fmla="*/ 2147483646 w 33"/>
                <a:gd name="T29" fmla="*/ 2147483646 h 34"/>
                <a:gd name="T30" fmla="*/ 2147483646 w 33"/>
                <a:gd name="T31" fmla="*/ 2147483646 h 34"/>
                <a:gd name="T32" fmla="*/ 2147483646 w 33"/>
                <a:gd name="T33" fmla="*/ 2147483646 h 34"/>
                <a:gd name="T34" fmla="*/ 2147483646 w 33"/>
                <a:gd name="T35" fmla="*/ 2147483646 h 34"/>
                <a:gd name="T36" fmla="*/ 2147483646 w 33"/>
                <a:gd name="T37" fmla="*/ 2147483646 h 34"/>
                <a:gd name="T38" fmla="*/ 2147483646 w 33"/>
                <a:gd name="T39" fmla="*/ 2147483646 h 34"/>
                <a:gd name="T40" fmla="*/ 2147483646 w 33"/>
                <a:gd name="T41" fmla="*/ 2147483646 h 34"/>
                <a:gd name="T42" fmla="*/ 2147483646 w 33"/>
                <a:gd name="T43" fmla="*/ 2147483646 h 34"/>
                <a:gd name="T44" fmla="*/ 2147483646 w 33"/>
                <a:gd name="T45" fmla="*/ 2147483646 h 34"/>
                <a:gd name="T46" fmla="*/ 2147483646 w 33"/>
                <a:gd name="T47" fmla="*/ 2147483646 h 34"/>
                <a:gd name="T48" fmla="*/ 2147483646 w 33"/>
                <a:gd name="T49" fmla="*/ 2147483646 h 34"/>
                <a:gd name="T50" fmla="*/ 2147483646 w 33"/>
                <a:gd name="T51" fmla="*/ 2147483646 h 34"/>
                <a:gd name="T52" fmla="*/ 2147483646 w 33"/>
                <a:gd name="T53" fmla="*/ 2147483646 h 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3" h="34">
                  <a:moveTo>
                    <a:pt x="25" y="6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8" y="26"/>
                    <a:pt x="9" y="26"/>
                  </a:cubicBezTo>
                  <a:cubicBezTo>
                    <a:pt x="9" y="26"/>
                    <a:pt x="14" y="27"/>
                    <a:pt x="14" y="2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28" y="15"/>
                    <a:pt x="28" y="14"/>
                  </a:cubicBezTo>
                  <a:cubicBezTo>
                    <a:pt x="28" y="13"/>
                    <a:pt x="29" y="12"/>
                    <a:pt x="30" y="12"/>
                  </a:cubicBezTo>
                  <a:cubicBezTo>
                    <a:pt x="25" y="9"/>
                    <a:pt x="25" y="9"/>
                    <a:pt x="25" y="9"/>
                  </a:cubicBezTo>
                  <a:lnTo>
                    <a:pt x="25" y="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3" name="Freeform 376">
              <a:extLst>
                <a:ext uri="{FF2B5EF4-FFF2-40B4-BE49-F238E27FC236}">
                  <a16:creationId xmlns:a16="http://schemas.microsoft.com/office/drawing/2014/main" xmlns="" id="{CD2F6D9E-4CD4-45F6-9282-2D7BAAABC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4754" y="3825825"/>
              <a:ext cx="227417" cy="227417"/>
            </a:xfrm>
            <a:custGeom>
              <a:avLst/>
              <a:gdLst>
                <a:gd name="T0" fmla="*/ 2147483646 w 38"/>
                <a:gd name="T1" fmla="*/ 2147483646 h 38"/>
                <a:gd name="T2" fmla="*/ 2147483646 w 38"/>
                <a:gd name="T3" fmla="*/ 2147483646 h 38"/>
                <a:gd name="T4" fmla="*/ 2147483646 w 38"/>
                <a:gd name="T5" fmla="*/ 2147483646 h 38"/>
                <a:gd name="T6" fmla="*/ 2147483646 w 38"/>
                <a:gd name="T7" fmla="*/ 2147483646 h 38"/>
                <a:gd name="T8" fmla="*/ 2147483646 w 38"/>
                <a:gd name="T9" fmla="*/ 2147483646 h 38"/>
                <a:gd name="T10" fmla="*/ 2147483646 w 38"/>
                <a:gd name="T11" fmla="*/ 2147483646 h 38"/>
                <a:gd name="T12" fmla="*/ 2147483646 w 38"/>
                <a:gd name="T13" fmla="*/ 2147483646 h 38"/>
                <a:gd name="T14" fmla="*/ 2147483646 w 38"/>
                <a:gd name="T15" fmla="*/ 2147483646 h 38"/>
                <a:gd name="T16" fmla="*/ 2147483646 w 38"/>
                <a:gd name="T17" fmla="*/ 2147483646 h 38"/>
                <a:gd name="T18" fmla="*/ 2147483646 w 38"/>
                <a:gd name="T19" fmla="*/ 2147483646 h 38"/>
                <a:gd name="T20" fmla="*/ 2147483646 w 38"/>
                <a:gd name="T21" fmla="*/ 2147483646 h 38"/>
                <a:gd name="T22" fmla="*/ 2147483646 w 38"/>
                <a:gd name="T23" fmla="*/ 2147483646 h 38"/>
                <a:gd name="T24" fmla="*/ 2147483646 w 38"/>
                <a:gd name="T25" fmla="*/ 2147483646 h 38"/>
                <a:gd name="T26" fmla="*/ 2147483646 w 38"/>
                <a:gd name="T27" fmla="*/ 2147483646 h 38"/>
                <a:gd name="T28" fmla="*/ 2147483646 w 38"/>
                <a:gd name="T29" fmla="*/ 2147483646 h 38"/>
                <a:gd name="T30" fmla="*/ 2147483646 w 38"/>
                <a:gd name="T31" fmla="*/ 2147483646 h 38"/>
                <a:gd name="T32" fmla="*/ 2147483646 w 38"/>
                <a:gd name="T33" fmla="*/ 0 h 38"/>
                <a:gd name="T34" fmla="*/ 2147483646 w 38"/>
                <a:gd name="T35" fmla="*/ 0 h 38"/>
                <a:gd name="T36" fmla="*/ 2147483646 w 38"/>
                <a:gd name="T37" fmla="*/ 2147483646 h 38"/>
                <a:gd name="T38" fmla="*/ 2147483646 w 38"/>
                <a:gd name="T39" fmla="*/ 2147483646 h 38"/>
                <a:gd name="T40" fmla="*/ 2147483646 w 38"/>
                <a:gd name="T41" fmla="*/ 2147483646 h 38"/>
                <a:gd name="T42" fmla="*/ 0 w 38"/>
                <a:gd name="T43" fmla="*/ 2147483646 h 38"/>
                <a:gd name="T44" fmla="*/ 0 w 38"/>
                <a:gd name="T45" fmla="*/ 2147483646 h 38"/>
                <a:gd name="T46" fmla="*/ 2147483646 w 38"/>
                <a:gd name="T47" fmla="*/ 2147483646 h 38"/>
                <a:gd name="T48" fmla="*/ 2147483646 w 38"/>
                <a:gd name="T49" fmla="*/ 2147483646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38">
                  <a:moveTo>
                    <a:pt x="4" y="37"/>
                  </a:moveTo>
                  <a:cubicBezTo>
                    <a:pt x="18" y="37"/>
                    <a:pt x="18" y="37"/>
                    <a:pt x="18" y="3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25" y="4"/>
                    <a:pt x="24" y="4"/>
                  </a:cubicBezTo>
                  <a:cubicBezTo>
                    <a:pt x="24" y="4"/>
                    <a:pt x="22" y="6"/>
                    <a:pt x="21" y="6"/>
                  </a:cubicBezTo>
                  <a:cubicBezTo>
                    <a:pt x="20" y="7"/>
                    <a:pt x="19" y="6"/>
                    <a:pt x="18" y="6"/>
                  </a:cubicBezTo>
                  <a:cubicBezTo>
                    <a:pt x="17" y="6"/>
                    <a:pt x="13" y="0"/>
                    <a:pt x="12" y="0"/>
                  </a:cubicBezTo>
                  <a:cubicBezTo>
                    <a:pt x="11" y="0"/>
                    <a:pt x="4" y="0"/>
                    <a:pt x="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35"/>
                    <a:pt x="2" y="35"/>
                    <a:pt x="2" y="35"/>
                  </a:cubicBezTo>
                  <a:lnTo>
                    <a:pt x="4" y="37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4" name="Freeform 377">
              <a:extLst>
                <a:ext uri="{FF2B5EF4-FFF2-40B4-BE49-F238E27FC236}">
                  <a16:creationId xmlns:a16="http://schemas.microsoft.com/office/drawing/2014/main" xmlns="" id="{5BA3E385-3E0A-46BC-A06C-A1D9DC5C2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4754" y="3611715"/>
              <a:ext cx="353222" cy="350803"/>
            </a:xfrm>
            <a:custGeom>
              <a:avLst/>
              <a:gdLst>
                <a:gd name="T0" fmla="*/ 2147483646 w 59"/>
                <a:gd name="T1" fmla="*/ 2147483646 h 59"/>
                <a:gd name="T2" fmla="*/ 2147483646 w 59"/>
                <a:gd name="T3" fmla="*/ 2147483646 h 59"/>
                <a:gd name="T4" fmla="*/ 2147483646 w 59"/>
                <a:gd name="T5" fmla="*/ 2147483646 h 59"/>
                <a:gd name="T6" fmla="*/ 2147483646 w 59"/>
                <a:gd name="T7" fmla="*/ 2147483646 h 59"/>
                <a:gd name="T8" fmla="*/ 2147483646 w 59"/>
                <a:gd name="T9" fmla="*/ 2147483646 h 59"/>
                <a:gd name="T10" fmla="*/ 2147483646 w 59"/>
                <a:gd name="T11" fmla="*/ 2147483646 h 59"/>
                <a:gd name="T12" fmla="*/ 0 w 59"/>
                <a:gd name="T13" fmla="*/ 2147483646 h 59"/>
                <a:gd name="T14" fmla="*/ 2147483646 w 59"/>
                <a:gd name="T15" fmla="*/ 2147483646 h 59"/>
                <a:gd name="T16" fmla="*/ 2147483646 w 59"/>
                <a:gd name="T17" fmla="*/ 2147483646 h 59"/>
                <a:gd name="T18" fmla="*/ 2147483646 w 59"/>
                <a:gd name="T19" fmla="*/ 2147483646 h 59"/>
                <a:gd name="T20" fmla="*/ 2147483646 w 59"/>
                <a:gd name="T21" fmla="*/ 2147483646 h 59"/>
                <a:gd name="T22" fmla="*/ 2147483646 w 59"/>
                <a:gd name="T23" fmla="*/ 2147483646 h 59"/>
                <a:gd name="T24" fmla="*/ 2147483646 w 59"/>
                <a:gd name="T25" fmla="*/ 2147483646 h 59"/>
                <a:gd name="T26" fmla="*/ 2147483646 w 59"/>
                <a:gd name="T27" fmla="*/ 2147483646 h 59"/>
                <a:gd name="T28" fmla="*/ 2147483646 w 59"/>
                <a:gd name="T29" fmla="*/ 2147483646 h 59"/>
                <a:gd name="T30" fmla="*/ 2147483646 w 59"/>
                <a:gd name="T31" fmla="*/ 2147483646 h 59"/>
                <a:gd name="T32" fmla="*/ 2147483646 w 59"/>
                <a:gd name="T33" fmla="*/ 2147483646 h 59"/>
                <a:gd name="T34" fmla="*/ 2147483646 w 59"/>
                <a:gd name="T35" fmla="*/ 2147483646 h 59"/>
                <a:gd name="T36" fmla="*/ 2147483646 w 59"/>
                <a:gd name="T37" fmla="*/ 2147483646 h 59"/>
                <a:gd name="T38" fmla="*/ 2147483646 w 59"/>
                <a:gd name="T39" fmla="*/ 2147483646 h 59"/>
                <a:gd name="T40" fmla="*/ 2147483646 w 59"/>
                <a:gd name="T41" fmla="*/ 2147483646 h 59"/>
                <a:gd name="T42" fmla="*/ 2147483646 w 59"/>
                <a:gd name="T43" fmla="*/ 2147483646 h 59"/>
                <a:gd name="T44" fmla="*/ 2147483646 w 59"/>
                <a:gd name="T45" fmla="*/ 2147483646 h 59"/>
                <a:gd name="T46" fmla="*/ 2147483646 w 59"/>
                <a:gd name="T47" fmla="*/ 2147483646 h 59"/>
                <a:gd name="T48" fmla="*/ 2147483646 w 59"/>
                <a:gd name="T49" fmla="*/ 2147483646 h 59"/>
                <a:gd name="T50" fmla="*/ 2147483646 w 59"/>
                <a:gd name="T51" fmla="*/ 2147483646 h 59"/>
                <a:gd name="T52" fmla="*/ 2147483646 w 59"/>
                <a:gd name="T53" fmla="*/ 2147483646 h 59"/>
                <a:gd name="T54" fmla="*/ 2147483646 w 59"/>
                <a:gd name="T55" fmla="*/ 2147483646 h 59"/>
                <a:gd name="T56" fmla="*/ 2147483646 w 59"/>
                <a:gd name="T57" fmla="*/ 2147483646 h 59"/>
                <a:gd name="T58" fmla="*/ 2147483646 w 59"/>
                <a:gd name="T59" fmla="*/ 2147483646 h 59"/>
                <a:gd name="T60" fmla="*/ 2147483646 w 59"/>
                <a:gd name="T61" fmla="*/ 2147483646 h 59"/>
                <a:gd name="T62" fmla="*/ 2147483646 w 59"/>
                <a:gd name="T63" fmla="*/ 2147483646 h 59"/>
                <a:gd name="T64" fmla="*/ 2147483646 w 59"/>
                <a:gd name="T65" fmla="*/ 2147483646 h 59"/>
                <a:gd name="T66" fmla="*/ 2147483646 w 59"/>
                <a:gd name="T67" fmla="*/ 2147483646 h 59"/>
                <a:gd name="T68" fmla="*/ 2147483646 w 59"/>
                <a:gd name="T69" fmla="*/ 0 h 59"/>
                <a:gd name="T70" fmla="*/ 2147483646 w 59"/>
                <a:gd name="T71" fmla="*/ 2147483646 h 59"/>
                <a:gd name="T72" fmla="*/ 2147483646 w 59"/>
                <a:gd name="T73" fmla="*/ 2147483646 h 59"/>
                <a:gd name="T74" fmla="*/ 2147483646 w 59"/>
                <a:gd name="T75" fmla="*/ 2147483646 h 59"/>
                <a:gd name="T76" fmla="*/ 2147483646 w 59"/>
                <a:gd name="T77" fmla="*/ 2147483646 h 59"/>
                <a:gd name="T78" fmla="*/ 2147483646 w 59"/>
                <a:gd name="T79" fmla="*/ 2147483646 h 5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9" h="59">
                  <a:moveTo>
                    <a:pt x="21" y="6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11" y="36"/>
                    <a:pt x="12" y="36"/>
                  </a:cubicBezTo>
                  <a:cubicBezTo>
                    <a:pt x="13" y="36"/>
                    <a:pt x="17" y="42"/>
                    <a:pt x="18" y="42"/>
                  </a:cubicBezTo>
                  <a:cubicBezTo>
                    <a:pt x="19" y="42"/>
                    <a:pt x="20" y="43"/>
                    <a:pt x="21" y="42"/>
                  </a:cubicBezTo>
                  <a:cubicBezTo>
                    <a:pt x="22" y="42"/>
                    <a:pt x="24" y="40"/>
                    <a:pt x="24" y="40"/>
                  </a:cubicBezTo>
                  <a:cubicBezTo>
                    <a:pt x="25" y="40"/>
                    <a:pt x="30" y="40"/>
                    <a:pt x="30" y="40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6"/>
                    <a:pt x="21" y="6"/>
                    <a:pt x="21" y="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5" name="Freeform 378">
              <a:extLst>
                <a:ext uri="{FF2B5EF4-FFF2-40B4-BE49-F238E27FC236}">
                  <a16:creationId xmlns:a16="http://schemas.microsoft.com/office/drawing/2014/main" xmlns="" id="{503B6892-5784-4AAD-8456-697D002F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105" y="3373411"/>
              <a:ext cx="281851" cy="269756"/>
            </a:xfrm>
            <a:custGeom>
              <a:avLst/>
              <a:gdLst>
                <a:gd name="T0" fmla="*/ 2147483646 w 47"/>
                <a:gd name="T1" fmla="*/ 2147483646 h 45"/>
                <a:gd name="T2" fmla="*/ 2147483646 w 47"/>
                <a:gd name="T3" fmla="*/ 2147483646 h 45"/>
                <a:gd name="T4" fmla="*/ 2147483646 w 47"/>
                <a:gd name="T5" fmla="*/ 2147483646 h 45"/>
                <a:gd name="T6" fmla="*/ 2147483646 w 47"/>
                <a:gd name="T7" fmla="*/ 2147483646 h 45"/>
                <a:gd name="T8" fmla="*/ 2147483646 w 47"/>
                <a:gd name="T9" fmla="*/ 2147483646 h 45"/>
                <a:gd name="T10" fmla="*/ 2147483646 w 47"/>
                <a:gd name="T11" fmla="*/ 2147483646 h 45"/>
                <a:gd name="T12" fmla="*/ 2147483646 w 47"/>
                <a:gd name="T13" fmla="*/ 2147483646 h 45"/>
                <a:gd name="T14" fmla="*/ 2147483646 w 47"/>
                <a:gd name="T15" fmla="*/ 2147483646 h 45"/>
                <a:gd name="T16" fmla="*/ 2147483646 w 47"/>
                <a:gd name="T17" fmla="*/ 2147483646 h 45"/>
                <a:gd name="T18" fmla="*/ 2147483646 w 47"/>
                <a:gd name="T19" fmla="*/ 2147483646 h 45"/>
                <a:gd name="T20" fmla="*/ 2147483646 w 47"/>
                <a:gd name="T21" fmla="*/ 2147483646 h 45"/>
                <a:gd name="T22" fmla="*/ 2147483646 w 47"/>
                <a:gd name="T23" fmla="*/ 2147483646 h 45"/>
                <a:gd name="T24" fmla="*/ 2147483646 w 47"/>
                <a:gd name="T25" fmla="*/ 2147483646 h 45"/>
                <a:gd name="T26" fmla="*/ 2147483646 w 47"/>
                <a:gd name="T27" fmla="*/ 2147483646 h 45"/>
                <a:gd name="T28" fmla="*/ 2147483646 w 47"/>
                <a:gd name="T29" fmla="*/ 0 h 45"/>
                <a:gd name="T30" fmla="*/ 2147483646 w 47"/>
                <a:gd name="T31" fmla="*/ 0 h 45"/>
                <a:gd name="T32" fmla="*/ 2147483646 w 47"/>
                <a:gd name="T33" fmla="*/ 2147483646 h 45"/>
                <a:gd name="T34" fmla="*/ 2147483646 w 47"/>
                <a:gd name="T35" fmla="*/ 2147483646 h 45"/>
                <a:gd name="T36" fmla="*/ 2147483646 w 47"/>
                <a:gd name="T37" fmla="*/ 2147483646 h 45"/>
                <a:gd name="T38" fmla="*/ 2147483646 w 47"/>
                <a:gd name="T39" fmla="*/ 2147483646 h 45"/>
                <a:gd name="T40" fmla="*/ 2147483646 w 47"/>
                <a:gd name="T41" fmla="*/ 2147483646 h 45"/>
                <a:gd name="T42" fmla="*/ 2147483646 w 47"/>
                <a:gd name="T43" fmla="*/ 2147483646 h 45"/>
                <a:gd name="T44" fmla="*/ 2147483646 w 47"/>
                <a:gd name="T45" fmla="*/ 2147483646 h 45"/>
                <a:gd name="T46" fmla="*/ 0 w 47"/>
                <a:gd name="T47" fmla="*/ 2147483646 h 45"/>
                <a:gd name="T48" fmla="*/ 2147483646 w 47"/>
                <a:gd name="T49" fmla="*/ 2147483646 h 45"/>
                <a:gd name="T50" fmla="*/ 2147483646 w 47"/>
                <a:gd name="T51" fmla="*/ 2147483646 h 45"/>
                <a:gd name="T52" fmla="*/ 2147483646 w 47"/>
                <a:gd name="T53" fmla="*/ 2147483646 h 45"/>
                <a:gd name="T54" fmla="*/ 2147483646 w 47"/>
                <a:gd name="T55" fmla="*/ 2147483646 h 45"/>
                <a:gd name="T56" fmla="*/ 2147483646 w 47"/>
                <a:gd name="T57" fmla="*/ 2147483646 h 45"/>
                <a:gd name="T58" fmla="*/ 2147483646 w 47"/>
                <a:gd name="T59" fmla="*/ 2147483646 h 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7" h="45">
                  <a:moveTo>
                    <a:pt x="22" y="45"/>
                  </a:moveTo>
                  <a:cubicBezTo>
                    <a:pt x="23" y="45"/>
                    <a:pt x="24" y="44"/>
                    <a:pt x="24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3"/>
                    <a:pt x="21" y="45"/>
                    <a:pt x="22" y="45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6" name="Freeform 379">
              <a:extLst>
                <a:ext uri="{FF2B5EF4-FFF2-40B4-BE49-F238E27FC236}">
                  <a16:creationId xmlns:a16="http://schemas.microsoft.com/office/drawing/2014/main" xmlns="" id="{43B4064A-7C2A-4F9D-A697-F120EF96D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7250" y="3623812"/>
              <a:ext cx="156047" cy="179030"/>
            </a:xfrm>
            <a:custGeom>
              <a:avLst/>
              <a:gdLst>
                <a:gd name="T0" fmla="*/ 2147483646 w 26"/>
                <a:gd name="T1" fmla="*/ 2147483646 h 30"/>
                <a:gd name="T2" fmla="*/ 2147483646 w 26"/>
                <a:gd name="T3" fmla="*/ 2147483646 h 30"/>
                <a:gd name="T4" fmla="*/ 2147483646 w 26"/>
                <a:gd name="T5" fmla="*/ 2147483646 h 30"/>
                <a:gd name="T6" fmla="*/ 2147483646 w 26"/>
                <a:gd name="T7" fmla="*/ 2147483646 h 30"/>
                <a:gd name="T8" fmla="*/ 2147483646 w 26"/>
                <a:gd name="T9" fmla="*/ 2147483646 h 30"/>
                <a:gd name="T10" fmla="*/ 2147483646 w 26"/>
                <a:gd name="T11" fmla="*/ 2147483646 h 30"/>
                <a:gd name="T12" fmla="*/ 2147483646 w 26"/>
                <a:gd name="T13" fmla="*/ 2147483646 h 30"/>
                <a:gd name="T14" fmla="*/ 2147483646 w 26"/>
                <a:gd name="T15" fmla="*/ 0 h 30"/>
                <a:gd name="T16" fmla="*/ 2147483646 w 26"/>
                <a:gd name="T17" fmla="*/ 2147483646 h 30"/>
                <a:gd name="T18" fmla="*/ 2147483646 w 26"/>
                <a:gd name="T19" fmla="*/ 2147483646 h 30"/>
                <a:gd name="T20" fmla="*/ 0 w 26"/>
                <a:gd name="T21" fmla="*/ 2147483646 h 30"/>
                <a:gd name="T22" fmla="*/ 2147483646 w 26"/>
                <a:gd name="T23" fmla="*/ 2147483646 h 30"/>
                <a:gd name="T24" fmla="*/ 2147483646 w 26"/>
                <a:gd name="T25" fmla="*/ 2147483646 h 30"/>
                <a:gd name="T26" fmla="*/ 0 w 26"/>
                <a:gd name="T27" fmla="*/ 2147483646 h 30"/>
                <a:gd name="T28" fmla="*/ 2147483646 w 26"/>
                <a:gd name="T29" fmla="*/ 2147483646 h 30"/>
                <a:gd name="T30" fmla="*/ 2147483646 w 26"/>
                <a:gd name="T31" fmla="*/ 2147483646 h 30"/>
                <a:gd name="T32" fmla="*/ 2147483646 w 26"/>
                <a:gd name="T33" fmla="*/ 2147483646 h 30"/>
                <a:gd name="T34" fmla="*/ 2147483646 w 26"/>
                <a:gd name="T35" fmla="*/ 2147483646 h 30"/>
                <a:gd name="T36" fmla="*/ 2147483646 w 26"/>
                <a:gd name="T37" fmla="*/ 2147483646 h 30"/>
                <a:gd name="T38" fmla="*/ 2147483646 w 26"/>
                <a:gd name="T39" fmla="*/ 2147483646 h 30"/>
                <a:gd name="T40" fmla="*/ 2147483646 w 26"/>
                <a:gd name="T41" fmla="*/ 2147483646 h 30"/>
                <a:gd name="T42" fmla="*/ 2147483646 w 26"/>
                <a:gd name="T43" fmla="*/ 2147483646 h 30"/>
                <a:gd name="T44" fmla="*/ 2147483646 w 26"/>
                <a:gd name="T45" fmla="*/ 2147483646 h 3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6" h="30">
                  <a:moveTo>
                    <a:pt x="23" y="7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0" y="3"/>
                    <a:pt x="19" y="3"/>
                  </a:cubicBezTo>
                  <a:cubicBezTo>
                    <a:pt x="18" y="3"/>
                    <a:pt x="9" y="1"/>
                    <a:pt x="9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9"/>
                    <a:pt x="18" y="29"/>
                    <a:pt x="18" y="29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17"/>
                    <a:pt x="23" y="17"/>
                    <a:pt x="23" y="17"/>
                  </a:cubicBezTo>
                  <a:lnTo>
                    <a:pt x="23" y="7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7" name="Freeform 380">
              <a:extLst>
                <a:ext uri="{FF2B5EF4-FFF2-40B4-BE49-F238E27FC236}">
                  <a16:creationId xmlns:a16="http://schemas.microsoft.com/office/drawing/2014/main" xmlns="" id="{D3DB6D30-70F5-4C91-9381-2B5BCB4B1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107" y="4010904"/>
              <a:ext cx="143950" cy="136692"/>
            </a:xfrm>
            <a:custGeom>
              <a:avLst/>
              <a:gdLst>
                <a:gd name="T0" fmla="*/ 2147483646 w 24"/>
                <a:gd name="T1" fmla="*/ 2147483646 h 23"/>
                <a:gd name="T2" fmla="*/ 2147483646 w 24"/>
                <a:gd name="T3" fmla="*/ 2147483646 h 23"/>
                <a:gd name="T4" fmla="*/ 2147483646 w 24"/>
                <a:gd name="T5" fmla="*/ 2147483646 h 23"/>
                <a:gd name="T6" fmla="*/ 0 w 24"/>
                <a:gd name="T7" fmla="*/ 2147483646 h 23"/>
                <a:gd name="T8" fmla="*/ 2147483646 w 24"/>
                <a:gd name="T9" fmla="*/ 2147483646 h 23"/>
                <a:gd name="T10" fmla="*/ 2147483646 w 24"/>
                <a:gd name="T11" fmla="*/ 2147483646 h 23"/>
                <a:gd name="T12" fmla="*/ 2147483646 w 24"/>
                <a:gd name="T13" fmla="*/ 2147483646 h 23"/>
                <a:gd name="T14" fmla="*/ 2147483646 w 24"/>
                <a:gd name="T15" fmla="*/ 2147483646 h 23"/>
                <a:gd name="T16" fmla="*/ 2147483646 w 24"/>
                <a:gd name="T17" fmla="*/ 2147483646 h 23"/>
                <a:gd name="T18" fmla="*/ 2147483646 w 24"/>
                <a:gd name="T19" fmla="*/ 2147483646 h 23"/>
                <a:gd name="T20" fmla="*/ 2147483646 w 24"/>
                <a:gd name="T21" fmla="*/ 2147483646 h 23"/>
                <a:gd name="T22" fmla="*/ 2147483646 w 24"/>
                <a:gd name="T23" fmla="*/ 2147483646 h 23"/>
                <a:gd name="T24" fmla="*/ 2147483646 w 24"/>
                <a:gd name="T25" fmla="*/ 2147483646 h 23"/>
                <a:gd name="T26" fmla="*/ 2147483646 w 24"/>
                <a:gd name="T27" fmla="*/ 2147483646 h 23"/>
                <a:gd name="T28" fmla="*/ 2147483646 w 24"/>
                <a:gd name="T29" fmla="*/ 2147483646 h 23"/>
                <a:gd name="T30" fmla="*/ 2147483646 w 24"/>
                <a:gd name="T31" fmla="*/ 0 h 23"/>
                <a:gd name="T32" fmla="*/ 2147483646 w 24"/>
                <a:gd name="T33" fmla="*/ 2147483646 h 23"/>
                <a:gd name="T34" fmla="*/ 2147483646 w 24"/>
                <a:gd name="T35" fmla="*/ 2147483646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" h="23">
                  <a:moveTo>
                    <a:pt x="9" y="5"/>
                  </a:moveTo>
                  <a:cubicBezTo>
                    <a:pt x="9" y="5"/>
                    <a:pt x="6" y="8"/>
                    <a:pt x="6" y="8"/>
                  </a:cubicBezTo>
                  <a:cubicBezTo>
                    <a:pt x="5" y="8"/>
                    <a:pt x="2" y="7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lnTo>
                    <a:pt x="9" y="5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8" name="Freeform 381">
              <a:extLst>
                <a:ext uri="{FF2B5EF4-FFF2-40B4-BE49-F238E27FC236}">
                  <a16:creationId xmlns:a16="http://schemas.microsoft.com/office/drawing/2014/main" xmlns="" id="{CA4D039D-E207-4EFF-BA5D-78303F96C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5881" y="3643166"/>
              <a:ext cx="257658" cy="414915"/>
            </a:xfrm>
            <a:custGeom>
              <a:avLst/>
              <a:gdLst>
                <a:gd name="T0" fmla="*/ 2147483646 w 43"/>
                <a:gd name="T1" fmla="*/ 2147483646 h 70"/>
                <a:gd name="T2" fmla="*/ 2147483646 w 43"/>
                <a:gd name="T3" fmla="*/ 2147483646 h 70"/>
                <a:gd name="T4" fmla="*/ 2147483646 w 43"/>
                <a:gd name="T5" fmla="*/ 2147483646 h 70"/>
                <a:gd name="T6" fmla="*/ 2147483646 w 43"/>
                <a:gd name="T7" fmla="*/ 2147483646 h 70"/>
                <a:gd name="T8" fmla="*/ 2147483646 w 43"/>
                <a:gd name="T9" fmla="*/ 2147483646 h 70"/>
                <a:gd name="T10" fmla="*/ 2147483646 w 43"/>
                <a:gd name="T11" fmla="*/ 2147483646 h 70"/>
                <a:gd name="T12" fmla="*/ 2147483646 w 43"/>
                <a:gd name="T13" fmla="*/ 2147483646 h 70"/>
                <a:gd name="T14" fmla="*/ 2147483646 w 43"/>
                <a:gd name="T15" fmla="*/ 2147483646 h 70"/>
                <a:gd name="T16" fmla="*/ 2147483646 w 43"/>
                <a:gd name="T17" fmla="*/ 2147483646 h 70"/>
                <a:gd name="T18" fmla="*/ 2147483646 w 43"/>
                <a:gd name="T19" fmla="*/ 2147483646 h 70"/>
                <a:gd name="T20" fmla="*/ 2147483646 w 43"/>
                <a:gd name="T21" fmla="*/ 2147483646 h 70"/>
                <a:gd name="T22" fmla="*/ 2147483646 w 43"/>
                <a:gd name="T23" fmla="*/ 2147483646 h 70"/>
                <a:gd name="T24" fmla="*/ 2147483646 w 43"/>
                <a:gd name="T25" fmla="*/ 2147483646 h 70"/>
                <a:gd name="T26" fmla="*/ 2147483646 w 43"/>
                <a:gd name="T27" fmla="*/ 2147483646 h 70"/>
                <a:gd name="T28" fmla="*/ 2147483646 w 43"/>
                <a:gd name="T29" fmla="*/ 2147483646 h 70"/>
                <a:gd name="T30" fmla="*/ 0 w 43"/>
                <a:gd name="T31" fmla="*/ 2147483646 h 70"/>
                <a:gd name="T32" fmla="*/ 0 w 43"/>
                <a:gd name="T33" fmla="*/ 2147483646 h 70"/>
                <a:gd name="T34" fmla="*/ 2147483646 w 43"/>
                <a:gd name="T35" fmla="*/ 2147483646 h 70"/>
                <a:gd name="T36" fmla="*/ 2147483646 w 43"/>
                <a:gd name="T37" fmla="*/ 2147483646 h 70"/>
                <a:gd name="T38" fmla="*/ 2147483646 w 43"/>
                <a:gd name="T39" fmla="*/ 2147483646 h 70"/>
                <a:gd name="T40" fmla="*/ 2147483646 w 43"/>
                <a:gd name="T41" fmla="*/ 2147483646 h 70"/>
                <a:gd name="T42" fmla="*/ 2147483646 w 43"/>
                <a:gd name="T43" fmla="*/ 2147483646 h 70"/>
                <a:gd name="T44" fmla="*/ 2147483646 w 43"/>
                <a:gd name="T45" fmla="*/ 2147483646 h 70"/>
                <a:gd name="T46" fmla="*/ 2147483646 w 43"/>
                <a:gd name="T47" fmla="*/ 2147483646 h 70"/>
                <a:gd name="T48" fmla="*/ 2147483646 w 43"/>
                <a:gd name="T49" fmla="*/ 2147483646 h 70"/>
                <a:gd name="T50" fmla="*/ 2147483646 w 43"/>
                <a:gd name="T51" fmla="*/ 2147483646 h 70"/>
                <a:gd name="T52" fmla="*/ 2147483646 w 43"/>
                <a:gd name="T53" fmla="*/ 2147483646 h 70"/>
                <a:gd name="T54" fmla="*/ 2147483646 w 43"/>
                <a:gd name="T55" fmla="*/ 2147483646 h 70"/>
                <a:gd name="T56" fmla="*/ 2147483646 w 43"/>
                <a:gd name="T57" fmla="*/ 2147483646 h 70"/>
                <a:gd name="T58" fmla="*/ 2147483646 w 43"/>
                <a:gd name="T59" fmla="*/ 2147483646 h 70"/>
                <a:gd name="T60" fmla="*/ 2147483646 w 43"/>
                <a:gd name="T61" fmla="*/ 2147483646 h 70"/>
                <a:gd name="T62" fmla="*/ 2147483646 w 43"/>
                <a:gd name="T63" fmla="*/ 2147483646 h 70"/>
                <a:gd name="T64" fmla="*/ 2147483646 w 43"/>
                <a:gd name="T65" fmla="*/ 2147483646 h 70"/>
                <a:gd name="T66" fmla="*/ 2147483646 w 43"/>
                <a:gd name="T67" fmla="*/ 2147483646 h 70"/>
                <a:gd name="T68" fmla="*/ 2147483646 w 43"/>
                <a:gd name="T69" fmla="*/ 2147483646 h 70"/>
                <a:gd name="T70" fmla="*/ 2147483646 w 43"/>
                <a:gd name="T71" fmla="*/ 2147483646 h 70"/>
                <a:gd name="T72" fmla="*/ 2147483646 w 43"/>
                <a:gd name="T73" fmla="*/ 2147483646 h 70"/>
                <a:gd name="T74" fmla="*/ 2147483646 w 43"/>
                <a:gd name="T75" fmla="*/ 2147483646 h 70"/>
                <a:gd name="T76" fmla="*/ 2147483646 w 43"/>
                <a:gd name="T77" fmla="*/ 2147483646 h 70"/>
                <a:gd name="T78" fmla="*/ 2147483646 w 43"/>
                <a:gd name="T79" fmla="*/ 2147483646 h 70"/>
                <a:gd name="T80" fmla="*/ 2147483646 w 43"/>
                <a:gd name="T81" fmla="*/ 2147483646 h 70"/>
                <a:gd name="T82" fmla="*/ 2147483646 w 43"/>
                <a:gd name="T83" fmla="*/ 2147483646 h 70"/>
                <a:gd name="T84" fmla="*/ 2147483646 w 43"/>
                <a:gd name="T85" fmla="*/ 2147483646 h 70"/>
                <a:gd name="T86" fmla="*/ 2147483646 w 43"/>
                <a:gd name="T87" fmla="*/ 2147483646 h 70"/>
                <a:gd name="T88" fmla="*/ 2147483646 w 43"/>
                <a:gd name="T89" fmla="*/ 2147483646 h 70"/>
                <a:gd name="T90" fmla="*/ 2147483646 w 43"/>
                <a:gd name="T91" fmla="*/ 2147483646 h 70"/>
                <a:gd name="T92" fmla="*/ 2147483646 w 43"/>
                <a:gd name="T93" fmla="*/ 2147483646 h 70"/>
                <a:gd name="T94" fmla="*/ 2147483646 w 43"/>
                <a:gd name="T95" fmla="*/ 2147483646 h 70"/>
                <a:gd name="T96" fmla="*/ 2147483646 w 43"/>
                <a:gd name="T97" fmla="*/ 2147483646 h 70"/>
                <a:gd name="T98" fmla="*/ 2147483646 w 43"/>
                <a:gd name="T99" fmla="*/ 2147483646 h 70"/>
                <a:gd name="T100" fmla="*/ 2147483646 w 43"/>
                <a:gd name="T101" fmla="*/ 2147483646 h 70"/>
                <a:gd name="T102" fmla="*/ 2147483646 w 43"/>
                <a:gd name="T103" fmla="*/ 2147483646 h 70"/>
                <a:gd name="T104" fmla="*/ 2147483646 w 43"/>
                <a:gd name="T105" fmla="*/ 2147483646 h 70"/>
                <a:gd name="T106" fmla="*/ 2147483646 w 43"/>
                <a:gd name="T107" fmla="*/ 2147483646 h 70"/>
                <a:gd name="T108" fmla="*/ 2147483646 w 43"/>
                <a:gd name="T109" fmla="*/ 2147483646 h 70"/>
                <a:gd name="T110" fmla="*/ 2147483646 w 43"/>
                <a:gd name="T111" fmla="*/ 0 h 70"/>
                <a:gd name="T112" fmla="*/ 2147483646 w 43"/>
                <a:gd name="T113" fmla="*/ 0 h 70"/>
                <a:gd name="T114" fmla="*/ 2147483646 w 43"/>
                <a:gd name="T115" fmla="*/ 2147483646 h 70"/>
                <a:gd name="T116" fmla="*/ 2147483646 w 43"/>
                <a:gd name="T117" fmla="*/ 0 h 70"/>
                <a:gd name="T118" fmla="*/ 2147483646 w 43"/>
                <a:gd name="T119" fmla="*/ 2147483646 h 70"/>
                <a:gd name="T120" fmla="*/ 2147483646 w 43"/>
                <a:gd name="T121" fmla="*/ 2147483646 h 7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3" h="70">
                  <a:moveTo>
                    <a:pt x="27" y="6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4" y="70"/>
                    <a:pt x="15" y="70"/>
                  </a:cubicBezTo>
                  <a:cubicBezTo>
                    <a:pt x="15" y="70"/>
                    <a:pt x="18" y="67"/>
                    <a:pt x="18" y="67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3" y="41"/>
                    <a:pt x="33" y="41"/>
                  </a:cubicBezTo>
                  <a:cubicBezTo>
                    <a:pt x="32" y="41"/>
                    <a:pt x="28" y="39"/>
                    <a:pt x="28" y="39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5"/>
                    <a:pt x="27" y="5"/>
                    <a:pt x="27" y="5"/>
                  </a:cubicBezTo>
                  <a:lnTo>
                    <a:pt x="27" y="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9" name="Freeform 382">
              <a:extLst>
                <a:ext uri="{FF2B5EF4-FFF2-40B4-BE49-F238E27FC236}">
                  <a16:creationId xmlns:a16="http://schemas.microsoft.com/office/drawing/2014/main" xmlns="" id="{776A4466-6157-4377-8C89-985105D82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2984" y="3427846"/>
              <a:ext cx="142740" cy="107660"/>
            </a:xfrm>
            <a:custGeom>
              <a:avLst/>
              <a:gdLst>
                <a:gd name="T0" fmla="*/ 2147483646 w 144"/>
                <a:gd name="T1" fmla="*/ 2147483646 h 109"/>
                <a:gd name="T2" fmla="*/ 2147483646 w 144"/>
                <a:gd name="T3" fmla="*/ 2147483646 h 109"/>
                <a:gd name="T4" fmla="*/ 2147483646 w 144"/>
                <a:gd name="T5" fmla="*/ 2147483646 h 109"/>
                <a:gd name="T6" fmla="*/ 2147483646 w 144"/>
                <a:gd name="T7" fmla="*/ 2147483646 h 109"/>
                <a:gd name="T8" fmla="*/ 2147483646 w 144"/>
                <a:gd name="T9" fmla="*/ 2147483646 h 109"/>
                <a:gd name="T10" fmla="*/ 2147483646 w 144"/>
                <a:gd name="T11" fmla="*/ 2147483646 h 109"/>
                <a:gd name="T12" fmla="*/ 2147483646 w 144"/>
                <a:gd name="T13" fmla="*/ 0 h 109"/>
                <a:gd name="T14" fmla="*/ 2147483646 w 144"/>
                <a:gd name="T15" fmla="*/ 0 h 109"/>
                <a:gd name="T16" fmla="*/ 2147483646 w 144"/>
                <a:gd name="T17" fmla="*/ 2147483646 h 109"/>
                <a:gd name="T18" fmla="*/ 2147483646 w 144"/>
                <a:gd name="T19" fmla="*/ 2147483646 h 109"/>
                <a:gd name="T20" fmla="*/ 2147483646 w 144"/>
                <a:gd name="T21" fmla="*/ 2147483646 h 109"/>
                <a:gd name="T22" fmla="*/ 0 w 144"/>
                <a:gd name="T23" fmla="*/ 2147483646 h 109"/>
                <a:gd name="T24" fmla="*/ 0 w 144"/>
                <a:gd name="T25" fmla="*/ 2147483646 h 109"/>
                <a:gd name="T26" fmla="*/ 2147483646 w 144"/>
                <a:gd name="T27" fmla="*/ 2147483646 h 109"/>
                <a:gd name="T28" fmla="*/ 2147483646 w 144"/>
                <a:gd name="T29" fmla="*/ 2147483646 h 109"/>
                <a:gd name="T30" fmla="*/ 2147483646 w 144"/>
                <a:gd name="T31" fmla="*/ 2147483646 h 109"/>
                <a:gd name="T32" fmla="*/ 2147483646 w 144"/>
                <a:gd name="T33" fmla="*/ 2147483646 h 109"/>
                <a:gd name="T34" fmla="*/ 2147483646 w 144"/>
                <a:gd name="T35" fmla="*/ 2147483646 h 109"/>
                <a:gd name="T36" fmla="*/ 2147483646 w 144"/>
                <a:gd name="T37" fmla="*/ 2147483646 h 109"/>
                <a:gd name="T38" fmla="*/ 2147483646 w 144"/>
                <a:gd name="T39" fmla="*/ 2147483646 h 10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44" h="109">
                  <a:moveTo>
                    <a:pt x="114" y="79"/>
                  </a:moveTo>
                  <a:lnTo>
                    <a:pt x="120" y="79"/>
                  </a:lnTo>
                  <a:lnTo>
                    <a:pt x="138" y="55"/>
                  </a:lnTo>
                  <a:lnTo>
                    <a:pt x="144" y="49"/>
                  </a:lnTo>
                  <a:lnTo>
                    <a:pt x="132" y="49"/>
                  </a:lnTo>
                  <a:lnTo>
                    <a:pt x="108" y="25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54" y="19"/>
                  </a:lnTo>
                  <a:lnTo>
                    <a:pt x="24" y="43"/>
                  </a:lnTo>
                  <a:lnTo>
                    <a:pt x="6" y="67"/>
                  </a:lnTo>
                  <a:lnTo>
                    <a:pt x="0" y="85"/>
                  </a:lnTo>
                  <a:lnTo>
                    <a:pt x="0" y="97"/>
                  </a:lnTo>
                  <a:lnTo>
                    <a:pt x="6" y="109"/>
                  </a:lnTo>
                  <a:lnTo>
                    <a:pt x="36" y="103"/>
                  </a:lnTo>
                  <a:lnTo>
                    <a:pt x="36" y="109"/>
                  </a:lnTo>
                  <a:lnTo>
                    <a:pt x="42" y="85"/>
                  </a:lnTo>
                  <a:lnTo>
                    <a:pt x="72" y="85"/>
                  </a:lnTo>
                  <a:lnTo>
                    <a:pt x="96" y="85"/>
                  </a:lnTo>
                  <a:lnTo>
                    <a:pt x="114" y="79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0" name="Freeform 383">
              <a:extLst>
                <a:ext uri="{FF2B5EF4-FFF2-40B4-BE49-F238E27FC236}">
                  <a16:creationId xmlns:a16="http://schemas.microsoft.com/office/drawing/2014/main" xmlns="" id="{5C685097-B441-432E-A39C-6A394293F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2984" y="3427846"/>
              <a:ext cx="142740" cy="107660"/>
            </a:xfrm>
            <a:custGeom>
              <a:avLst/>
              <a:gdLst>
                <a:gd name="T0" fmla="*/ 2147483646 w 144"/>
                <a:gd name="T1" fmla="*/ 2147483646 h 109"/>
                <a:gd name="T2" fmla="*/ 2147483646 w 144"/>
                <a:gd name="T3" fmla="*/ 2147483646 h 109"/>
                <a:gd name="T4" fmla="*/ 2147483646 w 144"/>
                <a:gd name="T5" fmla="*/ 2147483646 h 109"/>
                <a:gd name="T6" fmla="*/ 2147483646 w 144"/>
                <a:gd name="T7" fmla="*/ 2147483646 h 109"/>
                <a:gd name="T8" fmla="*/ 2147483646 w 144"/>
                <a:gd name="T9" fmla="*/ 2147483646 h 109"/>
                <a:gd name="T10" fmla="*/ 2147483646 w 144"/>
                <a:gd name="T11" fmla="*/ 2147483646 h 109"/>
                <a:gd name="T12" fmla="*/ 2147483646 w 144"/>
                <a:gd name="T13" fmla="*/ 0 h 109"/>
                <a:gd name="T14" fmla="*/ 2147483646 w 144"/>
                <a:gd name="T15" fmla="*/ 0 h 109"/>
                <a:gd name="T16" fmla="*/ 2147483646 w 144"/>
                <a:gd name="T17" fmla="*/ 2147483646 h 109"/>
                <a:gd name="T18" fmla="*/ 2147483646 w 144"/>
                <a:gd name="T19" fmla="*/ 2147483646 h 109"/>
                <a:gd name="T20" fmla="*/ 2147483646 w 144"/>
                <a:gd name="T21" fmla="*/ 2147483646 h 109"/>
                <a:gd name="T22" fmla="*/ 0 w 144"/>
                <a:gd name="T23" fmla="*/ 2147483646 h 109"/>
                <a:gd name="T24" fmla="*/ 0 w 144"/>
                <a:gd name="T25" fmla="*/ 2147483646 h 109"/>
                <a:gd name="T26" fmla="*/ 2147483646 w 144"/>
                <a:gd name="T27" fmla="*/ 2147483646 h 109"/>
                <a:gd name="T28" fmla="*/ 2147483646 w 144"/>
                <a:gd name="T29" fmla="*/ 2147483646 h 109"/>
                <a:gd name="T30" fmla="*/ 2147483646 w 144"/>
                <a:gd name="T31" fmla="*/ 2147483646 h 109"/>
                <a:gd name="T32" fmla="*/ 2147483646 w 144"/>
                <a:gd name="T33" fmla="*/ 2147483646 h 109"/>
                <a:gd name="T34" fmla="*/ 2147483646 w 144"/>
                <a:gd name="T35" fmla="*/ 2147483646 h 109"/>
                <a:gd name="T36" fmla="*/ 2147483646 w 144"/>
                <a:gd name="T37" fmla="*/ 2147483646 h 1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44" h="109">
                  <a:moveTo>
                    <a:pt x="114" y="79"/>
                  </a:moveTo>
                  <a:lnTo>
                    <a:pt x="120" y="79"/>
                  </a:lnTo>
                  <a:lnTo>
                    <a:pt x="138" y="55"/>
                  </a:lnTo>
                  <a:lnTo>
                    <a:pt x="144" y="49"/>
                  </a:lnTo>
                  <a:lnTo>
                    <a:pt x="132" y="49"/>
                  </a:lnTo>
                  <a:lnTo>
                    <a:pt x="108" y="25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54" y="19"/>
                  </a:lnTo>
                  <a:lnTo>
                    <a:pt x="24" y="43"/>
                  </a:lnTo>
                  <a:lnTo>
                    <a:pt x="6" y="67"/>
                  </a:lnTo>
                  <a:lnTo>
                    <a:pt x="0" y="85"/>
                  </a:lnTo>
                  <a:lnTo>
                    <a:pt x="0" y="97"/>
                  </a:lnTo>
                  <a:lnTo>
                    <a:pt x="6" y="109"/>
                  </a:lnTo>
                  <a:lnTo>
                    <a:pt x="36" y="103"/>
                  </a:lnTo>
                  <a:lnTo>
                    <a:pt x="36" y="109"/>
                  </a:lnTo>
                  <a:lnTo>
                    <a:pt x="42" y="85"/>
                  </a:lnTo>
                  <a:lnTo>
                    <a:pt x="72" y="85"/>
                  </a:lnTo>
                  <a:lnTo>
                    <a:pt x="96" y="85"/>
                  </a:ln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1" name="Freeform 384">
              <a:extLst>
                <a:ext uri="{FF2B5EF4-FFF2-40B4-BE49-F238E27FC236}">
                  <a16:creationId xmlns:a16="http://schemas.microsoft.com/office/drawing/2014/main" xmlns="" id="{35BB1202-1D4D-4CE7-925D-481C7B936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337" y="3506474"/>
              <a:ext cx="18145" cy="4839"/>
            </a:xfrm>
            <a:custGeom>
              <a:avLst/>
              <a:gdLst>
                <a:gd name="T0" fmla="*/ 0 w 18"/>
                <a:gd name="T1" fmla="*/ 2147483646 h 6"/>
                <a:gd name="T2" fmla="*/ 2147483646 w 18"/>
                <a:gd name="T3" fmla="*/ 2147483646 h 6"/>
                <a:gd name="T4" fmla="*/ 2147483646 w 18"/>
                <a:gd name="T5" fmla="*/ 0 h 6"/>
                <a:gd name="T6" fmla="*/ 0 w 18"/>
                <a:gd name="T7" fmla="*/ 2147483646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" h="6">
                  <a:moveTo>
                    <a:pt x="0" y="6"/>
                  </a:moveTo>
                  <a:lnTo>
                    <a:pt x="6" y="6"/>
                  </a:lnTo>
                  <a:lnTo>
                    <a:pt x="18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2" name="Freeform 385">
              <a:extLst>
                <a:ext uri="{FF2B5EF4-FFF2-40B4-BE49-F238E27FC236}">
                  <a16:creationId xmlns:a16="http://schemas.microsoft.com/office/drawing/2014/main" xmlns="" id="{28FF4258-C97C-441C-86AC-EB8B0881C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337" y="3506474"/>
              <a:ext cx="18145" cy="4839"/>
            </a:xfrm>
            <a:custGeom>
              <a:avLst/>
              <a:gdLst>
                <a:gd name="T0" fmla="*/ 0 w 18"/>
                <a:gd name="T1" fmla="*/ 2147483646 h 6"/>
                <a:gd name="T2" fmla="*/ 2147483646 w 18"/>
                <a:gd name="T3" fmla="*/ 2147483646 h 6"/>
                <a:gd name="T4" fmla="*/ 2147483646 w 1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6">
                  <a:moveTo>
                    <a:pt x="0" y="6"/>
                  </a:moveTo>
                  <a:lnTo>
                    <a:pt x="6" y="6"/>
                  </a:lnTo>
                  <a:lnTo>
                    <a:pt x="18" y="0"/>
                  </a:ln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3" name="Freeform 386">
              <a:extLst>
                <a:ext uri="{FF2B5EF4-FFF2-40B4-BE49-F238E27FC236}">
                  <a16:creationId xmlns:a16="http://schemas.microsoft.com/office/drawing/2014/main" xmlns="" id="{6D7F1E2E-BAB0-4A50-B045-6E04B0B86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8064" y="3511313"/>
              <a:ext cx="77419" cy="100403"/>
            </a:xfrm>
            <a:custGeom>
              <a:avLst/>
              <a:gdLst>
                <a:gd name="T0" fmla="*/ 2147483646 w 78"/>
                <a:gd name="T1" fmla="*/ 2147483646 h 102"/>
                <a:gd name="T2" fmla="*/ 2147483646 w 78"/>
                <a:gd name="T3" fmla="*/ 0 h 102"/>
                <a:gd name="T4" fmla="*/ 2147483646 w 78"/>
                <a:gd name="T5" fmla="*/ 0 h 102"/>
                <a:gd name="T6" fmla="*/ 2147483646 w 78"/>
                <a:gd name="T7" fmla="*/ 0 h 102"/>
                <a:gd name="T8" fmla="*/ 0 w 78"/>
                <a:gd name="T9" fmla="*/ 2147483646 h 102"/>
                <a:gd name="T10" fmla="*/ 2147483646 w 78"/>
                <a:gd name="T11" fmla="*/ 2147483646 h 102"/>
                <a:gd name="T12" fmla="*/ 0 w 78"/>
                <a:gd name="T13" fmla="*/ 2147483646 h 102"/>
                <a:gd name="T14" fmla="*/ 0 w 78"/>
                <a:gd name="T15" fmla="*/ 2147483646 h 102"/>
                <a:gd name="T16" fmla="*/ 2147483646 w 78"/>
                <a:gd name="T17" fmla="*/ 2147483646 h 102"/>
                <a:gd name="T18" fmla="*/ 2147483646 w 78"/>
                <a:gd name="T19" fmla="*/ 2147483646 h 102"/>
                <a:gd name="T20" fmla="*/ 2147483646 w 78"/>
                <a:gd name="T21" fmla="*/ 2147483646 h 102"/>
                <a:gd name="T22" fmla="*/ 2147483646 w 78"/>
                <a:gd name="T23" fmla="*/ 2147483646 h 102"/>
                <a:gd name="T24" fmla="*/ 2147483646 w 78"/>
                <a:gd name="T25" fmla="*/ 2147483646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8" h="102">
                  <a:moveTo>
                    <a:pt x="60" y="6"/>
                  </a:moveTo>
                  <a:lnTo>
                    <a:pt x="60" y="0"/>
                  </a:lnTo>
                  <a:lnTo>
                    <a:pt x="36" y="0"/>
                  </a:lnTo>
                  <a:lnTo>
                    <a:pt x="6" y="0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0" y="66"/>
                  </a:lnTo>
                  <a:lnTo>
                    <a:pt x="0" y="84"/>
                  </a:lnTo>
                  <a:lnTo>
                    <a:pt x="6" y="102"/>
                  </a:lnTo>
                  <a:lnTo>
                    <a:pt x="36" y="102"/>
                  </a:lnTo>
                  <a:lnTo>
                    <a:pt x="78" y="90"/>
                  </a:lnTo>
                  <a:lnTo>
                    <a:pt x="60" y="36"/>
                  </a:lnTo>
                  <a:lnTo>
                    <a:pt x="60" y="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4" name="Freeform 387">
              <a:extLst>
                <a:ext uri="{FF2B5EF4-FFF2-40B4-BE49-F238E27FC236}">
                  <a16:creationId xmlns:a16="http://schemas.microsoft.com/office/drawing/2014/main" xmlns="" id="{D7BA1DB0-F3D4-41AF-9C8C-0DD3BD63B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2982" y="3433894"/>
              <a:ext cx="226207" cy="203224"/>
            </a:xfrm>
            <a:custGeom>
              <a:avLst/>
              <a:gdLst>
                <a:gd name="T0" fmla="*/ 2147483646 w 228"/>
                <a:gd name="T1" fmla="*/ 2147483646 h 205"/>
                <a:gd name="T2" fmla="*/ 2147483646 w 228"/>
                <a:gd name="T3" fmla="*/ 2147483646 h 205"/>
                <a:gd name="T4" fmla="*/ 2147483646 w 228"/>
                <a:gd name="T5" fmla="*/ 2147483646 h 205"/>
                <a:gd name="T6" fmla="*/ 2147483646 w 228"/>
                <a:gd name="T7" fmla="*/ 2147483646 h 205"/>
                <a:gd name="T8" fmla="*/ 2147483646 w 228"/>
                <a:gd name="T9" fmla="*/ 2147483646 h 205"/>
                <a:gd name="T10" fmla="*/ 2147483646 w 228"/>
                <a:gd name="T11" fmla="*/ 2147483646 h 205"/>
                <a:gd name="T12" fmla="*/ 2147483646 w 228"/>
                <a:gd name="T13" fmla="*/ 2147483646 h 205"/>
                <a:gd name="T14" fmla="*/ 2147483646 w 228"/>
                <a:gd name="T15" fmla="*/ 2147483646 h 205"/>
                <a:gd name="T16" fmla="*/ 2147483646 w 228"/>
                <a:gd name="T17" fmla="*/ 2147483646 h 205"/>
                <a:gd name="T18" fmla="*/ 2147483646 w 228"/>
                <a:gd name="T19" fmla="*/ 0 h 205"/>
                <a:gd name="T20" fmla="*/ 2147483646 w 228"/>
                <a:gd name="T21" fmla="*/ 2147483646 h 205"/>
                <a:gd name="T22" fmla="*/ 2147483646 w 228"/>
                <a:gd name="T23" fmla="*/ 2147483646 h 205"/>
                <a:gd name="T24" fmla="*/ 2147483646 w 228"/>
                <a:gd name="T25" fmla="*/ 2147483646 h 205"/>
                <a:gd name="T26" fmla="*/ 2147483646 w 228"/>
                <a:gd name="T27" fmla="*/ 2147483646 h 205"/>
                <a:gd name="T28" fmla="*/ 2147483646 w 228"/>
                <a:gd name="T29" fmla="*/ 2147483646 h 205"/>
                <a:gd name="T30" fmla="*/ 2147483646 w 228"/>
                <a:gd name="T31" fmla="*/ 2147483646 h 205"/>
                <a:gd name="T32" fmla="*/ 2147483646 w 228"/>
                <a:gd name="T33" fmla="*/ 2147483646 h 205"/>
                <a:gd name="T34" fmla="*/ 2147483646 w 228"/>
                <a:gd name="T35" fmla="*/ 2147483646 h 205"/>
                <a:gd name="T36" fmla="*/ 2147483646 w 228"/>
                <a:gd name="T37" fmla="*/ 2147483646 h 205"/>
                <a:gd name="T38" fmla="*/ 0 w 228"/>
                <a:gd name="T39" fmla="*/ 2147483646 h 205"/>
                <a:gd name="T40" fmla="*/ 0 w 228"/>
                <a:gd name="T41" fmla="*/ 2147483646 h 205"/>
                <a:gd name="T42" fmla="*/ 2147483646 w 228"/>
                <a:gd name="T43" fmla="*/ 2147483646 h 205"/>
                <a:gd name="T44" fmla="*/ 2147483646 w 228"/>
                <a:gd name="T45" fmla="*/ 2147483646 h 205"/>
                <a:gd name="T46" fmla="*/ 2147483646 w 228"/>
                <a:gd name="T47" fmla="*/ 2147483646 h 205"/>
                <a:gd name="T48" fmla="*/ 2147483646 w 228"/>
                <a:gd name="T49" fmla="*/ 2147483646 h 205"/>
                <a:gd name="T50" fmla="*/ 2147483646 w 228"/>
                <a:gd name="T51" fmla="*/ 2147483646 h 205"/>
                <a:gd name="T52" fmla="*/ 2147483646 w 228"/>
                <a:gd name="T53" fmla="*/ 2147483646 h 20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28" h="205">
                  <a:moveTo>
                    <a:pt x="120" y="151"/>
                  </a:moveTo>
                  <a:lnTo>
                    <a:pt x="150" y="163"/>
                  </a:lnTo>
                  <a:lnTo>
                    <a:pt x="180" y="121"/>
                  </a:lnTo>
                  <a:lnTo>
                    <a:pt x="198" y="73"/>
                  </a:lnTo>
                  <a:lnTo>
                    <a:pt x="204" y="55"/>
                  </a:lnTo>
                  <a:lnTo>
                    <a:pt x="222" y="49"/>
                  </a:lnTo>
                  <a:lnTo>
                    <a:pt x="228" y="31"/>
                  </a:lnTo>
                  <a:lnTo>
                    <a:pt x="210" y="25"/>
                  </a:lnTo>
                  <a:lnTo>
                    <a:pt x="198" y="7"/>
                  </a:lnTo>
                  <a:lnTo>
                    <a:pt x="204" y="0"/>
                  </a:lnTo>
                  <a:lnTo>
                    <a:pt x="174" y="25"/>
                  </a:lnTo>
                  <a:lnTo>
                    <a:pt x="144" y="31"/>
                  </a:lnTo>
                  <a:lnTo>
                    <a:pt x="108" y="31"/>
                  </a:lnTo>
                  <a:lnTo>
                    <a:pt x="84" y="43"/>
                  </a:lnTo>
                  <a:lnTo>
                    <a:pt x="48" y="31"/>
                  </a:lnTo>
                  <a:lnTo>
                    <a:pt x="24" y="31"/>
                  </a:lnTo>
                  <a:lnTo>
                    <a:pt x="12" y="49"/>
                  </a:lnTo>
                  <a:lnTo>
                    <a:pt x="12" y="67"/>
                  </a:lnTo>
                  <a:lnTo>
                    <a:pt x="12" y="91"/>
                  </a:lnTo>
                  <a:lnTo>
                    <a:pt x="0" y="133"/>
                  </a:lnTo>
                  <a:lnTo>
                    <a:pt x="0" y="163"/>
                  </a:lnTo>
                  <a:lnTo>
                    <a:pt x="24" y="163"/>
                  </a:lnTo>
                  <a:lnTo>
                    <a:pt x="48" y="193"/>
                  </a:lnTo>
                  <a:lnTo>
                    <a:pt x="72" y="199"/>
                  </a:lnTo>
                  <a:lnTo>
                    <a:pt x="96" y="205"/>
                  </a:lnTo>
                  <a:lnTo>
                    <a:pt x="102" y="175"/>
                  </a:lnTo>
                  <a:lnTo>
                    <a:pt x="120" y="151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5" name="Freeform 388">
              <a:extLst>
                <a:ext uri="{FF2B5EF4-FFF2-40B4-BE49-F238E27FC236}">
                  <a16:creationId xmlns:a16="http://schemas.microsoft.com/office/drawing/2014/main" xmlns="" id="{BCA7A435-DC1D-4B12-8337-430651A9F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3141" y="3511313"/>
              <a:ext cx="244352" cy="142740"/>
            </a:xfrm>
            <a:custGeom>
              <a:avLst/>
              <a:gdLst>
                <a:gd name="T0" fmla="*/ 2147483646 w 246"/>
                <a:gd name="T1" fmla="*/ 2147483646 h 144"/>
                <a:gd name="T2" fmla="*/ 2147483646 w 246"/>
                <a:gd name="T3" fmla="*/ 2147483646 h 144"/>
                <a:gd name="T4" fmla="*/ 2147483646 w 246"/>
                <a:gd name="T5" fmla="*/ 2147483646 h 144"/>
                <a:gd name="T6" fmla="*/ 2147483646 w 246"/>
                <a:gd name="T7" fmla="*/ 2147483646 h 144"/>
                <a:gd name="T8" fmla="*/ 0 w 246"/>
                <a:gd name="T9" fmla="*/ 2147483646 h 144"/>
                <a:gd name="T10" fmla="*/ 2147483646 w 246"/>
                <a:gd name="T11" fmla="*/ 2147483646 h 144"/>
                <a:gd name="T12" fmla="*/ 2147483646 w 246"/>
                <a:gd name="T13" fmla="*/ 2147483646 h 144"/>
                <a:gd name="T14" fmla="*/ 2147483646 w 246"/>
                <a:gd name="T15" fmla="*/ 2147483646 h 144"/>
                <a:gd name="T16" fmla="*/ 2147483646 w 246"/>
                <a:gd name="T17" fmla="*/ 2147483646 h 144"/>
                <a:gd name="T18" fmla="*/ 2147483646 w 246"/>
                <a:gd name="T19" fmla="*/ 2147483646 h 144"/>
                <a:gd name="T20" fmla="*/ 2147483646 w 246"/>
                <a:gd name="T21" fmla="*/ 2147483646 h 144"/>
                <a:gd name="T22" fmla="*/ 2147483646 w 246"/>
                <a:gd name="T23" fmla="*/ 2147483646 h 144"/>
                <a:gd name="T24" fmla="*/ 2147483646 w 246"/>
                <a:gd name="T25" fmla="*/ 2147483646 h 144"/>
                <a:gd name="T26" fmla="*/ 2147483646 w 246"/>
                <a:gd name="T27" fmla="*/ 2147483646 h 144"/>
                <a:gd name="T28" fmla="*/ 2147483646 w 246"/>
                <a:gd name="T29" fmla="*/ 2147483646 h 144"/>
                <a:gd name="T30" fmla="*/ 2147483646 w 246"/>
                <a:gd name="T31" fmla="*/ 2147483646 h 144"/>
                <a:gd name="T32" fmla="*/ 2147483646 w 246"/>
                <a:gd name="T33" fmla="*/ 2147483646 h 144"/>
                <a:gd name="T34" fmla="*/ 2147483646 w 246"/>
                <a:gd name="T35" fmla="*/ 2147483646 h 144"/>
                <a:gd name="T36" fmla="*/ 2147483646 w 246"/>
                <a:gd name="T37" fmla="*/ 2147483646 h 144"/>
                <a:gd name="T38" fmla="*/ 2147483646 w 246"/>
                <a:gd name="T39" fmla="*/ 0 h 144"/>
                <a:gd name="T40" fmla="*/ 2147483646 w 246"/>
                <a:gd name="T41" fmla="*/ 2147483646 h 144"/>
                <a:gd name="T42" fmla="*/ 2147483646 w 246"/>
                <a:gd name="T43" fmla="*/ 2147483646 h 14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46" h="144">
                  <a:moveTo>
                    <a:pt x="78" y="36"/>
                  </a:moveTo>
                  <a:lnTo>
                    <a:pt x="72" y="48"/>
                  </a:lnTo>
                  <a:lnTo>
                    <a:pt x="36" y="60"/>
                  </a:lnTo>
                  <a:lnTo>
                    <a:pt x="12" y="66"/>
                  </a:lnTo>
                  <a:lnTo>
                    <a:pt x="0" y="102"/>
                  </a:lnTo>
                  <a:lnTo>
                    <a:pt x="12" y="132"/>
                  </a:lnTo>
                  <a:lnTo>
                    <a:pt x="18" y="144"/>
                  </a:lnTo>
                  <a:lnTo>
                    <a:pt x="42" y="132"/>
                  </a:lnTo>
                  <a:lnTo>
                    <a:pt x="66" y="132"/>
                  </a:lnTo>
                  <a:lnTo>
                    <a:pt x="78" y="138"/>
                  </a:lnTo>
                  <a:lnTo>
                    <a:pt x="78" y="114"/>
                  </a:lnTo>
                  <a:lnTo>
                    <a:pt x="114" y="108"/>
                  </a:lnTo>
                  <a:lnTo>
                    <a:pt x="144" y="120"/>
                  </a:lnTo>
                  <a:lnTo>
                    <a:pt x="198" y="108"/>
                  </a:lnTo>
                  <a:lnTo>
                    <a:pt x="246" y="102"/>
                  </a:lnTo>
                  <a:lnTo>
                    <a:pt x="210" y="66"/>
                  </a:lnTo>
                  <a:lnTo>
                    <a:pt x="186" y="54"/>
                  </a:lnTo>
                  <a:lnTo>
                    <a:pt x="168" y="24"/>
                  </a:lnTo>
                  <a:lnTo>
                    <a:pt x="156" y="0"/>
                  </a:lnTo>
                  <a:lnTo>
                    <a:pt x="108" y="30"/>
                  </a:lnTo>
                  <a:lnTo>
                    <a:pt x="78" y="3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6" name="Freeform 389">
              <a:extLst>
                <a:ext uri="{FF2B5EF4-FFF2-40B4-BE49-F238E27FC236}">
                  <a16:creationId xmlns:a16="http://schemas.microsoft.com/office/drawing/2014/main" xmlns="" id="{A2CF469F-6D74-4D4A-9238-E813F83EB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1770" y="3643166"/>
              <a:ext cx="148789" cy="177820"/>
            </a:xfrm>
            <a:custGeom>
              <a:avLst/>
              <a:gdLst>
                <a:gd name="T0" fmla="*/ 2147483646 w 150"/>
                <a:gd name="T1" fmla="*/ 2147483646 h 180"/>
                <a:gd name="T2" fmla="*/ 2147483646 w 150"/>
                <a:gd name="T3" fmla="*/ 2147483646 h 180"/>
                <a:gd name="T4" fmla="*/ 2147483646 w 150"/>
                <a:gd name="T5" fmla="*/ 2147483646 h 180"/>
                <a:gd name="T6" fmla="*/ 2147483646 w 150"/>
                <a:gd name="T7" fmla="*/ 2147483646 h 180"/>
                <a:gd name="T8" fmla="*/ 2147483646 w 150"/>
                <a:gd name="T9" fmla="*/ 2147483646 h 180"/>
                <a:gd name="T10" fmla="*/ 2147483646 w 150"/>
                <a:gd name="T11" fmla="*/ 0 h 180"/>
                <a:gd name="T12" fmla="*/ 2147483646 w 150"/>
                <a:gd name="T13" fmla="*/ 0 h 180"/>
                <a:gd name="T14" fmla="*/ 2147483646 w 150"/>
                <a:gd name="T15" fmla="*/ 2147483646 h 180"/>
                <a:gd name="T16" fmla="*/ 2147483646 w 150"/>
                <a:gd name="T17" fmla="*/ 2147483646 h 180"/>
                <a:gd name="T18" fmla="*/ 2147483646 w 150"/>
                <a:gd name="T19" fmla="*/ 2147483646 h 180"/>
                <a:gd name="T20" fmla="*/ 2147483646 w 150"/>
                <a:gd name="T21" fmla="*/ 2147483646 h 180"/>
                <a:gd name="T22" fmla="*/ 2147483646 w 150"/>
                <a:gd name="T23" fmla="*/ 2147483646 h 180"/>
                <a:gd name="T24" fmla="*/ 2147483646 w 150"/>
                <a:gd name="T25" fmla="*/ 2147483646 h 180"/>
                <a:gd name="T26" fmla="*/ 2147483646 w 150"/>
                <a:gd name="T27" fmla="*/ 2147483646 h 180"/>
                <a:gd name="T28" fmla="*/ 2147483646 w 150"/>
                <a:gd name="T29" fmla="*/ 2147483646 h 180"/>
                <a:gd name="T30" fmla="*/ 2147483646 w 150"/>
                <a:gd name="T31" fmla="*/ 2147483646 h 180"/>
                <a:gd name="T32" fmla="*/ 2147483646 w 150"/>
                <a:gd name="T33" fmla="*/ 2147483646 h 180"/>
                <a:gd name="T34" fmla="*/ 0 w 150"/>
                <a:gd name="T35" fmla="*/ 2147483646 h 180"/>
                <a:gd name="T36" fmla="*/ 2147483646 w 150"/>
                <a:gd name="T37" fmla="*/ 2147483646 h 180"/>
                <a:gd name="T38" fmla="*/ 2147483646 w 150"/>
                <a:gd name="T39" fmla="*/ 2147483646 h 180"/>
                <a:gd name="T40" fmla="*/ 2147483646 w 150"/>
                <a:gd name="T41" fmla="*/ 2147483646 h 180"/>
                <a:gd name="T42" fmla="*/ 2147483646 w 150"/>
                <a:gd name="T43" fmla="*/ 2147483646 h 18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0" h="180">
                  <a:moveTo>
                    <a:pt x="66" y="162"/>
                  </a:moveTo>
                  <a:lnTo>
                    <a:pt x="90" y="144"/>
                  </a:lnTo>
                  <a:lnTo>
                    <a:pt x="114" y="96"/>
                  </a:lnTo>
                  <a:lnTo>
                    <a:pt x="132" y="78"/>
                  </a:lnTo>
                  <a:lnTo>
                    <a:pt x="150" y="6"/>
                  </a:lnTo>
                  <a:lnTo>
                    <a:pt x="138" y="0"/>
                  </a:lnTo>
                  <a:lnTo>
                    <a:pt x="114" y="0"/>
                  </a:lnTo>
                  <a:lnTo>
                    <a:pt x="90" y="12"/>
                  </a:lnTo>
                  <a:lnTo>
                    <a:pt x="72" y="18"/>
                  </a:lnTo>
                  <a:lnTo>
                    <a:pt x="60" y="30"/>
                  </a:lnTo>
                  <a:lnTo>
                    <a:pt x="48" y="36"/>
                  </a:lnTo>
                  <a:lnTo>
                    <a:pt x="48" y="48"/>
                  </a:lnTo>
                  <a:lnTo>
                    <a:pt x="60" y="54"/>
                  </a:lnTo>
                  <a:lnTo>
                    <a:pt x="54" y="84"/>
                  </a:lnTo>
                  <a:lnTo>
                    <a:pt x="48" y="114"/>
                  </a:lnTo>
                  <a:lnTo>
                    <a:pt x="30" y="114"/>
                  </a:lnTo>
                  <a:lnTo>
                    <a:pt x="12" y="126"/>
                  </a:lnTo>
                  <a:lnTo>
                    <a:pt x="0" y="138"/>
                  </a:lnTo>
                  <a:lnTo>
                    <a:pt x="18" y="156"/>
                  </a:lnTo>
                  <a:lnTo>
                    <a:pt x="24" y="180"/>
                  </a:lnTo>
                  <a:lnTo>
                    <a:pt x="42" y="162"/>
                  </a:lnTo>
                  <a:lnTo>
                    <a:pt x="66" y="16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7" name="Freeform 390">
              <a:extLst>
                <a:ext uri="{FF2B5EF4-FFF2-40B4-BE49-F238E27FC236}">
                  <a16:creationId xmlns:a16="http://schemas.microsoft.com/office/drawing/2014/main" xmlns="" id="{E4330AF6-5F78-44E1-AECF-35DB2C205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529" y="3679456"/>
              <a:ext cx="89515" cy="99192"/>
            </a:xfrm>
            <a:custGeom>
              <a:avLst/>
              <a:gdLst>
                <a:gd name="T0" fmla="*/ 2147483646 w 90"/>
                <a:gd name="T1" fmla="*/ 2147483646 h 102"/>
                <a:gd name="T2" fmla="*/ 2147483646 w 90"/>
                <a:gd name="T3" fmla="*/ 2147483646 h 102"/>
                <a:gd name="T4" fmla="*/ 2147483646 w 90"/>
                <a:gd name="T5" fmla="*/ 2147483646 h 102"/>
                <a:gd name="T6" fmla="*/ 2147483646 w 90"/>
                <a:gd name="T7" fmla="*/ 2147483646 h 102"/>
                <a:gd name="T8" fmla="*/ 2147483646 w 90"/>
                <a:gd name="T9" fmla="*/ 2147483646 h 102"/>
                <a:gd name="T10" fmla="*/ 2147483646 w 90"/>
                <a:gd name="T11" fmla="*/ 0 h 102"/>
                <a:gd name="T12" fmla="*/ 2147483646 w 90"/>
                <a:gd name="T13" fmla="*/ 0 h 102"/>
                <a:gd name="T14" fmla="*/ 0 w 90"/>
                <a:gd name="T15" fmla="*/ 0 h 102"/>
                <a:gd name="T16" fmla="*/ 0 w 90"/>
                <a:gd name="T17" fmla="*/ 2147483646 h 102"/>
                <a:gd name="T18" fmla="*/ 0 w 90"/>
                <a:gd name="T19" fmla="*/ 2147483646 h 102"/>
                <a:gd name="T20" fmla="*/ 2147483646 w 90"/>
                <a:gd name="T21" fmla="*/ 2147483646 h 102"/>
                <a:gd name="T22" fmla="*/ 2147483646 w 90"/>
                <a:gd name="T23" fmla="*/ 2147483646 h 102"/>
                <a:gd name="T24" fmla="*/ 2147483646 w 90"/>
                <a:gd name="T25" fmla="*/ 2147483646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0" h="102">
                  <a:moveTo>
                    <a:pt x="60" y="78"/>
                  </a:moveTo>
                  <a:lnTo>
                    <a:pt x="78" y="78"/>
                  </a:lnTo>
                  <a:lnTo>
                    <a:pt x="84" y="48"/>
                  </a:lnTo>
                  <a:lnTo>
                    <a:pt x="90" y="18"/>
                  </a:lnTo>
                  <a:lnTo>
                    <a:pt x="78" y="12"/>
                  </a:lnTo>
                  <a:lnTo>
                    <a:pt x="78" y="0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54"/>
                  </a:lnTo>
                  <a:lnTo>
                    <a:pt x="30" y="102"/>
                  </a:lnTo>
                  <a:lnTo>
                    <a:pt x="42" y="90"/>
                  </a:lnTo>
                  <a:lnTo>
                    <a:pt x="60" y="7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8" name="Freeform 391">
              <a:extLst>
                <a:ext uri="{FF2B5EF4-FFF2-40B4-BE49-F238E27FC236}">
                  <a16:creationId xmlns:a16="http://schemas.microsoft.com/office/drawing/2014/main" xmlns="" id="{715BACDA-2611-45E7-8CDE-51CDF70FE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7336" y="3482281"/>
              <a:ext cx="142740" cy="197176"/>
            </a:xfrm>
            <a:custGeom>
              <a:avLst/>
              <a:gdLst>
                <a:gd name="T0" fmla="*/ 2147483646 w 144"/>
                <a:gd name="T1" fmla="*/ 2147483646 h 198"/>
                <a:gd name="T2" fmla="*/ 2147483646 w 144"/>
                <a:gd name="T3" fmla="*/ 2147483646 h 198"/>
                <a:gd name="T4" fmla="*/ 2147483646 w 144"/>
                <a:gd name="T5" fmla="*/ 2147483646 h 198"/>
                <a:gd name="T6" fmla="*/ 2147483646 w 144"/>
                <a:gd name="T7" fmla="*/ 2147483646 h 198"/>
                <a:gd name="T8" fmla="*/ 2147483646 w 144"/>
                <a:gd name="T9" fmla="*/ 2147483646 h 198"/>
                <a:gd name="T10" fmla="*/ 2147483646 w 144"/>
                <a:gd name="T11" fmla="*/ 2147483646 h 198"/>
                <a:gd name="T12" fmla="*/ 2147483646 w 144"/>
                <a:gd name="T13" fmla="*/ 2147483646 h 198"/>
                <a:gd name="T14" fmla="*/ 2147483646 w 144"/>
                <a:gd name="T15" fmla="*/ 2147483646 h 198"/>
                <a:gd name="T16" fmla="*/ 2147483646 w 144"/>
                <a:gd name="T17" fmla="*/ 0 h 198"/>
                <a:gd name="T18" fmla="*/ 2147483646 w 144"/>
                <a:gd name="T19" fmla="*/ 0 h 198"/>
                <a:gd name="T20" fmla="*/ 2147483646 w 144"/>
                <a:gd name="T21" fmla="*/ 2147483646 h 198"/>
                <a:gd name="T22" fmla="*/ 2147483646 w 144"/>
                <a:gd name="T23" fmla="*/ 2147483646 h 198"/>
                <a:gd name="T24" fmla="*/ 2147483646 w 144"/>
                <a:gd name="T25" fmla="*/ 2147483646 h 198"/>
                <a:gd name="T26" fmla="*/ 2147483646 w 144"/>
                <a:gd name="T27" fmla="*/ 2147483646 h 198"/>
                <a:gd name="T28" fmla="*/ 2147483646 w 144"/>
                <a:gd name="T29" fmla="*/ 2147483646 h 198"/>
                <a:gd name="T30" fmla="*/ 2147483646 w 144"/>
                <a:gd name="T31" fmla="*/ 2147483646 h 198"/>
                <a:gd name="T32" fmla="*/ 0 w 144"/>
                <a:gd name="T33" fmla="*/ 2147483646 h 198"/>
                <a:gd name="T34" fmla="*/ 2147483646 w 144"/>
                <a:gd name="T35" fmla="*/ 2147483646 h 198"/>
                <a:gd name="T36" fmla="*/ 2147483646 w 144"/>
                <a:gd name="T37" fmla="*/ 2147483646 h 198"/>
                <a:gd name="T38" fmla="*/ 2147483646 w 144"/>
                <a:gd name="T39" fmla="*/ 2147483646 h 198"/>
                <a:gd name="T40" fmla="*/ 2147483646 w 144"/>
                <a:gd name="T41" fmla="*/ 2147483646 h 198"/>
                <a:gd name="T42" fmla="*/ 2147483646 w 144"/>
                <a:gd name="T43" fmla="*/ 2147483646 h 19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44" h="198">
                  <a:moveTo>
                    <a:pt x="144" y="174"/>
                  </a:moveTo>
                  <a:lnTo>
                    <a:pt x="138" y="162"/>
                  </a:lnTo>
                  <a:lnTo>
                    <a:pt x="126" y="132"/>
                  </a:lnTo>
                  <a:lnTo>
                    <a:pt x="138" y="96"/>
                  </a:lnTo>
                  <a:lnTo>
                    <a:pt x="132" y="96"/>
                  </a:lnTo>
                  <a:lnTo>
                    <a:pt x="114" y="66"/>
                  </a:lnTo>
                  <a:lnTo>
                    <a:pt x="114" y="48"/>
                  </a:lnTo>
                  <a:lnTo>
                    <a:pt x="138" y="42"/>
                  </a:lnTo>
                  <a:lnTo>
                    <a:pt x="126" y="0"/>
                  </a:lnTo>
                  <a:lnTo>
                    <a:pt x="108" y="6"/>
                  </a:lnTo>
                  <a:lnTo>
                    <a:pt x="102" y="24"/>
                  </a:lnTo>
                  <a:lnTo>
                    <a:pt x="84" y="72"/>
                  </a:lnTo>
                  <a:lnTo>
                    <a:pt x="54" y="114"/>
                  </a:lnTo>
                  <a:lnTo>
                    <a:pt x="24" y="102"/>
                  </a:lnTo>
                  <a:lnTo>
                    <a:pt x="6" y="126"/>
                  </a:lnTo>
                  <a:lnTo>
                    <a:pt x="0" y="156"/>
                  </a:lnTo>
                  <a:lnTo>
                    <a:pt x="18" y="156"/>
                  </a:lnTo>
                  <a:lnTo>
                    <a:pt x="24" y="198"/>
                  </a:lnTo>
                  <a:lnTo>
                    <a:pt x="72" y="198"/>
                  </a:lnTo>
                  <a:lnTo>
                    <a:pt x="102" y="198"/>
                  </a:lnTo>
                  <a:lnTo>
                    <a:pt x="144" y="17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9" name="Freeform 392">
              <a:extLst>
                <a:ext uri="{FF2B5EF4-FFF2-40B4-BE49-F238E27FC236}">
                  <a16:creationId xmlns:a16="http://schemas.microsoft.com/office/drawing/2014/main" xmlns="" id="{D043EB1E-4EA4-49A1-826D-529AB6198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7336" y="3482281"/>
              <a:ext cx="142740" cy="197176"/>
            </a:xfrm>
            <a:custGeom>
              <a:avLst/>
              <a:gdLst>
                <a:gd name="T0" fmla="*/ 2147483646 w 144"/>
                <a:gd name="T1" fmla="*/ 2147483646 h 198"/>
                <a:gd name="T2" fmla="*/ 2147483646 w 144"/>
                <a:gd name="T3" fmla="*/ 2147483646 h 198"/>
                <a:gd name="T4" fmla="*/ 2147483646 w 144"/>
                <a:gd name="T5" fmla="*/ 2147483646 h 198"/>
                <a:gd name="T6" fmla="*/ 2147483646 w 144"/>
                <a:gd name="T7" fmla="*/ 2147483646 h 198"/>
                <a:gd name="T8" fmla="*/ 2147483646 w 144"/>
                <a:gd name="T9" fmla="*/ 2147483646 h 198"/>
                <a:gd name="T10" fmla="*/ 2147483646 w 144"/>
                <a:gd name="T11" fmla="*/ 2147483646 h 198"/>
                <a:gd name="T12" fmla="*/ 2147483646 w 144"/>
                <a:gd name="T13" fmla="*/ 2147483646 h 198"/>
                <a:gd name="T14" fmla="*/ 2147483646 w 144"/>
                <a:gd name="T15" fmla="*/ 2147483646 h 198"/>
                <a:gd name="T16" fmla="*/ 2147483646 w 144"/>
                <a:gd name="T17" fmla="*/ 0 h 198"/>
                <a:gd name="T18" fmla="*/ 2147483646 w 144"/>
                <a:gd name="T19" fmla="*/ 0 h 198"/>
                <a:gd name="T20" fmla="*/ 2147483646 w 144"/>
                <a:gd name="T21" fmla="*/ 2147483646 h 198"/>
                <a:gd name="T22" fmla="*/ 2147483646 w 144"/>
                <a:gd name="T23" fmla="*/ 2147483646 h 198"/>
                <a:gd name="T24" fmla="*/ 2147483646 w 144"/>
                <a:gd name="T25" fmla="*/ 2147483646 h 198"/>
                <a:gd name="T26" fmla="*/ 2147483646 w 144"/>
                <a:gd name="T27" fmla="*/ 2147483646 h 198"/>
                <a:gd name="T28" fmla="*/ 2147483646 w 144"/>
                <a:gd name="T29" fmla="*/ 2147483646 h 198"/>
                <a:gd name="T30" fmla="*/ 2147483646 w 144"/>
                <a:gd name="T31" fmla="*/ 2147483646 h 198"/>
                <a:gd name="T32" fmla="*/ 0 w 144"/>
                <a:gd name="T33" fmla="*/ 2147483646 h 198"/>
                <a:gd name="T34" fmla="*/ 2147483646 w 144"/>
                <a:gd name="T35" fmla="*/ 2147483646 h 198"/>
                <a:gd name="T36" fmla="*/ 2147483646 w 144"/>
                <a:gd name="T37" fmla="*/ 2147483646 h 198"/>
                <a:gd name="T38" fmla="*/ 2147483646 w 144"/>
                <a:gd name="T39" fmla="*/ 2147483646 h 198"/>
                <a:gd name="T40" fmla="*/ 2147483646 w 144"/>
                <a:gd name="T41" fmla="*/ 2147483646 h 19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4" h="198">
                  <a:moveTo>
                    <a:pt x="144" y="174"/>
                  </a:moveTo>
                  <a:lnTo>
                    <a:pt x="138" y="162"/>
                  </a:lnTo>
                  <a:lnTo>
                    <a:pt x="126" y="132"/>
                  </a:lnTo>
                  <a:lnTo>
                    <a:pt x="138" y="96"/>
                  </a:lnTo>
                  <a:lnTo>
                    <a:pt x="132" y="96"/>
                  </a:lnTo>
                  <a:lnTo>
                    <a:pt x="114" y="66"/>
                  </a:lnTo>
                  <a:lnTo>
                    <a:pt x="114" y="48"/>
                  </a:lnTo>
                  <a:lnTo>
                    <a:pt x="138" y="42"/>
                  </a:lnTo>
                  <a:lnTo>
                    <a:pt x="126" y="0"/>
                  </a:lnTo>
                  <a:lnTo>
                    <a:pt x="108" y="6"/>
                  </a:lnTo>
                  <a:lnTo>
                    <a:pt x="102" y="24"/>
                  </a:lnTo>
                  <a:lnTo>
                    <a:pt x="84" y="72"/>
                  </a:lnTo>
                  <a:lnTo>
                    <a:pt x="54" y="114"/>
                  </a:lnTo>
                  <a:lnTo>
                    <a:pt x="24" y="102"/>
                  </a:lnTo>
                  <a:lnTo>
                    <a:pt x="6" y="126"/>
                  </a:lnTo>
                  <a:lnTo>
                    <a:pt x="0" y="156"/>
                  </a:lnTo>
                  <a:lnTo>
                    <a:pt x="18" y="156"/>
                  </a:lnTo>
                  <a:lnTo>
                    <a:pt x="24" y="198"/>
                  </a:lnTo>
                  <a:lnTo>
                    <a:pt x="72" y="198"/>
                  </a:lnTo>
                  <a:lnTo>
                    <a:pt x="102" y="198"/>
                  </a:ln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0" name="Freeform 393">
              <a:extLst>
                <a:ext uri="{FF2B5EF4-FFF2-40B4-BE49-F238E27FC236}">
                  <a16:creationId xmlns:a16="http://schemas.microsoft.com/office/drawing/2014/main" xmlns="" id="{316D2A9D-13C0-4B7D-9460-241C5C7CB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5482" y="3475023"/>
              <a:ext cx="48387" cy="119757"/>
            </a:xfrm>
            <a:custGeom>
              <a:avLst/>
              <a:gdLst>
                <a:gd name="T0" fmla="*/ 2147483646 w 48"/>
                <a:gd name="T1" fmla="*/ 2147483646 h 120"/>
                <a:gd name="T2" fmla="*/ 2147483646 w 48"/>
                <a:gd name="T3" fmla="*/ 2147483646 h 120"/>
                <a:gd name="T4" fmla="*/ 2147483646 w 48"/>
                <a:gd name="T5" fmla="*/ 2147483646 h 120"/>
                <a:gd name="T6" fmla="*/ 2147483646 w 48"/>
                <a:gd name="T7" fmla="*/ 2147483646 h 120"/>
                <a:gd name="T8" fmla="*/ 2147483646 w 48"/>
                <a:gd name="T9" fmla="*/ 0 h 120"/>
                <a:gd name="T10" fmla="*/ 2147483646 w 48"/>
                <a:gd name="T11" fmla="*/ 2147483646 h 120"/>
                <a:gd name="T12" fmla="*/ 2147483646 w 48"/>
                <a:gd name="T13" fmla="*/ 2147483646 h 120"/>
                <a:gd name="T14" fmla="*/ 0 w 48"/>
                <a:gd name="T15" fmla="*/ 2147483646 h 120"/>
                <a:gd name="T16" fmla="*/ 0 w 48"/>
                <a:gd name="T17" fmla="*/ 2147483646 h 120"/>
                <a:gd name="T18" fmla="*/ 2147483646 w 48"/>
                <a:gd name="T19" fmla="*/ 2147483646 h 120"/>
                <a:gd name="T20" fmla="*/ 2147483646 w 48"/>
                <a:gd name="T21" fmla="*/ 2147483646 h 120"/>
                <a:gd name="T22" fmla="*/ 2147483646 w 48"/>
                <a:gd name="T23" fmla="*/ 2147483646 h 120"/>
                <a:gd name="T24" fmla="*/ 2147483646 w 48"/>
                <a:gd name="T25" fmla="*/ 2147483646 h 120"/>
                <a:gd name="T26" fmla="*/ 2147483646 w 48"/>
                <a:gd name="T27" fmla="*/ 2147483646 h 120"/>
                <a:gd name="T28" fmla="*/ 2147483646 w 48"/>
                <a:gd name="T29" fmla="*/ 2147483646 h 1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8" h="120">
                  <a:moveTo>
                    <a:pt x="48" y="48"/>
                  </a:moveTo>
                  <a:lnTo>
                    <a:pt x="48" y="24"/>
                  </a:lnTo>
                  <a:lnTo>
                    <a:pt x="48" y="6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24" y="6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0" y="48"/>
                  </a:lnTo>
                  <a:lnTo>
                    <a:pt x="6" y="90"/>
                  </a:lnTo>
                  <a:lnTo>
                    <a:pt x="24" y="120"/>
                  </a:lnTo>
                  <a:lnTo>
                    <a:pt x="36" y="120"/>
                  </a:lnTo>
                  <a:lnTo>
                    <a:pt x="36" y="90"/>
                  </a:lnTo>
                  <a:lnTo>
                    <a:pt x="48" y="4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1" name="Freeform 394">
              <a:extLst>
                <a:ext uri="{FF2B5EF4-FFF2-40B4-BE49-F238E27FC236}">
                  <a16:creationId xmlns:a16="http://schemas.microsoft.com/office/drawing/2014/main" xmlns="" id="{A94B790D-932D-4F37-9A4E-C7BE4FC75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337" y="3506474"/>
              <a:ext cx="42338" cy="94354"/>
            </a:xfrm>
            <a:custGeom>
              <a:avLst/>
              <a:gdLst>
                <a:gd name="T0" fmla="*/ 2147483646 w 42"/>
                <a:gd name="T1" fmla="*/ 2147483646 h 96"/>
                <a:gd name="T2" fmla="*/ 2147483646 w 42"/>
                <a:gd name="T3" fmla="*/ 0 h 96"/>
                <a:gd name="T4" fmla="*/ 2147483646 w 42"/>
                <a:gd name="T5" fmla="*/ 2147483646 h 96"/>
                <a:gd name="T6" fmla="*/ 0 w 42"/>
                <a:gd name="T7" fmla="*/ 2147483646 h 96"/>
                <a:gd name="T8" fmla="*/ 0 w 42"/>
                <a:gd name="T9" fmla="*/ 2147483646 h 96"/>
                <a:gd name="T10" fmla="*/ 0 w 42"/>
                <a:gd name="T11" fmla="*/ 2147483646 h 96"/>
                <a:gd name="T12" fmla="*/ 2147483646 w 42"/>
                <a:gd name="T13" fmla="*/ 2147483646 h 96"/>
                <a:gd name="T14" fmla="*/ 2147483646 w 42"/>
                <a:gd name="T15" fmla="*/ 2147483646 h 96"/>
                <a:gd name="T16" fmla="*/ 2147483646 w 42"/>
                <a:gd name="T17" fmla="*/ 2147483646 h 96"/>
                <a:gd name="T18" fmla="*/ 2147483646 w 42"/>
                <a:gd name="T19" fmla="*/ 2147483646 h 9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" h="96">
                  <a:moveTo>
                    <a:pt x="18" y="18"/>
                  </a:moveTo>
                  <a:lnTo>
                    <a:pt x="18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42"/>
                  </a:lnTo>
                  <a:lnTo>
                    <a:pt x="18" y="96"/>
                  </a:lnTo>
                  <a:lnTo>
                    <a:pt x="42" y="90"/>
                  </a:lnTo>
                  <a:lnTo>
                    <a:pt x="24" y="60"/>
                  </a:lnTo>
                  <a:lnTo>
                    <a:pt x="18" y="1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2" name="Freeform 395">
              <a:extLst>
                <a:ext uri="{FF2B5EF4-FFF2-40B4-BE49-F238E27FC236}">
                  <a16:creationId xmlns:a16="http://schemas.microsoft.com/office/drawing/2014/main" xmlns="" id="{1881AF8B-1126-4146-AF15-A5AFD68C0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9916" y="4036307"/>
              <a:ext cx="244352" cy="247982"/>
            </a:xfrm>
            <a:custGeom>
              <a:avLst/>
              <a:gdLst>
                <a:gd name="T0" fmla="*/ 2147483646 w 246"/>
                <a:gd name="T1" fmla="*/ 2147483646 h 252"/>
                <a:gd name="T2" fmla="*/ 2147483646 w 246"/>
                <a:gd name="T3" fmla="*/ 2147483646 h 252"/>
                <a:gd name="T4" fmla="*/ 2147483646 w 246"/>
                <a:gd name="T5" fmla="*/ 2147483646 h 252"/>
                <a:gd name="T6" fmla="*/ 2147483646 w 246"/>
                <a:gd name="T7" fmla="*/ 2147483646 h 252"/>
                <a:gd name="T8" fmla="*/ 2147483646 w 246"/>
                <a:gd name="T9" fmla="*/ 2147483646 h 252"/>
                <a:gd name="T10" fmla="*/ 2147483646 w 246"/>
                <a:gd name="T11" fmla="*/ 2147483646 h 252"/>
                <a:gd name="T12" fmla="*/ 2147483646 w 246"/>
                <a:gd name="T13" fmla="*/ 2147483646 h 252"/>
                <a:gd name="T14" fmla="*/ 2147483646 w 246"/>
                <a:gd name="T15" fmla="*/ 2147483646 h 252"/>
                <a:gd name="T16" fmla="*/ 2147483646 w 246"/>
                <a:gd name="T17" fmla="*/ 2147483646 h 252"/>
                <a:gd name="T18" fmla="*/ 2147483646 w 246"/>
                <a:gd name="T19" fmla="*/ 2147483646 h 252"/>
                <a:gd name="T20" fmla="*/ 2147483646 w 246"/>
                <a:gd name="T21" fmla="*/ 2147483646 h 252"/>
                <a:gd name="T22" fmla="*/ 2147483646 w 246"/>
                <a:gd name="T23" fmla="*/ 2147483646 h 252"/>
                <a:gd name="T24" fmla="*/ 2147483646 w 246"/>
                <a:gd name="T25" fmla="*/ 2147483646 h 252"/>
                <a:gd name="T26" fmla="*/ 2147483646 w 246"/>
                <a:gd name="T27" fmla="*/ 2147483646 h 252"/>
                <a:gd name="T28" fmla="*/ 2147483646 w 246"/>
                <a:gd name="T29" fmla="*/ 2147483646 h 252"/>
                <a:gd name="T30" fmla="*/ 2147483646 w 246"/>
                <a:gd name="T31" fmla="*/ 2147483646 h 252"/>
                <a:gd name="T32" fmla="*/ 2147483646 w 246"/>
                <a:gd name="T33" fmla="*/ 2147483646 h 252"/>
                <a:gd name="T34" fmla="*/ 2147483646 w 246"/>
                <a:gd name="T35" fmla="*/ 2147483646 h 252"/>
                <a:gd name="T36" fmla="*/ 2147483646 w 246"/>
                <a:gd name="T37" fmla="*/ 2147483646 h 252"/>
                <a:gd name="T38" fmla="*/ 2147483646 w 246"/>
                <a:gd name="T39" fmla="*/ 0 h 252"/>
                <a:gd name="T40" fmla="*/ 2147483646 w 246"/>
                <a:gd name="T41" fmla="*/ 2147483646 h 252"/>
                <a:gd name="T42" fmla="*/ 0 w 246"/>
                <a:gd name="T43" fmla="*/ 2147483646 h 252"/>
                <a:gd name="T44" fmla="*/ 2147483646 w 246"/>
                <a:gd name="T45" fmla="*/ 2147483646 h 252"/>
                <a:gd name="T46" fmla="*/ 2147483646 w 246"/>
                <a:gd name="T47" fmla="*/ 2147483646 h 252"/>
                <a:gd name="T48" fmla="*/ 2147483646 w 246"/>
                <a:gd name="T49" fmla="*/ 2147483646 h 252"/>
                <a:gd name="T50" fmla="*/ 2147483646 w 246"/>
                <a:gd name="T51" fmla="*/ 2147483646 h 252"/>
                <a:gd name="T52" fmla="*/ 2147483646 w 246"/>
                <a:gd name="T53" fmla="*/ 2147483646 h 252"/>
                <a:gd name="T54" fmla="*/ 2147483646 w 246"/>
                <a:gd name="T55" fmla="*/ 214748364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46" h="252">
                  <a:moveTo>
                    <a:pt x="126" y="252"/>
                  </a:moveTo>
                  <a:lnTo>
                    <a:pt x="144" y="246"/>
                  </a:lnTo>
                  <a:lnTo>
                    <a:pt x="156" y="162"/>
                  </a:lnTo>
                  <a:lnTo>
                    <a:pt x="156" y="108"/>
                  </a:lnTo>
                  <a:lnTo>
                    <a:pt x="168" y="102"/>
                  </a:lnTo>
                  <a:lnTo>
                    <a:pt x="174" y="36"/>
                  </a:lnTo>
                  <a:lnTo>
                    <a:pt x="222" y="24"/>
                  </a:lnTo>
                  <a:lnTo>
                    <a:pt x="240" y="18"/>
                  </a:lnTo>
                  <a:lnTo>
                    <a:pt x="246" y="18"/>
                  </a:lnTo>
                  <a:lnTo>
                    <a:pt x="234" y="12"/>
                  </a:lnTo>
                  <a:lnTo>
                    <a:pt x="210" y="12"/>
                  </a:lnTo>
                  <a:lnTo>
                    <a:pt x="216" y="18"/>
                  </a:lnTo>
                  <a:lnTo>
                    <a:pt x="210" y="12"/>
                  </a:lnTo>
                  <a:lnTo>
                    <a:pt x="174" y="18"/>
                  </a:lnTo>
                  <a:lnTo>
                    <a:pt x="126" y="18"/>
                  </a:lnTo>
                  <a:lnTo>
                    <a:pt x="114" y="12"/>
                  </a:lnTo>
                  <a:lnTo>
                    <a:pt x="30" y="12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42"/>
                  </a:lnTo>
                  <a:lnTo>
                    <a:pt x="42" y="126"/>
                  </a:lnTo>
                  <a:lnTo>
                    <a:pt x="48" y="144"/>
                  </a:lnTo>
                  <a:lnTo>
                    <a:pt x="60" y="222"/>
                  </a:lnTo>
                  <a:lnTo>
                    <a:pt x="90" y="252"/>
                  </a:lnTo>
                  <a:lnTo>
                    <a:pt x="96" y="240"/>
                  </a:lnTo>
                  <a:lnTo>
                    <a:pt x="126" y="25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3" name="Freeform 396">
              <a:extLst>
                <a:ext uri="{FF2B5EF4-FFF2-40B4-BE49-F238E27FC236}">
                  <a16:creationId xmlns:a16="http://schemas.microsoft.com/office/drawing/2014/main" xmlns="" id="{4B648DDA-6497-4418-AA78-A329E8ECE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5482" y="3356476"/>
              <a:ext cx="60483" cy="71371"/>
            </a:xfrm>
            <a:custGeom>
              <a:avLst/>
              <a:gdLst>
                <a:gd name="T0" fmla="*/ 0 w 10"/>
                <a:gd name="T1" fmla="*/ 2147483646 h 12"/>
                <a:gd name="T2" fmla="*/ 2147483646 w 10"/>
                <a:gd name="T3" fmla="*/ 2147483646 h 12"/>
                <a:gd name="T4" fmla="*/ 2147483646 w 10"/>
                <a:gd name="T5" fmla="*/ 2147483646 h 12"/>
                <a:gd name="T6" fmla="*/ 2147483646 w 10"/>
                <a:gd name="T7" fmla="*/ 2147483646 h 12"/>
                <a:gd name="T8" fmla="*/ 2147483646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2">
                  <a:moveTo>
                    <a:pt x="0" y="12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10" y="0"/>
                    <a:pt x="10" y="0"/>
                  </a:cubicBez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4" name="Freeform 397">
              <a:extLst>
                <a:ext uri="{FF2B5EF4-FFF2-40B4-BE49-F238E27FC236}">
                  <a16:creationId xmlns:a16="http://schemas.microsoft.com/office/drawing/2014/main" xmlns="" id="{0BC8645A-85C9-4A15-9556-0F1F89E1C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3663" y="1776654"/>
              <a:ext cx="515317" cy="702815"/>
            </a:xfrm>
            <a:custGeom>
              <a:avLst/>
              <a:gdLst>
                <a:gd name="T0" fmla="*/ 2147483646 w 516"/>
                <a:gd name="T1" fmla="*/ 2147483646 h 709"/>
                <a:gd name="T2" fmla="*/ 2147483646 w 516"/>
                <a:gd name="T3" fmla="*/ 2147483646 h 709"/>
                <a:gd name="T4" fmla="*/ 2147483646 w 516"/>
                <a:gd name="T5" fmla="*/ 2147483646 h 709"/>
                <a:gd name="T6" fmla="*/ 2147483646 w 516"/>
                <a:gd name="T7" fmla="*/ 2147483646 h 709"/>
                <a:gd name="T8" fmla="*/ 2147483646 w 516"/>
                <a:gd name="T9" fmla="*/ 2147483646 h 709"/>
                <a:gd name="T10" fmla="*/ 2147483646 w 516"/>
                <a:gd name="T11" fmla="*/ 2147483646 h 709"/>
                <a:gd name="T12" fmla="*/ 2147483646 w 516"/>
                <a:gd name="T13" fmla="*/ 2147483646 h 709"/>
                <a:gd name="T14" fmla="*/ 2147483646 w 516"/>
                <a:gd name="T15" fmla="*/ 0 h 709"/>
                <a:gd name="T16" fmla="*/ 2147483646 w 516"/>
                <a:gd name="T17" fmla="*/ 2147483646 h 709"/>
                <a:gd name="T18" fmla="*/ 2147483646 w 516"/>
                <a:gd name="T19" fmla="*/ 2147483646 h 709"/>
                <a:gd name="T20" fmla="*/ 2147483646 w 516"/>
                <a:gd name="T21" fmla="*/ 2147483646 h 709"/>
                <a:gd name="T22" fmla="*/ 2147483646 w 516"/>
                <a:gd name="T23" fmla="*/ 2147483646 h 709"/>
                <a:gd name="T24" fmla="*/ 2147483646 w 516"/>
                <a:gd name="T25" fmla="*/ 2147483646 h 709"/>
                <a:gd name="T26" fmla="*/ 2147483646 w 516"/>
                <a:gd name="T27" fmla="*/ 2147483646 h 709"/>
                <a:gd name="T28" fmla="*/ 2147483646 w 516"/>
                <a:gd name="T29" fmla="*/ 2147483646 h 709"/>
                <a:gd name="T30" fmla="*/ 2147483646 w 516"/>
                <a:gd name="T31" fmla="*/ 2147483646 h 709"/>
                <a:gd name="T32" fmla="*/ 2147483646 w 516"/>
                <a:gd name="T33" fmla="*/ 2147483646 h 709"/>
                <a:gd name="T34" fmla="*/ 2147483646 w 516"/>
                <a:gd name="T35" fmla="*/ 2147483646 h 709"/>
                <a:gd name="T36" fmla="*/ 2147483646 w 516"/>
                <a:gd name="T37" fmla="*/ 2147483646 h 709"/>
                <a:gd name="T38" fmla="*/ 0 w 516"/>
                <a:gd name="T39" fmla="*/ 2147483646 h 709"/>
                <a:gd name="T40" fmla="*/ 2147483646 w 516"/>
                <a:gd name="T41" fmla="*/ 2147483646 h 709"/>
                <a:gd name="T42" fmla="*/ 2147483646 w 516"/>
                <a:gd name="T43" fmla="*/ 2147483646 h 709"/>
                <a:gd name="T44" fmla="*/ 2147483646 w 516"/>
                <a:gd name="T45" fmla="*/ 2147483646 h 709"/>
                <a:gd name="T46" fmla="*/ 2147483646 w 516"/>
                <a:gd name="T47" fmla="*/ 2147483646 h 709"/>
                <a:gd name="T48" fmla="*/ 2147483646 w 516"/>
                <a:gd name="T49" fmla="*/ 2147483646 h 709"/>
                <a:gd name="T50" fmla="*/ 2147483646 w 516"/>
                <a:gd name="T51" fmla="*/ 2147483646 h 709"/>
                <a:gd name="T52" fmla="*/ 2147483646 w 516"/>
                <a:gd name="T53" fmla="*/ 2147483646 h 709"/>
                <a:gd name="T54" fmla="*/ 2147483646 w 516"/>
                <a:gd name="T55" fmla="*/ 2147483646 h 709"/>
                <a:gd name="T56" fmla="*/ 2147483646 w 516"/>
                <a:gd name="T57" fmla="*/ 2147483646 h 709"/>
                <a:gd name="T58" fmla="*/ 2147483646 w 516"/>
                <a:gd name="T59" fmla="*/ 2147483646 h 709"/>
                <a:gd name="T60" fmla="*/ 2147483646 w 516"/>
                <a:gd name="T61" fmla="*/ 2147483646 h 709"/>
                <a:gd name="T62" fmla="*/ 2147483646 w 516"/>
                <a:gd name="T63" fmla="*/ 2147483646 h 709"/>
                <a:gd name="T64" fmla="*/ 2147483646 w 516"/>
                <a:gd name="T65" fmla="*/ 2147483646 h 709"/>
                <a:gd name="T66" fmla="*/ 2147483646 w 516"/>
                <a:gd name="T67" fmla="*/ 2147483646 h 709"/>
                <a:gd name="T68" fmla="*/ 2147483646 w 516"/>
                <a:gd name="T69" fmla="*/ 2147483646 h 709"/>
                <a:gd name="T70" fmla="*/ 2147483646 w 516"/>
                <a:gd name="T71" fmla="*/ 2147483646 h 709"/>
                <a:gd name="T72" fmla="*/ 2147483646 w 516"/>
                <a:gd name="T73" fmla="*/ 2147483646 h 709"/>
                <a:gd name="T74" fmla="*/ 2147483646 w 516"/>
                <a:gd name="T75" fmla="*/ 2147483646 h 709"/>
                <a:gd name="T76" fmla="*/ 2147483646 w 516"/>
                <a:gd name="T77" fmla="*/ 2147483646 h 709"/>
                <a:gd name="T78" fmla="*/ 2147483646 w 516"/>
                <a:gd name="T79" fmla="*/ 2147483646 h 709"/>
                <a:gd name="T80" fmla="*/ 2147483646 w 516"/>
                <a:gd name="T81" fmla="*/ 2147483646 h 709"/>
                <a:gd name="T82" fmla="*/ 2147483646 w 516"/>
                <a:gd name="T83" fmla="*/ 2147483646 h 709"/>
                <a:gd name="T84" fmla="*/ 2147483646 w 516"/>
                <a:gd name="T85" fmla="*/ 2147483646 h 709"/>
                <a:gd name="T86" fmla="*/ 2147483646 w 516"/>
                <a:gd name="T87" fmla="*/ 2147483646 h 709"/>
                <a:gd name="T88" fmla="*/ 2147483646 w 516"/>
                <a:gd name="T89" fmla="*/ 2147483646 h 709"/>
                <a:gd name="T90" fmla="*/ 2147483646 w 516"/>
                <a:gd name="T91" fmla="*/ 2147483646 h 709"/>
                <a:gd name="T92" fmla="*/ 2147483646 w 516"/>
                <a:gd name="T93" fmla="*/ 2147483646 h 709"/>
                <a:gd name="T94" fmla="*/ 2147483646 w 516"/>
                <a:gd name="T95" fmla="*/ 2147483646 h 70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16" h="709">
                  <a:moveTo>
                    <a:pt x="504" y="96"/>
                  </a:moveTo>
                  <a:lnTo>
                    <a:pt x="486" y="78"/>
                  </a:lnTo>
                  <a:lnTo>
                    <a:pt x="432" y="84"/>
                  </a:lnTo>
                  <a:lnTo>
                    <a:pt x="354" y="48"/>
                  </a:lnTo>
                  <a:lnTo>
                    <a:pt x="318" y="54"/>
                  </a:lnTo>
                  <a:lnTo>
                    <a:pt x="288" y="36"/>
                  </a:lnTo>
                  <a:lnTo>
                    <a:pt x="282" y="18"/>
                  </a:lnTo>
                  <a:lnTo>
                    <a:pt x="228" y="0"/>
                  </a:lnTo>
                  <a:lnTo>
                    <a:pt x="198" y="24"/>
                  </a:lnTo>
                  <a:lnTo>
                    <a:pt x="150" y="42"/>
                  </a:lnTo>
                  <a:lnTo>
                    <a:pt x="114" y="66"/>
                  </a:lnTo>
                  <a:lnTo>
                    <a:pt x="90" y="126"/>
                  </a:lnTo>
                  <a:lnTo>
                    <a:pt x="42" y="138"/>
                  </a:lnTo>
                  <a:lnTo>
                    <a:pt x="42" y="174"/>
                  </a:lnTo>
                  <a:lnTo>
                    <a:pt x="78" y="222"/>
                  </a:lnTo>
                  <a:lnTo>
                    <a:pt x="114" y="240"/>
                  </a:lnTo>
                  <a:lnTo>
                    <a:pt x="114" y="264"/>
                  </a:lnTo>
                  <a:lnTo>
                    <a:pt x="90" y="276"/>
                  </a:lnTo>
                  <a:lnTo>
                    <a:pt x="60" y="264"/>
                  </a:lnTo>
                  <a:lnTo>
                    <a:pt x="0" y="306"/>
                  </a:lnTo>
                  <a:lnTo>
                    <a:pt x="18" y="324"/>
                  </a:lnTo>
                  <a:lnTo>
                    <a:pt x="42" y="348"/>
                  </a:lnTo>
                  <a:lnTo>
                    <a:pt x="96" y="348"/>
                  </a:lnTo>
                  <a:lnTo>
                    <a:pt x="138" y="354"/>
                  </a:lnTo>
                  <a:lnTo>
                    <a:pt x="120" y="396"/>
                  </a:lnTo>
                  <a:lnTo>
                    <a:pt x="72" y="414"/>
                  </a:lnTo>
                  <a:lnTo>
                    <a:pt x="36" y="438"/>
                  </a:lnTo>
                  <a:lnTo>
                    <a:pt x="30" y="468"/>
                  </a:lnTo>
                  <a:lnTo>
                    <a:pt x="72" y="498"/>
                  </a:lnTo>
                  <a:lnTo>
                    <a:pt x="78" y="529"/>
                  </a:lnTo>
                  <a:lnTo>
                    <a:pt x="108" y="541"/>
                  </a:lnTo>
                  <a:lnTo>
                    <a:pt x="114" y="583"/>
                  </a:lnTo>
                  <a:lnTo>
                    <a:pt x="156" y="577"/>
                  </a:lnTo>
                  <a:lnTo>
                    <a:pt x="210" y="577"/>
                  </a:lnTo>
                  <a:lnTo>
                    <a:pt x="180" y="631"/>
                  </a:lnTo>
                  <a:lnTo>
                    <a:pt x="90" y="709"/>
                  </a:lnTo>
                  <a:lnTo>
                    <a:pt x="192" y="655"/>
                  </a:lnTo>
                  <a:lnTo>
                    <a:pt x="270" y="571"/>
                  </a:lnTo>
                  <a:lnTo>
                    <a:pt x="264" y="553"/>
                  </a:lnTo>
                  <a:lnTo>
                    <a:pt x="312" y="492"/>
                  </a:lnTo>
                  <a:lnTo>
                    <a:pt x="324" y="517"/>
                  </a:lnTo>
                  <a:lnTo>
                    <a:pt x="330" y="547"/>
                  </a:lnTo>
                  <a:lnTo>
                    <a:pt x="366" y="517"/>
                  </a:lnTo>
                  <a:lnTo>
                    <a:pt x="408" y="492"/>
                  </a:lnTo>
                  <a:lnTo>
                    <a:pt x="426" y="505"/>
                  </a:lnTo>
                  <a:lnTo>
                    <a:pt x="516" y="523"/>
                  </a:lnTo>
                  <a:lnTo>
                    <a:pt x="516" y="96"/>
                  </a:lnTo>
                  <a:lnTo>
                    <a:pt x="504" y="9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5" name="Freeform 398">
              <a:extLst>
                <a:ext uri="{FF2B5EF4-FFF2-40B4-BE49-F238E27FC236}">
                  <a16:creationId xmlns:a16="http://schemas.microsoft.com/office/drawing/2014/main" xmlns="" id="{B543628D-E467-4E36-B556-0023AE139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8980" y="1747622"/>
              <a:ext cx="1614902" cy="1106843"/>
            </a:xfrm>
            <a:custGeom>
              <a:avLst/>
              <a:gdLst>
                <a:gd name="T0" fmla="*/ 2147483646 w 1622"/>
                <a:gd name="T1" fmla="*/ 2147483646 h 1117"/>
                <a:gd name="T2" fmla="*/ 2147483646 w 1622"/>
                <a:gd name="T3" fmla="*/ 2147483646 h 1117"/>
                <a:gd name="T4" fmla="*/ 2147483646 w 1622"/>
                <a:gd name="T5" fmla="*/ 2147483646 h 1117"/>
                <a:gd name="T6" fmla="*/ 2147483646 w 1622"/>
                <a:gd name="T7" fmla="*/ 2147483646 h 1117"/>
                <a:gd name="T8" fmla="*/ 2147483646 w 1622"/>
                <a:gd name="T9" fmla="*/ 2147483646 h 1117"/>
                <a:gd name="T10" fmla="*/ 2147483646 w 1622"/>
                <a:gd name="T11" fmla="*/ 2147483646 h 1117"/>
                <a:gd name="T12" fmla="*/ 2147483646 w 1622"/>
                <a:gd name="T13" fmla="*/ 2147483646 h 1117"/>
                <a:gd name="T14" fmla="*/ 2147483646 w 1622"/>
                <a:gd name="T15" fmla="*/ 2147483646 h 1117"/>
                <a:gd name="T16" fmla="*/ 2147483646 w 1622"/>
                <a:gd name="T17" fmla="*/ 2147483646 h 1117"/>
                <a:gd name="T18" fmla="*/ 2147483646 w 1622"/>
                <a:gd name="T19" fmla="*/ 2147483646 h 1117"/>
                <a:gd name="T20" fmla="*/ 2147483646 w 1622"/>
                <a:gd name="T21" fmla="*/ 2147483646 h 1117"/>
                <a:gd name="T22" fmla="*/ 2147483646 w 1622"/>
                <a:gd name="T23" fmla="*/ 2147483646 h 1117"/>
                <a:gd name="T24" fmla="*/ 2147483646 w 1622"/>
                <a:gd name="T25" fmla="*/ 2147483646 h 1117"/>
                <a:gd name="T26" fmla="*/ 2147483646 w 1622"/>
                <a:gd name="T27" fmla="*/ 2147483646 h 1117"/>
                <a:gd name="T28" fmla="*/ 2147483646 w 1622"/>
                <a:gd name="T29" fmla="*/ 2147483646 h 1117"/>
                <a:gd name="T30" fmla="*/ 2147483646 w 1622"/>
                <a:gd name="T31" fmla="*/ 2147483646 h 1117"/>
                <a:gd name="T32" fmla="*/ 2147483646 w 1622"/>
                <a:gd name="T33" fmla="*/ 2147483646 h 1117"/>
                <a:gd name="T34" fmla="*/ 2147483646 w 1622"/>
                <a:gd name="T35" fmla="*/ 2147483646 h 1117"/>
                <a:gd name="T36" fmla="*/ 2147483646 w 1622"/>
                <a:gd name="T37" fmla="*/ 2147483646 h 1117"/>
                <a:gd name="T38" fmla="*/ 2147483646 w 1622"/>
                <a:gd name="T39" fmla="*/ 2147483646 h 1117"/>
                <a:gd name="T40" fmla="*/ 2147483646 w 1622"/>
                <a:gd name="T41" fmla="*/ 2147483646 h 1117"/>
                <a:gd name="T42" fmla="*/ 2147483646 w 1622"/>
                <a:gd name="T43" fmla="*/ 2147483646 h 1117"/>
                <a:gd name="T44" fmla="*/ 2147483646 w 1622"/>
                <a:gd name="T45" fmla="*/ 2147483646 h 1117"/>
                <a:gd name="T46" fmla="*/ 2147483646 w 1622"/>
                <a:gd name="T47" fmla="*/ 2147483646 h 1117"/>
                <a:gd name="T48" fmla="*/ 2147483646 w 1622"/>
                <a:gd name="T49" fmla="*/ 2147483646 h 1117"/>
                <a:gd name="T50" fmla="*/ 2147483646 w 1622"/>
                <a:gd name="T51" fmla="*/ 2147483646 h 1117"/>
                <a:gd name="T52" fmla="*/ 2147483646 w 1622"/>
                <a:gd name="T53" fmla="*/ 2147483646 h 1117"/>
                <a:gd name="T54" fmla="*/ 2147483646 w 1622"/>
                <a:gd name="T55" fmla="*/ 2147483646 h 1117"/>
                <a:gd name="T56" fmla="*/ 2147483646 w 1622"/>
                <a:gd name="T57" fmla="*/ 2147483646 h 1117"/>
                <a:gd name="T58" fmla="*/ 2147483646 w 1622"/>
                <a:gd name="T59" fmla="*/ 2147483646 h 1117"/>
                <a:gd name="T60" fmla="*/ 2147483646 w 1622"/>
                <a:gd name="T61" fmla="*/ 2147483646 h 1117"/>
                <a:gd name="T62" fmla="*/ 2147483646 w 1622"/>
                <a:gd name="T63" fmla="*/ 2147483646 h 1117"/>
                <a:gd name="T64" fmla="*/ 2147483646 w 1622"/>
                <a:gd name="T65" fmla="*/ 2147483646 h 1117"/>
                <a:gd name="T66" fmla="*/ 2147483646 w 1622"/>
                <a:gd name="T67" fmla="*/ 2147483646 h 1117"/>
                <a:gd name="T68" fmla="*/ 2147483646 w 1622"/>
                <a:gd name="T69" fmla="*/ 2147483646 h 1117"/>
                <a:gd name="T70" fmla="*/ 2147483646 w 1622"/>
                <a:gd name="T71" fmla="*/ 2147483646 h 1117"/>
                <a:gd name="T72" fmla="*/ 2147483646 w 1622"/>
                <a:gd name="T73" fmla="*/ 2147483646 h 1117"/>
                <a:gd name="T74" fmla="*/ 2147483646 w 1622"/>
                <a:gd name="T75" fmla="*/ 2147483646 h 1117"/>
                <a:gd name="T76" fmla="*/ 2147483646 w 1622"/>
                <a:gd name="T77" fmla="*/ 2147483646 h 1117"/>
                <a:gd name="T78" fmla="*/ 2147483646 w 1622"/>
                <a:gd name="T79" fmla="*/ 2147483646 h 1117"/>
                <a:gd name="T80" fmla="*/ 2147483646 w 1622"/>
                <a:gd name="T81" fmla="*/ 0 h 1117"/>
                <a:gd name="T82" fmla="*/ 2147483646 w 1622"/>
                <a:gd name="T83" fmla="*/ 2147483646 h 1117"/>
                <a:gd name="T84" fmla="*/ 2147483646 w 1622"/>
                <a:gd name="T85" fmla="*/ 2147483646 h 1117"/>
                <a:gd name="T86" fmla="*/ 2147483646 w 1622"/>
                <a:gd name="T87" fmla="*/ 2147483646 h 1117"/>
                <a:gd name="T88" fmla="*/ 2147483646 w 1622"/>
                <a:gd name="T89" fmla="*/ 2147483646 h 1117"/>
                <a:gd name="T90" fmla="*/ 2147483646 w 1622"/>
                <a:gd name="T91" fmla="*/ 2147483646 h 1117"/>
                <a:gd name="T92" fmla="*/ 2147483646 w 1622"/>
                <a:gd name="T93" fmla="*/ 2147483646 h 1117"/>
                <a:gd name="T94" fmla="*/ 2147483646 w 1622"/>
                <a:gd name="T95" fmla="*/ 2147483646 h 1117"/>
                <a:gd name="T96" fmla="*/ 2147483646 w 1622"/>
                <a:gd name="T97" fmla="*/ 2147483646 h 1117"/>
                <a:gd name="T98" fmla="*/ 2147483646 w 1622"/>
                <a:gd name="T99" fmla="*/ 2147483646 h 1117"/>
                <a:gd name="T100" fmla="*/ 2147483646 w 1622"/>
                <a:gd name="T101" fmla="*/ 2147483646 h 1117"/>
                <a:gd name="T102" fmla="*/ 2147483646 w 1622"/>
                <a:gd name="T103" fmla="*/ 2147483646 h 1117"/>
                <a:gd name="T104" fmla="*/ 2147483646 w 1622"/>
                <a:gd name="T105" fmla="*/ 2147483646 h 1117"/>
                <a:gd name="T106" fmla="*/ 2147483646 w 1622"/>
                <a:gd name="T107" fmla="*/ 2147483646 h 1117"/>
                <a:gd name="T108" fmla="*/ 2147483646 w 1622"/>
                <a:gd name="T109" fmla="*/ 2147483646 h 1117"/>
                <a:gd name="T110" fmla="*/ 0 w 1622"/>
                <a:gd name="T111" fmla="*/ 2147483646 h 1117"/>
                <a:gd name="T112" fmla="*/ 2147483646 w 1622"/>
                <a:gd name="T113" fmla="*/ 2147483646 h 1117"/>
                <a:gd name="T114" fmla="*/ 2147483646 w 1622"/>
                <a:gd name="T115" fmla="*/ 2147483646 h 1117"/>
                <a:gd name="T116" fmla="*/ 2147483646 w 1622"/>
                <a:gd name="T117" fmla="*/ 2147483646 h 1117"/>
                <a:gd name="T118" fmla="*/ 2147483646 w 1622"/>
                <a:gd name="T119" fmla="*/ 2147483646 h 1117"/>
                <a:gd name="T120" fmla="*/ 2147483646 w 1622"/>
                <a:gd name="T121" fmla="*/ 2147483646 h 1117"/>
                <a:gd name="T122" fmla="*/ 2147483646 w 1622"/>
                <a:gd name="T123" fmla="*/ 2147483646 h 111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622" h="1117">
                  <a:moveTo>
                    <a:pt x="931" y="943"/>
                  </a:moveTo>
                  <a:lnTo>
                    <a:pt x="973" y="955"/>
                  </a:lnTo>
                  <a:lnTo>
                    <a:pt x="1075" y="1003"/>
                  </a:lnTo>
                  <a:lnTo>
                    <a:pt x="1111" y="1081"/>
                  </a:lnTo>
                  <a:lnTo>
                    <a:pt x="1111" y="1117"/>
                  </a:lnTo>
                  <a:lnTo>
                    <a:pt x="1190" y="1093"/>
                  </a:lnTo>
                  <a:lnTo>
                    <a:pt x="1232" y="1057"/>
                  </a:lnTo>
                  <a:lnTo>
                    <a:pt x="1262" y="1051"/>
                  </a:lnTo>
                  <a:lnTo>
                    <a:pt x="1322" y="1039"/>
                  </a:lnTo>
                  <a:lnTo>
                    <a:pt x="1370" y="979"/>
                  </a:lnTo>
                  <a:lnTo>
                    <a:pt x="1394" y="985"/>
                  </a:lnTo>
                  <a:lnTo>
                    <a:pt x="1406" y="1045"/>
                  </a:lnTo>
                  <a:lnTo>
                    <a:pt x="1430" y="1027"/>
                  </a:lnTo>
                  <a:lnTo>
                    <a:pt x="1448" y="1033"/>
                  </a:lnTo>
                  <a:lnTo>
                    <a:pt x="1436" y="1051"/>
                  </a:lnTo>
                  <a:lnTo>
                    <a:pt x="1448" y="1075"/>
                  </a:lnTo>
                  <a:lnTo>
                    <a:pt x="1502" y="1033"/>
                  </a:lnTo>
                  <a:lnTo>
                    <a:pt x="1520" y="1009"/>
                  </a:lnTo>
                  <a:lnTo>
                    <a:pt x="1466" y="1003"/>
                  </a:lnTo>
                  <a:lnTo>
                    <a:pt x="1442" y="967"/>
                  </a:lnTo>
                  <a:lnTo>
                    <a:pt x="1460" y="949"/>
                  </a:lnTo>
                  <a:lnTo>
                    <a:pt x="1466" y="925"/>
                  </a:lnTo>
                  <a:lnTo>
                    <a:pt x="1382" y="943"/>
                  </a:lnTo>
                  <a:lnTo>
                    <a:pt x="1340" y="979"/>
                  </a:lnTo>
                  <a:lnTo>
                    <a:pt x="1358" y="937"/>
                  </a:lnTo>
                  <a:lnTo>
                    <a:pt x="1400" y="913"/>
                  </a:lnTo>
                  <a:lnTo>
                    <a:pt x="1424" y="889"/>
                  </a:lnTo>
                  <a:lnTo>
                    <a:pt x="1496" y="895"/>
                  </a:lnTo>
                  <a:lnTo>
                    <a:pt x="1550" y="889"/>
                  </a:lnTo>
                  <a:lnTo>
                    <a:pt x="1592" y="859"/>
                  </a:lnTo>
                  <a:lnTo>
                    <a:pt x="1622" y="835"/>
                  </a:lnTo>
                  <a:lnTo>
                    <a:pt x="1598" y="775"/>
                  </a:lnTo>
                  <a:lnTo>
                    <a:pt x="1592" y="745"/>
                  </a:lnTo>
                  <a:lnTo>
                    <a:pt x="1514" y="703"/>
                  </a:lnTo>
                  <a:lnTo>
                    <a:pt x="1514" y="679"/>
                  </a:lnTo>
                  <a:lnTo>
                    <a:pt x="1448" y="553"/>
                  </a:lnTo>
                  <a:lnTo>
                    <a:pt x="1430" y="607"/>
                  </a:lnTo>
                  <a:lnTo>
                    <a:pt x="1388" y="619"/>
                  </a:lnTo>
                  <a:lnTo>
                    <a:pt x="1376" y="607"/>
                  </a:lnTo>
                  <a:lnTo>
                    <a:pt x="1358" y="607"/>
                  </a:lnTo>
                  <a:lnTo>
                    <a:pt x="1358" y="522"/>
                  </a:lnTo>
                  <a:lnTo>
                    <a:pt x="1322" y="516"/>
                  </a:lnTo>
                  <a:lnTo>
                    <a:pt x="1292" y="474"/>
                  </a:lnTo>
                  <a:lnTo>
                    <a:pt x="1262" y="480"/>
                  </a:lnTo>
                  <a:lnTo>
                    <a:pt x="1226" y="468"/>
                  </a:lnTo>
                  <a:lnTo>
                    <a:pt x="1202" y="474"/>
                  </a:lnTo>
                  <a:lnTo>
                    <a:pt x="1202" y="504"/>
                  </a:lnTo>
                  <a:lnTo>
                    <a:pt x="1202" y="535"/>
                  </a:lnTo>
                  <a:lnTo>
                    <a:pt x="1196" y="601"/>
                  </a:lnTo>
                  <a:lnTo>
                    <a:pt x="1190" y="625"/>
                  </a:lnTo>
                  <a:lnTo>
                    <a:pt x="1226" y="697"/>
                  </a:lnTo>
                  <a:lnTo>
                    <a:pt x="1166" y="751"/>
                  </a:lnTo>
                  <a:lnTo>
                    <a:pt x="1178" y="841"/>
                  </a:lnTo>
                  <a:lnTo>
                    <a:pt x="1154" y="859"/>
                  </a:lnTo>
                  <a:lnTo>
                    <a:pt x="1130" y="847"/>
                  </a:lnTo>
                  <a:lnTo>
                    <a:pt x="1117" y="739"/>
                  </a:lnTo>
                  <a:lnTo>
                    <a:pt x="1057" y="733"/>
                  </a:lnTo>
                  <a:lnTo>
                    <a:pt x="943" y="667"/>
                  </a:lnTo>
                  <a:lnTo>
                    <a:pt x="919" y="667"/>
                  </a:lnTo>
                  <a:lnTo>
                    <a:pt x="901" y="613"/>
                  </a:lnTo>
                  <a:lnTo>
                    <a:pt x="883" y="595"/>
                  </a:lnTo>
                  <a:lnTo>
                    <a:pt x="931" y="450"/>
                  </a:lnTo>
                  <a:lnTo>
                    <a:pt x="961" y="420"/>
                  </a:lnTo>
                  <a:lnTo>
                    <a:pt x="991" y="402"/>
                  </a:lnTo>
                  <a:lnTo>
                    <a:pt x="1009" y="402"/>
                  </a:lnTo>
                  <a:lnTo>
                    <a:pt x="1027" y="342"/>
                  </a:lnTo>
                  <a:lnTo>
                    <a:pt x="1039" y="294"/>
                  </a:lnTo>
                  <a:lnTo>
                    <a:pt x="1099" y="282"/>
                  </a:lnTo>
                  <a:lnTo>
                    <a:pt x="1130" y="258"/>
                  </a:lnTo>
                  <a:lnTo>
                    <a:pt x="1111" y="204"/>
                  </a:lnTo>
                  <a:lnTo>
                    <a:pt x="1124" y="168"/>
                  </a:lnTo>
                  <a:lnTo>
                    <a:pt x="1099" y="138"/>
                  </a:lnTo>
                  <a:lnTo>
                    <a:pt x="1063" y="132"/>
                  </a:lnTo>
                  <a:lnTo>
                    <a:pt x="1051" y="192"/>
                  </a:lnTo>
                  <a:lnTo>
                    <a:pt x="1015" y="246"/>
                  </a:lnTo>
                  <a:lnTo>
                    <a:pt x="1003" y="180"/>
                  </a:lnTo>
                  <a:lnTo>
                    <a:pt x="985" y="156"/>
                  </a:lnTo>
                  <a:lnTo>
                    <a:pt x="961" y="186"/>
                  </a:lnTo>
                  <a:lnTo>
                    <a:pt x="949" y="156"/>
                  </a:lnTo>
                  <a:lnTo>
                    <a:pt x="925" y="114"/>
                  </a:lnTo>
                  <a:lnTo>
                    <a:pt x="913" y="60"/>
                  </a:lnTo>
                  <a:lnTo>
                    <a:pt x="877" y="0"/>
                  </a:lnTo>
                  <a:lnTo>
                    <a:pt x="847" y="84"/>
                  </a:lnTo>
                  <a:lnTo>
                    <a:pt x="847" y="114"/>
                  </a:lnTo>
                  <a:lnTo>
                    <a:pt x="889" y="150"/>
                  </a:lnTo>
                  <a:lnTo>
                    <a:pt x="895" y="186"/>
                  </a:lnTo>
                  <a:lnTo>
                    <a:pt x="865" y="216"/>
                  </a:lnTo>
                  <a:lnTo>
                    <a:pt x="847" y="204"/>
                  </a:lnTo>
                  <a:lnTo>
                    <a:pt x="823" y="204"/>
                  </a:lnTo>
                  <a:lnTo>
                    <a:pt x="811" y="234"/>
                  </a:lnTo>
                  <a:lnTo>
                    <a:pt x="769" y="222"/>
                  </a:lnTo>
                  <a:lnTo>
                    <a:pt x="709" y="222"/>
                  </a:lnTo>
                  <a:lnTo>
                    <a:pt x="673" y="198"/>
                  </a:lnTo>
                  <a:lnTo>
                    <a:pt x="619" y="210"/>
                  </a:lnTo>
                  <a:lnTo>
                    <a:pt x="625" y="228"/>
                  </a:lnTo>
                  <a:lnTo>
                    <a:pt x="631" y="264"/>
                  </a:lnTo>
                  <a:lnTo>
                    <a:pt x="613" y="258"/>
                  </a:lnTo>
                  <a:lnTo>
                    <a:pt x="583" y="222"/>
                  </a:lnTo>
                  <a:lnTo>
                    <a:pt x="517" y="234"/>
                  </a:lnTo>
                  <a:lnTo>
                    <a:pt x="487" y="210"/>
                  </a:lnTo>
                  <a:lnTo>
                    <a:pt x="499" y="186"/>
                  </a:lnTo>
                  <a:lnTo>
                    <a:pt x="457" y="174"/>
                  </a:lnTo>
                  <a:lnTo>
                    <a:pt x="409" y="150"/>
                  </a:lnTo>
                  <a:lnTo>
                    <a:pt x="343" y="132"/>
                  </a:lnTo>
                  <a:lnTo>
                    <a:pt x="301" y="144"/>
                  </a:lnTo>
                  <a:lnTo>
                    <a:pt x="259" y="96"/>
                  </a:lnTo>
                  <a:lnTo>
                    <a:pt x="145" y="150"/>
                  </a:lnTo>
                  <a:lnTo>
                    <a:pt x="115" y="180"/>
                  </a:lnTo>
                  <a:lnTo>
                    <a:pt x="67" y="168"/>
                  </a:lnTo>
                  <a:lnTo>
                    <a:pt x="37" y="138"/>
                  </a:lnTo>
                  <a:lnTo>
                    <a:pt x="0" y="126"/>
                  </a:lnTo>
                  <a:lnTo>
                    <a:pt x="0" y="553"/>
                  </a:lnTo>
                  <a:lnTo>
                    <a:pt x="61" y="583"/>
                  </a:lnTo>
                  <a:lnTo>
                    <a:pt x="109" y="559"/>
                  </a:lnTo>
                  <a:lnTo>
                    <a:pt x="175" y="679"/>
                  </a:lnTo>
                  <a:lnTo>
                    <a:pt x="217" y="709"/>
                  </a:lnTo>
                  <a:lnTo>
                    <a:pt x="211" y="757"/>
                  </a:lnTo>
                  <a:lnTo>
                    <a:pt x="229" y="793"/>
                  </a:lnTo>
                  <a:lnTo>
                    <a:pt x="277" y="859"/>
                  </a:lnTo>
                  <a:lnTo>
                    <a:pt x="343" y="901"/>
                  </a:lnTo>
                  <a:lnTo>
                    <a:pt x="349" y="931"/>
                  </a:lnTo>
                  <a:lnTo>
                    <a:pt x="871" y="931"/>
                  </a:lnTo>
                  <a:lnTo>
                    <a:pt x="931" y="943"/>
                  </a:lnTo>
                  <a:close/>
                </a:path>
              </a:pathLst>
            </a:custGeom>
            <a:solidFill>
              <a:srgbClr val="181717"/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6" name="Freeform 399">
              <a:extLst>
                <a:ext uri="{FF2B5EF4-FFF2-40B4-BE49-F238E27FC236}">
                  <a16:creationId xmlns:a16="http://schemas.microsoft.com/office/drawing/2014/main" xmlns="" id="{89712642-24D9-4EBF-BFDE-B820DA9AD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815" y="2669386"/>
              <a:ext cx="1093537" cy="564914"/>
            </a:xfrm>
            <a:custGeom>
              <a:avLst/>
              <a:gdLst>
                <a:gd name="T0" fmla="*/ 2147483646 w 1099"/>
                <a:gd name="T1" fmla="*/ 2147483646 h 571"/>
                <a:gd name="T2" fmla="*/ 2147483646 w 1099"/>
                <a:gd name="T3" fmla="*/ 2147483646 h 571"/>
                <a:gd name="T4" fmla="*/ 2147483646 w 1099"/>
                <a:gd name="T5" fmla="*/ 2147483646 h 571"/>
                <a:gd name="T6" fmla="*/ 2147483646 w 1099"/>
                <a:gd name="T7" fmla="*/ 2147483646 h 571"/>
                <a:gd name="T8" fmla="*/ 2147483646 w 1099"/>
                <a:gd name="T9" fmla="*/ 2147483646 h 571"/>
                <a:gd name="T10" fmla="*/ 2147483646 w 1099"/>
                <a:gd name="T11" fmla="*/ 2147483646 h 571"/>
                <a:gd name="T12" fmla="*/ 2147483646 w 1099"/>
                <a:gd name="T13" fmla="*/ 2147483646 h 571"/>
                <a:gd name="T14" fmla="*/ 2147483646 w 1099"/>
                <a:gd name="T15" fmla="*/ 2147483646 h 571"/>
                <a:gd name="T16" fmla="*/ 2147483646 w 1099"/>
                <a:gd name="T17" fmla="*/ 2147483646 h 571"/>
                <a:gd name="T18" fmla="*/ 2147483646 w 1099"/>
                <a:gd name="T19" fmla="*/ 2147483646 h 571"/>
                <a:gd name="T20" fmla="*/ 2147483646 w 1099"/>
                <a:gd name="T21" fmla="*/ 2147483646 h 571"/>
                <a:gd name="T22" fmla="*/ 2147483646 w 1099"/>
                <a:gd name="T23" fmla="*/ 2147483646 h 571"/>
                <a:gd name="T24" fmla="*/ 2147483646 w 1099"/>
                <a:gd name="T25" fmla="*/ 2147483646 h 571"/>
                <a:gd name="T26" fmla="*/ 2147483646 w 1099"/>
                <a:gd name="T27" fmla="*/ 2147483646 h 571"/>
                <a:gd name="T28" fmla="*/ 2147483646 w 1099"/>
                <a:gd name="T29" fmla="*/ 2147483646 h 571"/>
                <a:gd name="T30" fmla="*/ 2147483646 w 1099"/>
                <a:gd name="T31" fmla="*/ 2147483646 h 571"/>
                <a:gd name="T32" fmla="*/ 2147483646 w 1099"/>
                <a:gd name="T33" fmla="*/ 2147483646 h 571"/>
                <a:gd name="T34" fmla="*/ 2147483646 w 1099"/>
                <a:gd name="T35" fmla="*/ 2147483646 h 571"/>
                <a:gd name="T36" fmla="*/ 2147483646 w 1099"/>
                <a:gd name="T37" fmla="*/ 2147483646 h 571"/>
                <a:gd name="T38" fmla="*/ 2147483646 w 1099"/>
                <a:gd name="T39" fmla="*/ 2147483646 h 571"/>
                <a:gd name="T40" fmla="*/ 2147483646 w 1099"/>
                <a:gd name="T41" fmla="*/ 2147483646 h 571"/>
                <a:gd name="T42" fmla="*/ 2147483646 w 1099"/>
                <a:gd name="T43" fmla="*/ 2147483646 h 571"/>
                <a:gd name="T44" fmla="*/ 2147483646 w 1099"/>
                <a:gd name="T45" fmla="*/ 2147483646 h 571"/>
                <a:gd name="T46" fmla="*/ 2147483646 w 1099"/>
                <a:gd name="T47" fmla="*/ 2147483646 h 571"/>
                <a:gd name="T48" fmla="*/ 2147483646 w 1099"/>
                <a:gd name="T49" fmla="*/ 2147483646 h 571"/>
                <a:gd name="T50" fmla="*/ 2147483646 w 1099"/>
                <a:gd name="T51" fmla="*/ 0 h 571"/>
                <a:gd name="T52" fmla="*/ 2147483646 w 1099"/>
                <a:gd name="T53" fmla="*/ 2147483646 h 571"/>
                <a:gd name="T54" fmla="*/ 2147483646 w 1099"/>
                <a:gd name="T55" fmla="*/ 2147483646 h 571"/>
                <a:gd name="T56" fmla="*/ 2147483646 w 1099"/>
                <a:gd name="T57" fmla="*/ 2147483646 h 571"/>
                <a:gd name="T58" fmla="*/ 0 w 1099"/>
                <a:gd name="T59" fmla="*/ 2147483646 h 571"/>
                <a:gd name="T60" fmla="*/ 2147483646 w 1099"/>
                <a:gd name="T61" fmla="*/ 2147483646 h 571"/>
                <a:gd name="T62" fmla="*/ 2147483646 w 1099"/>
                <a:gd name="T63" fmla="*/ 2147483646 h 571"/>
                <a:gd name="T64" fmla="*/ 2147483646 w 1099"/>
                <a:gd name="T65" fmla="*/ 2147483646 h 571"/>
                <a:gd name="T66" fmla="*/ 2147483646 w 1099"/>
                <a:gd name="T67" fmla="*/ 2147483646 h 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99" h="571">
                  <a:moveTo>
                    <a:pt x="252" y="439"/>
                  </a:moveTo>
                  <a:lnTo>
                    <a:pt x="300" y="439"/>
                  </a:lnTo>
                  <a:lnTo>
                    <a:pt x="318" y="427"/>
                  </a:lnTo>
                  <a:lnTo>
                    <a:pt x="348" y="433"/>
                  </a:lnTo>
                  <a:lnTo>
                    <a:pt x="396" y="487"/>
                  </a:lnTo>
                  <a:lnTo>
                    <a:pt x="432" y="475"/>
                  </a:lnTo>
                  <a:lnTo>
                    <a:pt x="456" y="493"/>
                  </a:lnTo>
                  <a:lnTo>
                    <a:pt x="474" y="523"/>
                  </a:lnTo>
                  <a:lnTo>
                    <a:pt x="498" y="547"/>
                  </a:lnTo>
                  <a:lnTo>
                    <a:pt x="528" y="553"/>
                  </a:lnTo>
                  <a:lnTo>
                    <a:pt x="528" y="511"/>
                  </a:lnTo>
                  <a:lnTo>
                    <a:pt x="552" y="487"/>
                  </a:lnTo>
                  <a:lnTo>
                    <a:pt x="570" y="469"/>
                  </a:lnTo>
                  <a:lnTo>
                    <a:pt x="630" y="475"/>
                  </a:lnTo>
                  <a:lnTo>
                    <a:pt x="666" y="475"/>
                  </a:lnTo>
                  <a:lnTo>
                    <a:pt x="714" y="463"/>
                  </a:lnTo>
                  <a:lnTo>
                    <a:pt x="744" y="463"/>
                  </a:lnTo>
                  <a:lnTo>
                    <a:pt x="774" y="457"/>
                  </a:lnTo>
                  <a:lnTo>
                    <a:pt x="780" y="487"/>
                  </a:lnTo>
                  <a:lnTo>
                    <a:pt x="792" y="529"/>
                  </a:lnTo>
                  <a:lnTo>
                    <a:pt x="829" y="565"/>
                  </a:lnTo>
                  <a:lnTo>
                    <a:pt x="847" y="571"/>
                  </a:lnTo>
                  <a:lnTo>
                    <a:pt x="841" y="511"/>
                  </a:lnTo>
                  <a:lnTo>
                    <a:pt x="817" y="445"/>
                  </a:lnTo>
                  <a:lnTo>
                    <a:pt x="847" y="409"/>
                  </a:lnTo>
                  <a:lnTo>
                    <a:pt x="877" y="397"/>
                  </a:lnTo>
                  <a:lnTo>
                    <a:pt x="931" y="343"/>
                  </a:lnTo>
                  <a:lnTo>
                    <a:pt x="925" y="307"/>
                  </a:lnTo>
                  <a:lnTo>
                    <a:pt x="919" y="271"/>
                  </a:lnTo>
                  <a:lnTo>
                    <a:pt x="937" y="283"/>
                  </a:lnTo>
                  <a:lnTo>
                    <a:pt x="943" y="277"/>
                  </a:lnTo>
                  <a:lnTo>
                    <a:pt x="937" y="253"/>
                  </a:lnTo>
                  <a:lnTo>
                    <a:pt x="949" y="253"/>
                  </a:lnTo>
                  <a:lnTo>
                    <a:pt x="967" y="247"/>
                  </a:lnTo>
                  <a:lnTo>
                    <a:pt x="979" y="217"/>
                  </a:lnTo>
                  <a:lnTo>
                    <a:pt x="1003" y="211"/>
                  </a:lnTo>
                  <a:lnTo>
                    <a:pt x="1039" y="193"/>
                  </a:lnTo>
                  <a:lnTo>
                    <a:pt x="1039" y="144"/>
                  </a:lnTo>
                  <a:lnTo>
                    <a:pt x="1099" y="114"/>
                  </a:lnTo>
                  <a:lnTo>
                    <a:pt x="1087" y="54"/>
                  </a:lnTo>
                  <a:lnTo>
                    <a:pt x="1063" y="48"/>
                  </a:lnTo>
                  <a:lnTo>
                    <a:pt x="1015" y="108"/>
                  </a:lnTo>
                  <a:lnTo>
                    <a:pt x="955" y="120"/>
                  </a:lnTo>
                  <a:lnTo>
                    <a:pt x="925" y="126"/>
                  </a:lnTo>
                  <a:lnTo>
                    <a:pt x="883" y="162"/>
                  </a:lnTo>
                  <a:lnTo>
                    <a:pt x="804" y="186"/>
                  </a:lnTo>
                  <a:lnTo>
                    <a:pt x="804" y="150"/>
                  </a:lnTo>
                  <a:lnTo>
                    <a:pt x="768" y="72"/>
                  </a:lnTo>
                  <a:lnTo>
                    <a:pt x="666" y="24"/>
                  </a:lnTo>
                  <a:lnTo>
                    <a:pt x="624" y="12"/>
                  </a:lnTo>
                  <a:lnTo>
                    <a:pt x="564" y="0"/>
                  </a:lnTo>
                  <a:lnTo>
                    <a:pt x="42" y="0"/>
                  </a:lnTo>
                  <a:lnTo>
                    <a:pt x="48" y="36"/>
                  </a:lnTo>
                  <a:lnTo>
                    <a:pt x="30" y="48"/>
                  </a:lnTo>
                  <a:lnTo>
                    <a:pt x="36" y="24"/>
                  </a:lnTo>
                  <a:lnTo>
                    <a:pt x="0" y="12"/>
                  </a:lnTo>
                  <a:lnTo>
                    <a:pt x="18" y="78"/>
                  </a:lnTo>
                  <a:lnTo>
                    <a:pt x="12" y="126"/>
                  </a:lnTo>
                  <a:lnTo>
                    <a:pt x="0" y="174"/>
                  </a:lnTo>
                  <a:lnTo>
                    <a:pt x="12" y="211"/>
                  </a:lnTo>
                  <a:lnTo>
                    <a:pt x="12" y="235"/>
                  </a:lnTo>
                  <a:lnTo>
                    <a:pt x="42" y="295"/>
                  </a:lnTo>
                  <a:lnTo>
                    <a:pt x="66" y="337"/>
                  </a:lnTo>
                  <a:lnTo>
                    <a:pt x="84" y="367"/>
                  </a:lnTo>
                  <a:lnTo>
                    <a:pt x="138" y="403"/>
                  </a:lnTo>
                  <a:lnTo>
                    <a:pt x="144" y="415"/>
                  </a:lnTo>
                  <a:lnTo>
                    <a:pt x="192" y="409"/>
                  </a:lnTo>
                  <a:lnTo>
                    <a:pt x="252" y="439"/>
                  </a:lnTo>
                  <a:close/>
                </a:path>
              </a:pathLst>
            </a:custGeom>
            <a:solidFill>
              <a:srgbClr val="181717"/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7" name="Freeform 400">
              <a:extLst>
                <a:ext uri="{FF2B5EF4-FFF2-40B4-BE49-F238E27FC236}">
                  <a16:creationId xmlns:a16="http://schemas.microsoft.com/office/drawing/2014/main" xmlns="" id="{9B75E337-7A5D-4BCF-B842-BFAF7411E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1791" y="3436313"/>
              <a:ext cx="84677" cy="85887"/>
            </a:xfrm>
            <a:custGeom>
              <a:avLst/>
              <a:gdLst>
                <a:gd name="T0" fmla="*/ 2147483646 w 14"/>
                <a:gd name="T1" fmla="*/ 2147483646 h 14"/>
                <a:gd name="T2" fmla="*/ 2147483646 w 14"/>
                <a:gd name="T3" fmla="*/ 2147483646 h 14"/>
                <a:gd name="T4" fmla="*/ 2147483646 w 14"/>
                <a:gd name="T5" fmla="*/ 0 h 14"/>
                <a:gd name="T6" fmla="*/ 2147483646 w 14"/>
                <a:gd name="T7" fmla="*/ 2147483646 h 14"/>
                <a:gd name="T8" fmla="*/ 0 w 14"/>
                <a:gd name="T9" fmla="*/ 2147483646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14">
                  <a:moveTo>
                    <a:pt x="14" y="14"/>
                  </a:moveTo>
                  <a:cubicBezTo>
                    <a:pt x="14" y="12"/>
                    <a:pt x="13" y="11"/>
                    <a:pt x="13" y="1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9" y="13"/>
                    <a:pt x="9" y="13"/>
                    <a:pt x="9" y="13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8" name="Freeform 401">
              <a:extLst>
                <a:ext uri="{FF2B5EF4-FFF2-40B4-BE49-F238E27FC236}">
                  <a16:creationId xmlns:a16="http://schemas.microsoft.com/office/drawing/2014/main" xmlns="" id="{3DECF3C1-FE9C-43BF-9EB9-0763F5EF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2033" y="3514942"/>
              <a:ext cx="72580" cy="53225"/>
            </a:xfrm>
            <a:custGeom>
              <a:avLst/>
              <a:gdLst>
                <a:gd name="T0" fmla="*/ 2147483646 w 12"/>
                <a:gd name="T1" fmla="*/ 2147483646 h 9"/>
                <a:gd name="T2" fmla="*/ 2147483646 w 12"/>
                <a:gd name="T3" fmla="*/ 0 h 9"/>
                <a:gd name="T4" fmla="*/ 0 w 12"/>
                <a:gd name="T5" fmla="*/ 2147483646 h 9"/>
                <a:gd name="T6" fmla="*/ 2147483646 w 12"/>
                <a:gd name="T7" fmla="*/ 2147483646 h 9"/>
                <a:gd name="T8" fmla="*/ 2147483646 w 12"/>
                <a:gd name="T9" fmla="*/ 2147483646 h 9"/>
                <a:gd name="T10" fmla="*/ 2147483646 w 12"/>
                <a:gd name="T11" fmla="*/ 2147483646 h 9"/>
                <a:gd name="T12" fmla="*/ 2147483646 w 12"/>
                <a:gd name="T13" fmla="*/ 2147483646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9">
                  <a:moveTo>
                    <a:pt x="9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9" name="Freeform 402">
              <a:extLst>
                <a:ext uri="{FF2B5EF4-FFF2-40B4-BE49-F238E27FC236}">
                  <a16:creationId xmlns:a16="http://schemas.microsoft.com/office/drawing/2014/main" xmlns="" id="{635CF249-8A1C-4276-8B75-BA585024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8565" y="3545183"/>
              <a:ext cx="107661" cy="45967"/>
            </a:xfrm>
            <a:custGeom>
              <a:avLst/>
              <a:gdLst>
                <a:gd name="T0" fmla="*/ 2147483646 w 18"/>
                <a:gd name="T1" fmla="*/ 2147483646 h 8"/>
                <a:gd name="T2" fmla="*/ 2147483646 w 18"/>
                <a:gd name="T3" fmla="*/ 2147483646 h 8"/>
                <a:gd name="T4" fmla="*/ 2147483646 w 18"/>
                <a:gd name="T5" fmla="*/ 2147483646 h 8"/>
                <a:gd name="T6" fmla="*/ 2147483646 w 18"/>
                <a:gd name="T7" fmla="*/ 0 h 8"/>
                <a:gd name="T8" fmla="*/ 0 w 18"/>
                <a:gd name="T9" fmla="*/ 2147483646 h 8"/>
                <a:gd name="T10" fmla="*/ 2147483646 w 18"/>
                <a:gd name="T11" fmla="*/ 2147483646 h 8"/>
                <a:gd name="T12" fmla="*/ 2147483646 w 18"/>
                <a:gd name="T13" fmla="*/ 2147483646 h 8"/>
                <a:gd name="T14" fmla="*/ 2147483646 w 18"/>
                <a:gd name="T15" fmla="*/ 2147483646 h 8"/>
                <a:gd name="T16" fmla="*/ 2147483646 w 18"/>
                <a:gd name="T17" fmla="*/ 2147483646 h 8"/>
                <a:gd name="T18" fmla="*/ 2147483646 w 18"/>
                <a:gd name="T19" fmla="*/ 2147483646 h 8"/>
                <a:gd name="T20" fmla="*/ 2147483646 w 18"/>
                <a:gd name="T21" fmla="*/ 2147483646 h 8"/>
                <a:gd name="T22" fmla="*/ 2147483646 w 18"/>
                <a:gd name="T23" fmla="*/ 2147483646 h 8"/>
                <a:gd name="T24" fmla="*/ 2147483646 w 18"/>
                <a:gd name="T25" fmla="*/ 2147483646 h 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3" y="2"/>
                    <a:pt x="2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3" y="7"/>
                    <a:pt x="4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0" name="Freeform 403">
              <a:extLst>
                <a:ext uri="{FF2B5EF4-FFF2-40B4-BE49-F238E27FC236}">
                  <a16:creationId xmlns:a16="http://schemas.microsoft.com/office/drawing/2014/main" xmlns="" id="{0E0FCCC7-4041-4D8C-89A9-29F2FFF5D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9935" y="3491958"/>
              <a:ext cx="221368" cy="243143"/>
            </a:xfrm>
            <a:custGeom>
              <a:avLst/>
              <a:gdLst>
                <a:gd name="T0" fmla="*/ 2147483646 w 37"/>
                <a:gd name="T1" fmla="*/ 2147483646 h 41"/>
                <a:gd name="T2" fmla="*/ 2147483646 w 37"/>
                <a:gd name="T3" fmla="*/ 2147483646 h 41"/>
                <a:gd name="T4" fmla="*/ 2147483646 w 37"/>
                <a:gd name="T5" fmla="*/ 2147483646 h 41"/>
                <a:gd name="T6" fmla="*/ 2147483646 w 37"/>
                <a:gd name="T7" fmla="*/ 2147483646 h 41"/>
                <a:gd name="T8" fmla="*/ 2147483646 w 37"/>
                <a:gd name="T9" fmla="*/ 2147483646 h 41"/>
                <a:gd name="T10" fmla="*/ 2147483646 w 37"/>
                <a:gd name="T11" fmla="*/ 2147483646 h 41"/>
                <a:gd name="T12" fmla="*/ 2147483646 w 37"/>
                <a:gd name="T13" fmla="*/ 2147483646 h 41"/>
                <a:gd name="T14" fmla="*/ 2147483646 w 37"/>
                <a:gd name="T15" fmla="*/ 2147483646 h 41"/>
                <a:gd name="T16" fmla="*/ 2147483646 w 37"/>
                <a:gd name="T17" fmla="*/ 2147483646 h 41"/>
                <a:gd name="T18" fmla="*/ 2147483646 w 37"/>
                <a:gd name="T19" fmla="*/ 2147483646 h 41"/>
                <a:gd name="T20" fmla="*/ 2147483646 w 37"/>
                <a:gd name="T21" fmla="*/ 0 h 41"/>
                <a:gd name="T22" fmla="*/ 2147483646 w 37"/>
                <a:gd name="T23" fmla="*/ 2147483646 h 41"/>
                <a:gd name="T24" fmla="*/ 2147483646 w 37"/>
                <a:gd name="T25" fmla="*/ 2147483646 h 41"/>
                <a:gd name="T26" fmla="*/ 2147483646 w 37"/>
                <a:gd name="T27" fmla="*/ 2147483646 h 41"/>
                <a:gd name="T28" fmla="*/ 2147483646 w 37"/>
                <a:gd name="T29" fmla="*/ 2147483646 h 41"/>
                <a:gd name="T30" fmla="*/ 2147483646 w 37"/>
                <a:gd name="T31" fmla="*/ 2147483646 h 41"/>
                <a:gd name="T32" fmla="*/ 2147483646 w 37"/>
                <a:gd name="T33" fmla="*/ 2147483646 h 41"/>
                <a:gd name="T34" fmla="*/ 2147483646 w 37"/>
                <a:gd name="T35" fmla="*/ 2147483646 h 41"/>
                <a:gd name="T36" fmla="*/ 2147483646 w 37"/>
                <a:gd name="T37" fmla="*/ 2147483646 h 41"/>
                <a:gd name="T38" fmla="*/ 2147483646 w 37"/>
                <a:gd name="T39" fmla="*/ 2147483646 h 41"/>
                <a:gd name="T40" fmla="*/ 2147483646 w 37"/>
                <a:gd name="T41" fmla="*/ 2147483646 h 41"/>
                <a:gd name="T42" fmla="*/ 2147483646 w 37"/>
                <a:gd name="T43" fmla="*/ 2147483646 h 41"/>
                <a:gd name="T44" fmla="*/ 0 w 37"/>
                <a:gd name="T45" fmla="*/ 2147483646 h 41"/>
                <a:gd name="T46" fmla="*/ 2147483646 w 37"/>
                <a:gd name="T47" fmla="*/ 2147483646 h 41"/>
                <a:gd name="T48" fmla="*/ 2147483646 w 37"/>
                <a:gd name="T49" fmla="*/ 2147483646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7" h="41">
                  <a:moveTo>
                    <a:pt x="37" y="34"/>
                  </a:moveTo>
                  <a:cubicBezTo>
                    <a:pt x="37" y="34"/>
                    <a:pt x="37" y="34"/>
                    <a:pt x="37" y="34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12" y="41"/>
                    <a:pt x="12" y="41"/>
                    <a:pt x="12" y="41"/>
                  </a:cubicBez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1" name="Freeform 422">
              <a:extLst>
                <a:ext uri="{FF2B5EF4-FFF2-40B4-BE49-F238E27FC236}">
                  <a16:creationId xmlns:a16="http://schemas.microsoft.com/office/drawing/2014/main" xmlns="" id="{F83F2C68-7102-4724-86B3-E0061CA08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1550" y="3419378"/>
              <a:ext cx="114918" cy="53225"/>
            </a:xfrm>
            <a:custGeom>
              <a:avLst/>
              <a:gdLst>
                <a:gd name="T0" fmla="*/ 2147483646 w 19"/>
                <a:gd name="T1" fmla="*/ 2147483646 h 9"/>
                <a:gd name="T2" fmla="*/ 2147483646 w 19"/>
                <a:gd name="T3" fmla="*/ 2147483646 h 9"/>
                <a:gd name="T4" fmla="*/ 2147483646 w 19"/>
                <a:gd name="T5" fmla="*/ 0 h 9"/>
                <a:gd name="T6" fmla="*/ 2147483646 w 19"/>
                <a:gd name="T7" fmla="*/ 2147483646 h 9"/>
                <a:gd name="T8" fmla="*/ 0 w 19"/>
                <a:gd name="T9" fmla="*/ 2147483646 h 9"/>
                <a:gd name="T10" fmla="*/ 0 w 19"/>
                <a:gd name="T11" fmla="*/ 2147483646 h 9"/>
                <a:gd name="T12" fmla="*/ 2147483646 w 19"/>
                <a:gd name="T13" fmla="*/ 2147483646 h 9"/>
                <a:gd name="T14" fmla="*/ 2147483646 w 19"/>
                <a:gd name="T15" fmla="*/ 2147483646 h 9"/>
                <a:gd name="T16" fmla="*/ 2147483646 w 19"/>
                <a:gd name="T17" fmla="*/ 2147483646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" h="9">
                  <a:moveTo>
                    <a:pt x="19" y="3"/>
                  </a:moveTo>
                  <a:cubicBezTo>
                    <a:pt x="19" y="3"/>
                    <a:pt x="10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9" y="3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2" name="Freeform 423">
              <a:extLst>
                <a:ext uri="{FF2B5EF4-FFF2-40B4-BE49-F238E27FC236}">
                  <a16:creationId xmlns:a16="http://schemas.microsoft.com/office/drawing/2014/main" xmlns="" id="{D1583987-0B52-4812-ADE2-CF101F267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067" y="3387927"/>
              <a:ext cx="90724" cy="74999"/>
            </a:xfrm>
            <a:custGeom>
              <a:avLst/>
              <a:gdLst>
                <a:gd name="T0" fmla="*/ 2147483646 w 15"/>
                <a:gd name="T1" fmla="*/ 2147483646 h 12"/>
                <a:gd name="T2" fmla="*/ 2147483646 w 15"/>
                <a:gd name="T3" fmla="*/ 2147483646 h 12"/>
                <a:gd name="T4" fmla="*/ 2147483646 w 15"/>
                <a:gd name="T5" fmla="*/ 0 h 12"/>
                <a:gd name="T6" fmla="*/ 2147483646 w 15"/>
                <a:gd name="T7" fmla="*/ 0 h 12"/>
                <a:gd name="T8" fmla="*/ 2147483646 w 15"/>
                <a:gd name="T9" fmla="*/ 2147483646 h 12"/>
                <a:gd name="T10" fmla="*/ 2147483646 w 15"/>
                <a:gd name="T11" fmla="*/ 2147483646 h 12"/>
                <a:gd name="T12" fmla="*/ 2147483646 w 15"/>
                <a:gd name="T13" fmla="*/ 2147483646 h 12"/>
                <a:gd name="T14" fmla="*/ 2147483646 w 15"/>
                <a:gd name="T15" fmla="*/ 2147483646 h 12"/>
                <a:gd name="T16" fmla="*/ 0 w 15"/>
                <a:gd name="T17" fmla="*/ 2147483646 h 12"/>
                <a:gd name="T18" fmla="*/ 2147483646 w 15"/>
                <a:gd name="T19" fmla="*/ 2147483646 h 12"/>
                <a:gd name="T20" fmla="*/ 2147483646 w 15"/>
                <a:gd name="T21" fmla="*/ 2147483646 h 12"/>
                <a:gd name="T22" fmla="*/ 2147483646 w 15"/>
                <a:gd name="T23" fmla="*/ 2147483646 h 12"/>
                <a:gd name="T24" fmla="*/ 2147483646 w 15"/>
                <a:gd name="T25" fmla="*/ 2147483646 h 12"/>
                <a:gd name="T26" fmla="*/ 2147483646 w 15"/>
                <a:gd name="T27" fmla="*/ 2147483646 h 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12">
                  <a:moveTo>
                    <a:pt x="15" y="5"/>
                  </a:moveTo>
                  <a:cubicBezTo>
                    <a:pt x="13" y="5"/>
                    <a:pt x="11" y="4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8"/>
                    <a:pt x="11" y="8"/>
                    <a:pt x="11" y="8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3" name="Freeform 424">
              <a:extLst>
                <a:ext uri="{FF2B5EF4-FFF2-40B4-BE49-F238E27FC236}">
                  <a16:creationId xmlns:a16="http://schemas.microsoft.com/office/drawing/2014/main" xmlns="" id="{087D2E65-86E4-4328-8578-98C8D5FFC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556" y="3073414"/>
              <a:ext cx="574590" cy="376206"/>
            </a:xfrm>
            <a:custGeom>
              <a:avLst/>
              <a:gdLst>
                <a:gd name="T0" fmla="*/ 2147483646 w 576"/>
                <a:gd name="T1" fmla="*/ 2147483646 h 379"/>
                <a:gd name="T2" fmla="*/ 2147483646 w 576"/>
                <a:gd name="T3" fmla="*/ 2147483646 h 379"/>
                <a:gd name="T4" fmla="*/ 2147483646 w 576"/>
                <a:gd name="T5" fmla="*/ 2147483646 h 379"/>
                <a:gd name="T6" fmla="*/ 2147483646 w 576"/>
                <a:gd name="T7" fmla="*/ 2147483646 h 379"/>
                <a:gd name="T8" fmla="*/ 2147483646 w 576"/>
                <a:gd name="T9" fmla="*/ 2147483646 h 379"/>
                <a:gd name="T10" fmla="*/ 2147483646 w 576"/>
                <a:gd name="T11" fmla="*/ 2147483646 h 379"/>
                <a:gd name="T12" fmla="*/ 2147483646 w 576"/>
                <a:gd name="T13" fmla="*/ 2147483646 h 379"/>
                <a:gd name="T14" fmla="*/ 2147483646 w 576"/>
                <a:gd name="T15" fmla="*/ 2147483646 h 379"/>
                <a:gd name="T16" fmla="*/ 2147483646 w 576"/>
                <a:gd name="T17" fmla="*/ 2147483646 h 379"/>
                <a:gd name="T18" fmla="*/ 2147483646 w 576"/>
                <a:gd name="T19" fmla="*/ 2147483646 h 379"/>
                <a:gd name="T20" fmla="*/ 2147483646 w 576"/>
                <a:gd name="T21" fmla="*/ 2147483646 h 379"/>
                <a:gd name="T22" fmla="*/ 2147483646 w 576"/>
                <a:gd name="T23" fmla="*/ 2147483646 h 379"/>
                <a:gd name="T24" fmla="*/ 2147483646 w 576"/>
                <a:gd name="T25" fmla="*/ 2147483646 h 379"/>
                <a:gd name="T26" fmla="*/ 2147483646 w 576"/>
                <a:gd name="T27" fmla="*/ 2147483646 h 379"/>
                <a:gd name="T28" fmla="*/ 2147483646 w 576"/>
                <a:gd name="T29" fmla="*/ 2147483646 h 379"/>
                <a:gd name="T30" fmla="*/ 2147483646 w 576"/>
                <a:gd name="T31" fmla="*/ 2147483646 h 379"/>
                <a:gd name="T32" fmla="*/ 2147483646 w 576"/>
                <a:gd name="T33" fmla="*/ 2147483646 h 379"/>
                <a:gd name="T34" fmla="*/ 2147483646 w 576"/>
                <a:gd name="T35" fmla="*/ 2147483646 h 379"/>
                <a:gd name="T36" fmla="*/ 2147483646 w 576"/>
                <a:gd name="T37" fmla="*/ 2147483646 h 379"/>
                <a:gd name="T38" fmla="*/ 2147483646 w 576"/>
                <a:gd name="T39" fmla="*/ 2147483646 h 379"/>
                <a:gd name="T40" fmla="*/ 2147483646 w 576"/>
                <a:gd name="T41" fmla="*/ 2147483646 h 379"/>
                <a:gd name="T42" fmla="*/ 2147483646 w 576"/>
                <a:gd name="T43" fmla="*/ 2147483646 h 379"/>
                <a:gd name="T44" fmla="*/ 2147483646 w 576"/>
                <a:gd name="T45" fmla="*/ 2147483646 h 379"/>
                <a:gd name="T46" fmla="*/ 2147483646 w 576"/>
                <a:gd name="T47" fmla="*/ 2147483646 h 379"/>
                <a:gd name="T48" fmla="*/ 2147483646 w 576"/>
                <a:gd name="T49" fmla="*/ 0 h 379"/>
                <a:gd name="T50" fmla="*/ 0 w 576"/>
                <a:gd name="T51" fmla="*/ 2147483646 h 379"/>
                <a:gd name="T52" fmla="*/ 2147483646 w 576"/>
                <a:gd name="T53" fmla="*/ 2147483646 h 379"/>
                <a:gd name="T54" fmla="*/ 2147483646 w 576"/>
                <a:gd name="T55" fmla="*/ 2147483646 h 379"/>
                <a:gd name="T56" fmla="*/ 2147483646 w 576"/>
                <a:gd name="T57" fmla="*/ 2147483646 h 379"/>
                <a:gd name="T58" fmla="*/ 2147483646 w 576"/>
                <a:gd name="T59" fmla="*/ 2147483646 h 379"/>
                <a:gd name="T60" fmla="*/ 2147483646 w 576"/>
                <a:gd name="T61" fmla="*/ 2147483646 h 379"/>
                <a:gd name="T62" fmla="*/ 2147483646 w 576"/>
                <a:gd name="T63" fmla="*/ 2147483646 h 379"/>
                <a:gd name="T64" fmla="*/ 2147483646 w 576"/>
                <a:gd name="T65" fmla="*/ 2147483646 h 379"/>
                <a:gd name="T66" fmla="*/ 2147483646 w 576"/>
                <a:gd name="T67" fmla="*/ 2147483646 h 379"/>
                <a:gd name="T68" fmla="*/ 2147483646 w 576"/>
                <a:gd name="T69" fmla="*/ 2147483646 h 379"/>
                <a:gd name="T70" fmla="*/ 2147483646 w 576"/>
                <a:gd name="T71" fmla="*/ 2147483646 h 379"/>
                <a:gd name="T72" fmla="*/ 2147483646 w 576"/>
                <a:gd name="T73" fmla="*/ 2147483646 h 379"/>
                <a:gd name="T74" fmla="*/ 2147483646 w 576"/>
                <a:gd name="T75" fmla="*/ 2147483646 h 379"/>
                <a:gd name="T76" fmla="*/ 2147483646 w 576"/>
                <a:gd name="T77" fmla="*/ 2147483646 h 379"/>
                <a:gd name="T78" fmla="*/ 2147483646 w 576"/>
                <a:gd name="T79" fmla="*/ 2147483646 h 379"/>
                <a:gd name="T80" fmla="*/ 2147483646 w 576"/>
                <a:gd name="T81" fmla="*/ 2147483646 h 379"/>
                <a:gd name="T82" fmla="*/ 2147483646 w 576"/>
                <a:gd name="T83" fmla="*/ 2147483646 h 379"/>
                <a:gd name="T84" fmla="*/ 2147483646 w 576"/>
                <a:gd name="T85" fmla="*/ 2147483646 h 379"/>
                <a:gd name="T86" fmla="*/ 2147483646 w 576"/>
                <a:gd name="T87" fmla="*/ 2147483646 h 379"/>
                <a:gd name="T88" fmla="*/ 2147483646 w 576"/>
                <a:gd name="T89" fmla="*/ 2147483646 h 379"/>
                <a:gd name="T90" fmla="*/ 2147483646 w 576"/>
                <a:gd name="T91" fmla="*/ 2147483646 h 379"/>
                <a:gd name="T92" fmla="*/ 2147483646 w 576"/>
                <a:gd name="T93" fmla="*/ 2147483646 h 379"/>
                <a:gd name="T94" fmla="*/ 2147483646 w 576"/>
                <a:gd name="T95" fmla="*/ 2147483646 h 379"/>
                <a:gd name="T96" fmla="*/ 2147483646 w 576"/>
                <a:gd name="T97" fmla="*/ 2147483646 h 379"/>
                <a:gd name="T98" fmla="*/ 2147483646 w 576"/>
                <a:gd name="T99" fmla="*/ 2147483646 h 379"/>
                <a:gd name="T100" fmla="*/ 2147483646 w 576"/>
                <a:gd name="T101" fmla="*/ 2147483646 h 379"/>
                <a:gd name="T102" fmla="*/ 2147483646 w 576"/>
                <a:gd name="T103" fmla="*/ 2147483646 h 379"/>
                <a:gd name="T104" fmla="*/ 2147483646 w 576"/>
                <a:gd name="T105" fmla="*/ 2147483646 h 379"/>
                <a:gd name="T106" fmla="*/ 2147483646 w 576"/>
                <a:gd name="T107" fmla="*/ 2147483646 h 379"/>
                <a:gd name="T108" fmla="*/ 2147483646 w 576"/>
                <a:gd name="T109" fmla="*/ 2147483646 h 379"/>
                <a:gd name="T110" fmla="*/ 2147483646 w 576"/>
                <a:gd name="T111" fmla="*/ 2147483646 h 37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76" h="379">
                  <a:moveTo>
                    <a:pt x="486" y="348"/>
                  </a:moveTo>
                  <a:lnTo>
                    <a:pt x="504" y="348"/>
                  </a:lnTo>
                  <a:lnTo>
                    <a:pt x="492" y="324"/>
                  </a:lnTo>
                  <a:lnTo>
                    <a:pt x="504" y="318"/>
                  </a:lnTo>
                  <a:lnTo>
                    <a:pt x="534" y="318"/>
                  </a:lnTo>
                  <a:lnTo>
                    <a:pt x="528" y="312"/>
                  </a:lnTo>
                  <a:lnTo>
                    <a:pt x="546" y="300"/>
                  </a:lnTo>
                  <a:lnTo>
                    <a:pt x="564" y="288"/>
                  </a:lnTo>
                  <a:lnTo>
                    <a:pt x="576" y="240"/>
                  </a:lnTo>
                  <a:lnTo>
                    <a:pt x="504" y="252"/>
                  </a:lnTo>
                  <a:lnTo>
                    <a:pt x="474" y="294"/>
                  </a:lnTo>
                  <a:lnTo>
                    <a:pt x="426" y="300"/>
                  </a:lnTo>
                  <a:lnTo>
                    <a:pt x="378" y="240"/>
                  </a:lnTo>
                  <a:lnTo>
                    <a:pt x="372" y="162"/>
                  </a:lnTo>
                  <a:lnTo>
                    <a:pt x="384" y="144"/>
                  </a:lnTo>
                  <a:lnTo>
                    <a:pt x="354" y="138"/>
                  </a:lnTo>
                  <a:lnTo>
                    <a:pt x="330" y="114"/>
                  </a:lnTo>
                  <a:lnTo>
                    <a:pt x="312" y="84"/>
                  </a:lnTo>
                  <a:lnTo>
                    <a:pt x="288" y="66"/>
                  </a:lnTo>
                  <a:lnTo>
                    <a:pt x="252" y="78"/>
                  </a:lnTo>
                  <a:lnTo>
                    <a:pt x="204" y="24"/>
                  </a:lnTo>
                  <a:lnTo>
                    <a:pt x="174" y="18"/>
                  </a:lnTo>
                  <a:lnTo>
                    <a:pt x="156" y="30"/>
                  </a:lnTo>
                  <a:lnTo>
                    <a:pt x="108" y="30"/>
                  </a:lnTo>
                  <a:lnTo>
                    <a:pt x="48" y="0"/>
                  </a:lnTo>
                  <a:lnTo>
                    <a:pt x="0" y="6"/>
                  </a:lnTo>
                  <a:lnTo>
                    <a:pt x="36" y="72"/>
                  </a:lnTo>
                  <a:lnTo>
                    <a:pt x="60" y="108"/>
                  </a:lnTo>
                  <a:lnTo>
                    <a:pt x="54" y="120"/>
                  </a:lnTo>
                  <a:lnTo>
                    <a:pt x="96" y="150"/>
                  </a:lnTo>
                  <a:lnTo>
                    <a:pt x="102" y="180"/>
                  </a:lnTo>
                  <a:lnTo>
                    <a:pt x="120" y="192"/>
                  </a:lnTo>
                  <a:lnTo>
                    <a:pt x="144" y="216"/>
                  </a:lnTo>
                  <a:lnTo>
                    <a:pt x="150" y="198"/>
                  </a:lnTo>
                  <a:lnTo>
                    <a:pt x="126" y="180"/>
                  </a:lnTo>
                  <a:lnTo>
                    <a:pt x="102" y="126"/>
                  </a:lnTo>
                  <a:lnTo>
                    <a:pt x="60" y="66"/>
                  </a:lnTo>
                  <a:lnTo>
                    <a:pt x="48" y="30"/>
                  </a:lnTo>
                  <a:lnTo>
                    <a:pt x="78" y="42"/>
                  </a:lnTo>
                  <a:lnTo>
                    <a:pt x="108" y="102"/>
                  </a:lnTo>
                  <a:lnTo>
                    <a:pt x="120" y="120"/>
                  </a:lnTo>
                  <a:lnTo>
                    <a:pt x="150" y="138"/>
                  </a:lnTo>
                  <a:lnTo>
                    <a:pt x="150" y="156"/>
                  </a:lnTo>
                  <a:lnTo>
                    <a:pt x="174" y="168"/>
                  </a:lnTo>
                  <a:lnTo>
                    <a:pt x="186" y="186"/>
                  </a:lnTo>
                  <a:lnTo>
                    <a:pt x="216" y="216"/>
                  </a:lnTo>
                  <a:lnTo>
                    <a:pt x="222" y="258"/>
                  </a:lnTo>
                  <a:lnTo>
                    <a:pt x="222" y="276"/>
                  </a:lnTo>
                  <a:lnTo>
                    <a:pt x="300" y="324"/>
                  </a:lnTo>
                  <a:lnTo>
                    <a:pt x="336" y="342"/>
                  </a:lnTo>
                  <a:lnTo>
                    <a:pt x="402" y="360"/>
                  </a:lnTo>
                  <a:lnTo>
                    <a:pt x="420" y="354"/>
                  </a:lnTo>
                  <a:lnTo>
                    <a:pt x="438" y="354"/>
                  </a:lnTo>
                  <a:lnTo>
                    <a:pt x="468" y="379"/>
                  </a:lnTo>
                  <a:lnTo>
                    <a:pt x="474" y="366"/>
                  </a:lnTo>
                  <a:lnTo>
                    <a:pt x="486" y="34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4" name="Freeform 425">
              <a:extLst>
                <a:ext uri="{FF2B5EF4-FFF2-40B4-BE49-F238E27FC236}">
                  <a16:creationId xmlns:a16="http://schemas.microsoft.com/office/drawing/2014/main" xmlns="" id="{62F24662-8557-4955-A313-B687D3E52094}"/>
                </a:ext>
              </a:extLst>
            </p:cNvPr>
            <p:cNvSpPr>
              <a:spLocks/>
            </p:cNvSpPr>
            <p:nvPr/>
          </p:nvSpPr>
          <p:spPr bwMode="auto">
            <a:xfrm rot="20747712">
              <a:off x="6686465" y="1566172"/>
              <a:ext cx="619348" cy="683461"/>
            </a:xfrm>
            <a:custGeom>
              <a:avLst/>
              <a:gdLst>
                <a:gd name="T0" fmla="*/ 2147483646 w 1125"/>
                <a:gd name="T1" fmla="*/ 2147483646 h 2047"/>
                <a:gd name="T2" fmla="*/ 2147483646 w 1125"/>
                <a:gd name="T3" fmla="*/ 2147483646 h 2047"/>
                <a:gd name="T4" fmla="*/ 2147483646 w 1125"/>
                <a:gd name="T5" fmla="*/ 2147483646 h 2047"/>
                <a:gd name="T6" fmla="*/ 2147483646 w 1125"/>
                <a:gd name="T7" fmla="*/ 2147483646 h 2047"/>
                <a:gd name="T8" fmla="*/ 2147483646 w 1125"/>
                <a:gd name="T9" fmla="*/ 2147483646 h 2047"/>
                <a:gd name="T10" fmla="*/ 2147483646 w 1125"/>
                <a:gd name="T11" fmla="*/ 2147483646 h 2047"/>
                <a:gd name="T12" fmla="*/ 2147483646 w 1125"/>
                <a:gd name="T13" fmla="*/ 2147483646 h 2047"/>
                <a:gd name="T14" fmla="*/ 2147483646 w 1125"/>
                <a:gd name="T15" fmla="*/ 2147483646 h 2047"/>
                <a:gd name="T16" fmla="*/ 2147483646 w 1125"/>
                <a:gd name="T17" fmla="*/ 2147483646 h 2047"/>
                <a:gd name="T18" fmla="*/ 2147483646 w 1125"/>
                <a:gd name="T19" fmla="*/ 2147483646 h 2047"/>
                <a:gd name="T20" fmla="*/ 2147483646 w 1125"/>
                <a:gd name="T21" fmla="*/ 2147483646 h 2047"/>
                <a:gd name="T22" fmla="*/ 2147483646 w 1125"/>
                <a:gd name="T23" fmla="*/ 2147483646 h 2047"/>
                <a:gd name="T24" fmla="*/ 2147483646 w 1125"/>
                <a:gd name="T25" fmla="*/ 2147483646 h 2047"/>
                <a:gd name="T26" fmla="*/ 2147483646 w 1125"/>
                <a:gd name="T27" fmla="*/ 2147483646 h 2047"/>
                <a:gd name="T28" fmla="*/ 2147483646 w 1125"/>
                <a:gd name="T29" fmla="*/ 2147483646 h 2047"/>
                <a:gd name="T30" fmla="*/ 2147483646 w 1125"/>
                <a:gd name="T31" fmla="*/ 2147483646 h 2047"/>
                <a:gd name="T32" fmla="*/ 2147483646 w 1125"/>
                <a:gd name="T33" fmla="*/ 2147483646 h 2047"/>
                <a:gd name="T34" fmla="*/ 2147483646 w 1125"/>
                <a:gd name="T35" fmla="*/ 2147483646 h 2047"/>
                <a:gd name="T36" fmla="*/ 2147483646 w 1125"/>
                <a:gd name="T37" fmla="*/ 2147483646 h 2047"/>
                <a:gd name="T38" fmla="*/ 2147483646 w 1125"/>
                <a:gd name="T39" fmla="*/ 2147483646 h 2047"/>
                <a:gd name="T40" fmla="*/ 2147483646 w 1125"/>
                <a:gd name="T41" fmla="*/ 2147483646 h 2047"/>
                <a:gd name="T42" fmla="*/ 2147483646 w 1125"/>
                <a:gd name="T43" fmla="*/ 2147483646 h 2047"/>
                <a:gd name="T44" fmla="*/ 2147483646 w 1125"/>
                <a:gd name="T45" fmla="*/ 2147483646 h 2047"/>
                <a:gd name="T46" fmla="*/ 2147483646 w 1125"/>
                <a:gd name="T47" fmla="*/ 2147483646 h 2047"/>
                <a:gd name="T48" fmla="*/ 2147483646 w 1125"/>
                <a:gd name="T49" fmla="*/ 2147483646 h 2047"/>
                <a:gd name="T50" fmla="*/ 2147483646 w 1125"/>
                <a:gd name="T51" fmla="*/ 2147483646 h 2047"/>
                <a:gd name="T52" fmla="*/ 2147483646 w 1125"/>
                <a:gd name="T53" fmla="*/ 2147483646 h 2047"/>
                <a:gd name="T54" fmla="*/ 2147483646 w 1125"/>
                <a:gd name="T55" fmla="*/ 2147483646 h 2047"/>
                <a:gd name="T56" fmla="*/ 2147483646 w 1125"/>
                <a:gd name="T57" fmla="*/ 2147483646 h 2047"/>
                <a:gd name="T58" fmla="*/ 2147483646 w 1125"/>
                <a:gd name="T59" fmla="*/ 2147483646 h 2047"/>
                <a:gd name="T60" fmla="*/ 2147483646 w 1125"/>
                <a:gd name="T61" fmla="*/ 2147483646 h 2047"/>
                <a:gd name="T62" fmla="*/ 2147483646 w 1125"/>
                <a:gd name="T63" fmla="*/ 2147483646 h 2047"/>
                <a:gd name="T64" fmla="*/ 2147483646 w 1125"/>
                <a:gd name="T65" fmla="*/ 2147483646 h 2047"/>
                <a:gd name="T66" fmla="*/ 2147483646 w 1125"/>
                <a:gd name="T67" fmla="*/ 2147483646 h 2047"/>
                <a:gd name="T68" fmla="*/ 2147483646 w 1125"/>
                <a:gd name="T69" fmla="*/ 2147483646 h 2047"/>
                <a:gd name="T70" fmla="*/ 2147483646 w 1125"/>
                <a:gd name="T71" fmla="*/ 2147483646 h 2047"/>
                <a:gd name="T72" fmla="*/ 2147483646 w 1125"/>
                <a:gd name="T73" fmla="*/ 2147483646 h 2047"/>
                <a:gd name="T74" fmla="*/ 2147483646 w 1125"/>
                <a:gd name="T75" fmla="*/ 2147483646 h 2047"/>
                <a:gd name="T76" fmla="*/ 2147483646 w 1125"/>
                <a:gd name="T77" fmla="*/ 2147483646 h 2047"/>
                <a:gd name="T78" fmla="*/ 2147483646 w 1125"/>
                <a:gd name="T79" fmla="*/ 2147483646 h 2047"/>
                <a:gd name="T80" fmla="*/ 2147483646 w 1125"/>
                <a:gd name="T81" fmla="*/ 2147483646 h 2047"/>
                <a:gd name="T82" fmla="*/ 2147483646 w 1125"/>
                <a:gd name="T83" fmla="*/ 2147483646 h 2047"/>
                <a:gd name="T84" fmla="*/ 2147483646 w 1125"/>
                <a:gd name="T85" fmla="*/ 2147483646 h 2047"/>
                <a:gd name="T86" fmla="*/ 2147483646 w 1125"/>
                <a:gd name="T87" fmla="*/ 2147483646 h 2047"/>
                <a:gd name="T88" fmla="*/ 2147483646 w 1125"/>
                <a:gd name="T89" fmla="*/ 2147483646 h 2047"/>
                <a:gd name="T90" fmla="*/ 2147483646 w 1125"/>
                <a:gd name="T91" fmla="*/ 2147483646 h 2047"/>
                <a:gd name="T92" fmla="*/ 2147483646 w 1125"/>
                <a:gd name="T93" fmla="*/ 2147483646 h 2047"/>
                <a:gd name="T94" fmla="*/ 2147483646 w 1125"/>
                <a:gd name="T95" fmla="*/ 2147483646 h 2047"/>
                <a:gd name="T96" fmla="*/ 2147483646 w 1125"/>
                <a:gd name="T97" fmla="*/ 2147483646 h 2047"/>
                <a:gd name="T98" fmla="*/ 2147483646 w 1125"/>
                <a:gd name="T99" fmla="*/ 2147483646 h 2047"/>
                <a:gd name="T100" fmla="*/ 2147483646 w 1125"/>
                <a:gd name="T101" fmla="*/ 2147483646 h 2047"/>
                <a:gd name="T102" fmla="*/ 2147483646 w 1125"/>
                <a:gd name="T103" fmla="*/ 2147483646 h 2047"/>
                <a:gd name="T104" fmla="*/ 2147483646 w 1125"/>
                <a:gd name="T105" fmla="*/ 2147483646 h 2047"/>
                <a:gd name="T106" fmla="*/ 2147483646 w 1125"/>
                <a:gd name="T107" fmla="*/ 2147483646 h 2047"/>
                <a:gd name="T108" fmla="*/ 2147483646 w 1125"/>
                <a:gd name="T109" fmla="*/ 2147483646 h 2047"/>
                <a:gd name="T110" fmla="*/ 2147483646 w 1125"/>
                <a:gd name="T111" fmla="*/ 2147483646 h 2047"/>
                <a:gd name="T112" fmla="*/ 2147483646 w 1125"/>
                <a:gd name="T113" fmla="*/ 2147483646 h 2047"/>
                <a:gd name="T114" fmla="*/ 2147483646 w 1125"/>
                <a:gd name="T115" fmla="*/ 2147483646 h 2047"/>
                <a:gd name="T116" fmla="*/ 2147483646 w 1125"/>
                <a:gd name="T117" fmla="*/ 2147483646 h 2047"/>
                <a:gd name="T118" fmla="*/ 2147483646 w 1125"/>
                <a:gd name="T119" fmla="*/ 2147483646 h 2047"/>
                <a:gd name="T120" fmla="*/ 2147483646 w 1125"/>
                <a:gd name="T121" fmla="*/ 2147483646 h 2047"/>
                <a:gd name="T122" fmla="*/ 2147483646 w 1125"/>
                <a:gd name="T123" fmla="*/ 2147483646 h 2047"/>
                <a:gd name="T124" fmla="*/ 2147483646 w 1125"/>
                <a:gd name="T125" fmla="*/ 2147483646 h 204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125" h="2047">
                  <a:moveTo>
                    <a:pt x="718" y="105"/>
                  </a:moveTo>
                  <a:lnTo>
                    <a:pt x="722" y="102"/>
                  </a:lnTo>
                  <a:lnTo>
                    <a:pt x="730" y="95"/>
                  </a:lnTo>
                  <a:lnTo>
                    <a:pt x="740" y="83"/>
                  </a:lnTo>
                  <a:lnTo>
                    <a:pt x="751" y="70"/>
                  </a:lnTo>
                  <a:lnTo>
                    <a:pt x="760" y="58"/>
                  </a:lnTo>
                  <a:lnTo>
                    <a:pt x="764" y="46"/>
                  </a:lnTo>
                  <a:lnTo>
                    <a:pt x="761" y="37"/>
                  </a:lnTo>
                  <a:lnTo>
                    <a:pt x="748" y="32"/>
                  </a:lnTo>
                  <a:lnTo>
                    <a:pt x="735" y="30"/>
                  </a:lnTo>
                  <a:lnTo>
                    <a:pt x="725" y="27"/>
                  </a:lnTo>
                  <a:lnTo>
                    <a:pt x="716" y="22"/>
                  </a:lnTo>
                  <a:lnTo>
                    <a:pt x="708" y="17"/>
                  </a:lnTo>
                  <a:lnTo>
                    <a:pt x="700" y="13"/>
                  </a:lnTo>
                  <a:lnTo>
                    <a:pt x="693" y="8"/>
                  </a:lnTo>
                  <a:lnTo>
                    <a:pt x="686" y="4"/>
                  </a:lnTo>
                  <a:lnTo>
                    <a:pt x="678" y="1"/>
                  </a:lnTo>
                  <a:lnTo>
                    <a:pt x="672" y="0"/>
                  </a:lnTo>
                  <a:lnTo>
                    <a:pt x="665" y="0"/>
                  </a:lnTo>
                  <a:lnTo>
                    <a:pt x="658" y="0"/>
                  </a:lnTo>
                  <a:lnTo>
                    <a:pt x="651" y="2"/>
                  </a:lnTo>
                  <a:lnTo>
                    <a:pt x="633" y="7"/>
                  </a:lnTo>
                  <a:lnTo>
                    <a:pt x="610" y="13"/>
                  </a:lnTo>
                  <a:lnTo>
                    <a:pt x="583" y="19"/>
                  </a:lnTo>
                  <a:lnTo>
                    <a:pt x="558" y="25"/>
                  </a:lnTo>
                  <a:lnTo>
                    <a:pt x="534" y="34"/>
                  </a:lnTo>
                  <a:lnTo>
                    <a:pt x="512" y="42"/>
                  </a:lnTo>
                  <a:lnTo>
                    <a:pt x="496" y="52"/>
                  </a:lnTo>
                  <a:lnTo>
                    <a:pt x="487" y="62"/>
                  </a:lnTo>
                  <a:lnTo>
                    <a:pt x="483" y="74"/>
                  </a:lnTo>
                  <a:lnTo>
                    <a:pt x="478" y="84"/>
                  </a:lnTo>
                  <a:lnTo>
                    <a:pt x="474" y="93"/>
                  </a:lnTo>
                  <a:lnTo>
                    <a:pt x="468" y="102"/>
                  </a:lnTo>
                  <a:lnTo>
                    <a:pt x="461" y="107"/>
                  </a:lnTo>
                  <a:lnTo>
                    <a:pt x="452" y="110"/>
                  </a:lnTo>
                  <a:lnTo>
                    <a:pt x="440" y="110"/>
                  </a:lnTo>
                  <a:lnTo>
                    <a:pt x="426" y="105"/>
                  </a:lnTo>
                  <a:lnTo>
                    <a:pt x="409" y="100"/>
                  </a:lnTo>
                  <a:lnTo>
                    <a:pt x="391" y="98"/>
                  </a:lnTo>
                  <a:lnTo>
                    <a:pt x="371" y="100"/>
                  </a:lnTo>
                  <a:lnTo>
                    <a:pt x="351" y="105"/>
                  </a:lnTo>
                  <a:lnTo>
                    <a:pt x="334" y="112"/>
                  </a:lnTo>
                  <a:lnTo>
                    <a:pt x="319" y="120"/>
                  </a:lnTo>
                  <a:lnTo>
                    <a:pt x="306" y="130"/>
                  </a:lnTo>
                  <a:lnTo>
                    <a:pt x="300" y="141"/>
                  </a:lnTo>
                  <a:lnTo>
                    <a:pt x="291" y="151"/>
                  </a:lnTo>
                  <a:lnTo>
                    <a:pt x="278" y="161"/>
                  </a:lnTo>
                  <a:lnTo>
                    <a:pt x="260" y="172"/>
                  </a:lnTo>
                  <a:lnTo>
                    <a:pt x="241" y="182"/>
                  </a:lnTo>
                  <a:lnTo>
                    <a:pt x="221" y="194"/>
                  </a:lnTo>
                  <a:lnTo>
                    <a:pt x="204" y="208"/>
                  </a:lnTo>
                  <a:lnTo>
                    <a:pt x="191" y="224"/>
                  </a:lnTo>
                  <a:lnTo>
                    <a:pt x="184" y="242"/>
                  </a:lnTo>
                  <a:lnTo>
                    <a:pt x="180" y="261"/>
                  </a:lnTo>
                  <a:lnTo>
                    <a:pt x="172" y="277"/>
                  </a:lnTo>
                  <a:lnTo>
                    <a:pt x="160" y="289"/>
                  </a:lnTo>
                  <a:lnTo>
                    <a:pt x="146" y="299"/>
                  </a:lnTo>
                  <a:lnTo>
                    <a:pt x="130" y="305"/>
                  </a:lnTo>
                  <a:lnTo>
                    <a:pt x="113" y="311"/>
                  </a:lnTo>
                  <a:lnTo>
                    <a:pt x="94" y="314"/>
                  </a:lnTo>
                  <a:lnTo>
                    <a:pt x="76" y="315"/>
                  </a:lnTo>
                  <a:lnTo>
                    <a:pt x="59" y="316"/>
                  </a:lnTo>
                  <a:lnTo>
                    <a:pt x="44" y="319"/>
                  </a:lnTo>
                  <a:lnTo>
                    <a:pt x="31" y="325"/>
                  </a:lnTo>
                  <a:lnTo>
                    <a:pt x="22" y="332"/>
                  </a:lnTo>
                  <a:lnTo>
                    <a:pt x="16" y="342"/>
                  </a:lnTo>
                  <a:lnTo>
                    <a:pt x="13" y="355"/>
                  </a:lnTo>
                  <a:lnTo>
                    <a:pt x="11" y="369"/>
                  </a:lnTo>
                  <a:lnTo>
                    <a:pt x="15" y="386"/>
                  </a:lnTo>
                  <a:lnTo>
                    <a:pt x="17" y="402"/>
                  </a:lnTo>
                  <a:lnTo>
                    <a:pt x="16" y="415"/>
                  </a:lnTo>
                  <a:lnTo>
                    <a:pt x="13" y="425"/>
                  </a:lnTo>
                  <a:lnTo>
                    <a:pt x="9" y="434"/>
                  </a:lnTo>
                  <a:lnTo>
                    <a:pt x="4" y="444"/>
                  </a:lnTo>
                  <a:lnTo>
                    <a:pt x="1" y="454"/>
                  </a:lnTo>
                  <a:lnTo>
                    <a:pt x="0" y="466"/>
                  </a:lnTo>
                  <a:lnTo>
                    <a:pt x="2" y="482"/>
                  </a:lnTo>
                  <a:lnTo>
                    <a:pt x="7" y="499"/>
                  </a:lnTo>
                  <a:lnTo>
                    <a:pt x="13" y="515"/>
                  </a:lnTo>
                  <a:lnTo>
                    <a:pt x="18" y="530"/>
                  </a:lnTo>
                  <a:lnTo>
                    <a:pt x="25" y="543"/>
                  </a:lnTo>
                  <a:lnTo>
                    <a:pt x="34" y="553"/>
                  </a:lnTo>
                  <a:lnTo>
                    <a:pt x="45" y="562"/>
                  </a:lnTo>
                  <a:lnTo>
                    <a:pt x="59" y="568"/>
                  </a:lnTo>
                  <a:lnTo>
                    <a:pt x="76" y="572"/>
                  </a:lnTo>
                  <a:lnTo>
                    <a:pt x="94" y="575"/>
                  </a:lnTo>
                  <a:lnTo>
                    <a:pt x="113" y="579"/>
                  </a:lnTo>
                  <a:lnTo>
                    <a:pt x="130" y="584"/>
                  </a:lnTo>
                  <a:lnTo>
                    <a:pt x="145" y="593"/>
                  </a:lnTo>
                  <a:lnTo>
                    <a:pt x="159" y="605"/>
                  </a:lnTo>
                  <a:lnTo>
                    <a:pt x="169" y="621"/>
                  </a:lnTo>
                  <a:lnTo>
                    <a:pt x="176" y="642"/>
                  </a:lnTo>
                  <a:lnTo>
                    <a:pt x="179" y="668"/>
                  </a:lnTo>
                  <a:lnTo>
                    <a:pt x="181" y="695"/>
                  </a:lnTo>
                  <a:lnTo>
                    <a:pt x="185" y="718"/>
                  </a:lnTo>
                  <a:lnTo>
                    <a:pt x="191" y="740"/>
                  </a:lnTo>
                  <a:lnTo>
                    <a:pt x="198" y="762"/>
                  </a:lnTo>
                  <a:lnTo>
                    <a:pt x="203" y="785"/>
                  </a:lnTo>
                  <a:lnTo>
                    <a:pt x="206" y="810"/>
                  </a:lnTo>
                  <a:lnTo>
                    <a:pt x="207" y="841"/>
                  </a:lnTo>
                  <a:lnTo>
                    <a:pt x="203" y="878"/>
                  </a:lnTo>
                  <a:lnTo>
                    <a:pt x="196" y="915"/>
                  </a:lnTo>
                  <a:lnTo>
                    <a:pt x="190" y="945"/>
                  </a:lnTo>
                  <a:lnTo>
                    <a:pt x="184" y="968"/>
                  </a:lnTo>
                  <a:lnTo>
                    <a:pt x="181" y="986"/>
                  </a:lnTo>
                  <a:lnTo>
                    <a:pt x="180" y="999"/>
                  </a:lnTo>
                  <a:lnTo>
                    <a:pt x="180" y="1009"/>
                  </a:lnTo>
                  <a:lnTo>
                    <a:pt x="184" y="1016"/>
                  </a:lnTo>
                  <a:lnTo>
                    <a:pt x="191" y="1022"/>
                  </a:lnTo>
                  <a:lnTo>
                    <a:pt x="200" y="1028"/>
                  </a:lnTo>
                  <a:lnTo>
                    <a:pt x="210" y="1034"/>
                  </a:lnTo>
                  <a:lnTo>
                    <a:pt x="218" y="1042"/>
                  </a:lnTo>
                  <a:lnTo>
                    <a:pt x="225" y="1050"/>
                  </a:lnTo>
                  <a:lnTo>
                    <a:pt x="227" y="1057"/>
                  </a:lnTo>
                  <a:lnTo>
                    <a:pt x="225" y="1062"/>
                  </a:lnTo>
                  <a:lnTo>
                    <a:pt x="217" y="1067"/>
                  </a:lnTo>
                  <a:lnTo>
                    <a:pt x="203" y="1068"/>
                  </a:lnTo>
                  <a:lnTo>
                    <a:pt x="189" y="1070"/>
                  </a:lnTo>
                  <a:lnTo>
                    <a:pt x="183" y="1075"/>
                  </a:lnTo>
                  <a:lnTo>
                    <a:pt x="183" y="1082"/>
                  </a:lnTo>
                  <a:lnTo>
                    <a:pt x="188" y="1089"/>
                  </a:lnTo>
                  <a:lnTo>
                    <a:pt x="194" y="1097"/>
                  </a:lnTo>
                  <a:lnTo>
                    <a:pt x="200" y="1104"/>
                  </a:lnTo>
                  <a:lnTo>
                    <a:pt x="206" y="1108"/>
                  </a:lnTo>
                  <a:lnTo>
                    <a:pt x="208" y="1111"/>
                  </a:lnTo>
                  <a:lnTo>
                    <a:pt x="206" y="1111"/>
                  </a:lnTo>
                  <a:lnTo>
                    <a:pt x="200" y="1110"/>
                  </a:lnTo>
                  <a:lnTo>
                    <a:pt x="191" y="1108"/>
                  </a:lnTo>
                  <a:lnTo>
                    <a:pt x="182" y="1108"/>
                  </a:lnTo>
                  <a:lnTo>
                    <a:pt x="172" y="1111"/>
                  </a:lnTo>
                  <a:lnTo>
                    <a:pt x="162" y="1115"/>
                  </a:lnTo>
                  <a:lnTo>
                    <a:pt x="157" y="1123"/>
                  </a:lnTo>
                  <a:lnTo>
                    <a:pt x="154" y="1135"/>
                  </a:lnTo>
                  <a:lnTo>
                    <a:pt x="157" y="1149"/>
                  </a:lnTo>
                  <a:lnTo>
                    <a:pt x="164" y="1163"/>
                  </a:lnTo>
                  <a:lnTo>
                    <a:pt x="173" y="1176"/>
                  </a:lnTo>
                  <a:lnTo>
                    <a:pt x="184" y="1187"/>
                  </a:lnTo>
                  <a:lnTo>
                    <a:pt x="196" y="1196"/>
                  </a:lnTo>
                  <a:lnTo>
                    <a:pt x="207" y="1201"/>
                  </a:lnTo>
                  <a:lnTo>
                    <a:pt x="219" y="1201"/>
                  </a:lnTo>
                  <a:lnTo>
                    <a:pt x="227" y="1195"/>
                  </a:lnTo>
                  <a:lnTo>
                    <a:pt x="234" y="1186"/>
                  </a:lnTo>
                  <a:lnTo>
                    <a:pt x="238" y="1178"/>
                  </a:lnTo>
                  <a:lnTo>
                    <a:pt x="244" y="1171"/>
                  </a:lnTo>
                  <a:lnTo>
                    <a:pt x="249" y="1165"/>
                  </a:lnTo>
                  <a:lnTo>
                    <a:pt x="252" y="1161"/>
                  </a:lnTo>
                  <a:lnTo>
                    <a:pt x="258" y="1158"/>
                  </a:lnTo>
                  <a:lnTo>
                    <a:pt x="263" y="1158"/>
                  </a:lnTo>
                  <a:lnTo>
                    <a:pt x="270" y="1159"/>
                  </a:lnTo>
                  <a:lnTo>
                    <a:pt x="278" y="1174"/>
                  </a:lnTo>
                  <a:lnTo>
                    <a:pt x="275" y="1202"/>
                  </a:lnTo>
                  <a:lnTo>
                    <a:pt x="267" y="1233"/>
                  </a:lnTo>
                  <a:lnTo>
                    <a:pt x="258" y="1255"/>
                  </a:lnTo>
                  <a:lnTo>
                    <a:pt x="252" y="1261"/>
                  </a:lnTo>
                  <a:lnTo>
                    <a:pt x="244" y="1265"/>
                  </a:lnTo>
                  <a:lnTo>
                    <a:pt x="234" y="1270"/>
                  </a:lnTo>
                  <a:lnTo>
                    <a:pt x="223" y="1273"/>
                  </a:lnTo>
                  <a:lnTo>
                    <a:pt x="212" y="1279"/>
                  </a:lnTo>
                  <a:lnTo>
                    <a:pt x="202" y="1285"/>
                  </a:lnTo>
                  <a:lnTo>
                    <a:pt x="192" y="1292"/>
                  </a:lnTo>
                  <a:lnTo>
                    <a:pt x="184" y="1302"/>
                  </a:lnTo>
                  <a:lnTo>
                    <a:pt x="177" y="1318"/>
                  </a:lnTo>
                  <a:lnTo>
                    <a:pt x="169" y="1340"/>
                  </a:lnTo>
                  <a:lnTo>
                    <a:pt x="161" y="1369"/>
                  </a:lnTo>
                  <a:lnTo>
                    <a:pt x="154" y="1399"/>
                  </a:lnTo>
                  <a:lnTo>
                    <a:pt x="149" y="1430"/>
                  </a:lnTo>
                  <a:lnTo>
                    <a:pt x="144" y="1459"/>
                  </a:lnTo>
                  <a:lnTo>
                    <a:pt x="142" y="1483"/>
                  </a:lnTo>
                  <a:lnTo>
                    <a:pt x="143" y="1500"/>
                  </a:lnTo>
                  <a:lnTo>
                    <a:pt x="146" y="1514"/>
                  </a:lnTo>
                  <a:lnTo>
                    <a:pt x="153" y="1530"/>
                  </a:lnTo>
                  <a:lnTo>
                    <a:pt x="160" y="1547"/>
                  </a:lnTo>
                  <a:lnTo>
                    <a:pt x="168" y="1566"/>
                  </a:lnTo>
                  <a:lnTo>
                    <a:pt x="174" y="1585"/>
                  </a:lnTo>
                  <a:lnTo>
                    <a:pt x="180" y="1606"/>
                  </a:lnTo>
                  <a:lnTo>
                    <a:pt x="181" y="1628"/>
                  </a:lnTo>
                  <a:lnTo>
                    <a:pt x="179" y="1650"/>
                  </a:lnTo>
                  <a:lnTo>
                    <a:pt x="176" y="1672"/>
                  </a:lnTo>
                  <a:lnTo>
                    <a:pt x="179" y="1694"/>
                  </a:lnTo>
                  <a:lnTo>
                    <a:pt x="184" y="1714"/>
                  </a:lnTo>
                  <a:lnTo>
                    <a:pt x="191" y="1735"/>
                  </a:lnTo>
                  <a:lnTo>
                    <a:pt x="200" y="1754"/>
                  </a:lnTo>
                  <a:lnTo>
                    <a:pt x="210" y="1772"/>
                  </a:lnTo>
                  <a:lnTo>
                    <a:pt x="219" y="1791"/>
                  </a:lnTo>
                  <a:lnTo>
                    <a:pt x="227" y="1807"/>
                  </a:lnTo>
                  <a:lnTo>
                    <a:pt x="235" y="1825"/>
                  </a:lnTo>
                  <a:lnTo>
                    <a:pt x="245" y="1847"/>
                  </a:lnTo>
                  <a:lnTo>
                    <a:pt x="257" y="1872"/>
                  </a:lnTo>
                  <a:lnTo>
                    <a:pt x="270" y="1897"/>
                  </a:lnTo>
                  <a:lnTo>
                    <a:pt x="283" y="1918"/>
                  </a:lnTo>
                  <a:lnTo>
                    <a:pt x="300" y="1937"/>
                  </a:lnTo>
                  <a:lnTo>
                    <a:pt x="315" y="1948"/>
                  </a:lnTo>
                  <a:lnTo>
                    <a:pt x="331" y="1951"/>
                  </a:lnTo>
                  <a:lnTo>
                    <a:pt x="346" y="1950"/>
                  </a:lnTo>
                  <a:lnTo>
                    <a:pt x="358" y="1953"/>
                  </a:lnTo>
                  <a:lnTo>
                    <a:pt x="370" y="1959"/>
                  </a:lnTo>
                  <a:lnTo>
                    <a:pt x="379" y="1967"/>
                  </a:lnTo>
                  <a:lnTo>
                    <a:pt x="386" y="1977"/>
                  </a:lnTo>
                  <a:lnTo>
                    <a:pt x="392" y="1988"/>
                  </a:lnTo>
                  <a:lnTo>
                    <a:pt x="395" y="1999"/>
                  </a:lnTo>
                  <a:lnTo>
                    <a:pt x="396" y="2011"/>
                  </a:lnTo>
                  <a:lnTo>
                    <a:pt x="398" y="2016"/>
                  </a:lnTo>
                  <a:lnTo>
                    <a:pt x="401" y="2022"/>
                  </a:lnTo>
                  <a:lnTo>
                    <a:pt x="406" y="2028"/>
                  </a:lnTo>
                  <a:lnTo>
                    <a:pt x="413" y="2032"/>
                  </a:lnTo>
                  <a:lnTo>
                    <a:pt x="421" y="2037"/>
                  </a:lnTo>
                  <a:lnTo>
                    <a:pt x="430" y="2042"/>
                  </a:lnTo>
                  <a:lnTo>
                    <a:pt x="439" y="2044"/>
                  </a:lnTo>
                  <a:lnTo>
                    <a:pt x="449" y="2046"/>
                  </a:lnTo>
                  <a:lnTo>
                    <a:pt x="460" y="2047"/>
                  </a:lnTo>
                  <a:lnTo>
                    <a:pt x="470" y="2046"/>
                  </a:lnTo>
                  <a:lnTo>
                    <a:pt x="479" y="2044"/>
                  </a:lnTo>
                  <a:lnTo>
                    <a:pt x="489" y="2039"/>
                  </a:lnTo>
                  <a:lnTo>
                    <a:pt x="497" y="2034"/>
                  </a:lnTo>
                  <a:lnTo>
                    <a:pt x="504" y="2024"/>
                  </a:lnTo>
                  <a:lnTo>
                    <a:pt x="508" y="2013"/>
                  </a:lnTo>
                  <a:lnTo>
                    <a:pt x="512" y="1998"/>
                  </a:lnTo>
                  <a:lnTo>
                    <a:pt x="515" y="1969"/>
                  </a:lnTo>
                  <a:lnTo>
                    <a:pt x="519" y="1947"/>
                  </a:lnTo>
                  <a:lnTo>
                    <a:pt x="522" y="1930"/>
                  </a:lnTo>
                  <a:lnTo>
                    <a:pt x="524" y="1916"/>
                  </a:lnTo>
                  <a:lnTo>
                    <a:pt x="529" y="1906"/>
                  </a:lnTo>
                  <a:lnTo>
                    <a:pt x="534" y="1898"/>
                  </a:lnTo>
                  <a:lnTo>
                    <a:pt x="539" y="1891"/>
                  </a:lnTo>
                  <a:lnTo>
                    <a:pt x="547" y="1884"/>
                  </a:lnTo>
                  <a:lnTo>
                    <a:pt x="557" y="1865"/>
                  </a:lnTo>
                  <a:lnTo>
                    <a:pt x="555" y="1840"/>
                  </a:lnTo>
                  <a:lnTo>
                    <a:pt x="551" y="1816"/>
                  </a:lnTo>
                  <a:lnTo>
                    <a:pt x="554" y="1800"/>
                  </a:lnTo>
                  <a:lnTo>
                    <a:pt x="561" y="1792"/>
                  </a:lnTo>
                  <a:lnTo>
                    <a:pt x="570" y="1779"/>
                  </a:lnTo>
                  <a:lnTo>
                    <a:pt x="582" y="1762"/>
                  </a:lnTo>
                  <a:lnTo>
                    <a:pt x="595" y="1741"/>
                  </a:lnTo>
                  <a:lnTo>
                    <a:pt x="605" y="1718"/>
                  </a:lnTo>
                  <a:lnTo>
                    <a:pt x="614" y="1695"/>
                  </a:lnTo>
                  <a:lnTo>
                    <a:pt x="620" y="1672"/>
                  </a:lnTo>
                  <a:lnTo>
                    <a:pt x="621" y="1650"/>
                  </a:lnTo>
                  <a:lnTo>
                    <a:pt x="622" y="1629"/>
                  </a:lnTo>
                  <a:lnTo>
                    <a:pt x="630" y="1607"/>
                  </a:lnTo>
                  <a:lnTo>
                    <a:pt x="642" y="1587"/>
                  </a:lnTo>
                  <a:lnTo>
                    <a:pt x="658" y="1567"/>
                  </a:lnTo>
                  <a:lnTo>
                    <a:pt x="675" y="1550"/>
                  </a:lnTo>
                  <a:lnTo>
                    <a:pt x="692" y="1536"/>
                  </a:lnTo>
                  <a:lnTo>
                    <a:pt x="707" y="1528"/>
                  </a:lnTo>
                  <a:lnTo>
                    <a:pt x="718" y="1524"/>
                  </a:lnTo>
                  <a:lnTo>
                    <a:pt x="728" y="1523"/>
                  </a:lnTo>
                  <a:lnTo>
                    <a:pt x="743" y="1519"/>
                  </a:lnTo>
                  <a:lnTo>
                    <a:pt x="760" y="1511"/>
                  </a:lnTo>
                  <a:lnTo>
                    <a:pt x="777" y="1498"/>
                  </a:lnTo>
                  <a:lnTo>
                    <a:pt x="795" y="1482"/>
                  </a:lnTo>
                  <a:lnTo>
                    <a:pt x="814" y="1461"/>
                  </a:lnTo>
                  <a:lnTo>
                    <a:pt x="831" y="1436"/>
                  </a:lnTo>
                  <a:lnTo>
                    <a:pt x="846" y="1405"/>
                  </a:lnTo>
                  <a:lnTo>
                    <a:pt x="858" y="1375"/>
                  </a:lnTo>
                  <a:lnTo>
                    <a:pt x="867" y="1354"/>
                  </a:lnTo>
                  <a:lnTo>
                    <a:pt x="875" y="1338"/>
                  </a:lnTo>
                  <a:lnTo>
                    <a:pt x="881" y="1327"/>
                  </a:lnTo>
                  <a:lnTo>
                    <a:pt x="888" y="1320"/>
                  </a:lnTo>
                  <a:lnTo>
                    <a:pt x="893" y="1316"/>
                  </a:lnTo>
                  <a:lnTo>
                    <a:pt x="901" y="1312"/>
                  </a:lnTo>
                  <a:lnTo>
                    <a:pt x="912" y="1309"/>
                  </a:lnTo>
                  <a:lnTo>
                    <a:pt x="919" y="1305"/>
                  </a:lnTo>
                  <a:lnTo>
                    <a:pt x="929" y="1299"/>
                  </a:lnTo>
                  <a:lnTo>
                    <a:pt x="943" y="1289"/>
                  </a:lnTo>
                  <a:lnTo>
                    <a:pt x="958" y="1279"/>
                  </a:lnTo>
                  <a:lnTo>
                    <a:pt x="974" y="1265"/>
                  </a:lnTo>
                  <a:lnTo>
                    <a:pt x="991" y="1251"/>
                  </a:lnTo>
                  <a:lnTo>
                    <a:pt x="1009" y="1236"/>
                  </a:lnTo>
                  <a:lnTo>
                    <a:pt x="1027" y="1220"/>
                  </a:lnTo>
                  <a:lnTo>
                    <a:pt x="1045" y="1204"/>
                  </a:lnTo>
                  <a:lnTo>
                    <a:pt x="1062" y="1188"/>
                  </a:lnTo>
                  <a:lnTo>
                    <a:pt x="1078" y="1173"/>
                  </a:lnTo>
                  <a:lnTo>
                    <a:pt x="1092" y="1158"/>
                  </a:lnTo>
                  <a:lnTo>
                    <a:pt x="1103" y="1143"/>
                  </a:lnTo>
                  <a:lnTo>
                    <a:pt x="1111" y="1130"/>
                  </a:lnTo>
                  <a:lnTo>
                    <a:pt x="1117" y="1120"/>
                  </a:lnTo>
                  <a:lnTo>
                    <a:pt x="1119" y="1111"/>
                  </a:lnTo>
                  <a:lnTo>
                    <a:pt x="1116" y="1097"/>
                  </a:lnTo>
                  <a:lnTo>
                    <a:pt x="1104" y="1087"/>
                  </a:lnTo>
                  <a:lnTo>
                    <a:pt x="1088" y="1080"/>
                  </a:lnTo>
                  <a:lnTo>
                    <a:pt x="1070" y="1077"/>
                  </a:lnTo>
                  <a:lnTo>
                    <a:pt x="1048" y="1077"/>
                  </a:lnTo>
                  <a:lnTo>
                    <a:pt x="1027" y="1082"/>
                  </a:lnTo>
                  <a:lnTo>
                    <a:pt x="1007" y="1088"/>
                  </a:lnTo>
                  <a:lnTo>
                    <a:pt x="991" y="1098"/>
                  </a:lnTo>
                  <a:lnTo>
                    <a:pt x="983" y="1105"/>
                  </a:lnTo>
                  <a:lnTo>
                    <a:pt x="983" y="1102"/>
                  </a:lnTo>
                  <a:lnTo>
                    <a:pt x="988" y="1093"/>
                  </a:lnTo>
                  <a:lnTo>
                    <a:pt x="995" y="1081"/>
                  </a:lnTo>
                  <a:lnTo>
                    <a:pt x="999" y="1066"/>
                  </a:lnTo>
                  <a:lnTo>
                    <a:pt x="998" y="1053"/>
                  </a:lnTo>
                  <a:lnTo>
                    <a:pt x="989" y="1043"/>
                  </a:lnTo>
                  <a:lnTo>
                    <a:pt x="967" y="1039"/>
                  </a:lnTo>
                  <a:lnTo>
                    <a:pt x="958" y="1038"/>
                  </a:lnTo>
                  <a:lnTo>
                    <a:pt x="961" y="1034"/>
                  </a:lnTo>
                  <a:lnTo>
                    <a:pt x="975" y="1028"/>
                  </a:lnTo>
                  <a:lnTo>
                    <a:pt x="994" y="1022"/>
                  </a:lnTo>
                  <a:lnTo>
                    <a:pt x="1015" y="1019"/>
                  </a:lnTo>
                  <a:lnTo>
                    <a:pt x="1035" y="1017"/>
                  </a:lnTo>
                  <a:lnTo>
                    <a:pt x="1051" y="1020"/>
                  </a:lnTo>
                  <a:lnTo>
                    <a:pt x="1058" y="1028"/>
                  </a:lnTo>
                  <a:lnTo>
                    <a:pt x="1063" y="1037"/>
                  </a:lnTo>
                  <a:lnTo>
                    <a:pt x="1071" y="1043"/>
                  </a:lnTo>
                  <a:lnTo>
                    <a:pt x="1082" y="1045"/>
                  </a:lnTo>
                  <a:lnTo>
                    <a:pt x="1094" y="1043"/>
                  </a:lnTo>
                  <a:lnTo>
                    <a:pt x="1105" y="1038"/>
                  </a:lnTo>
                  <a:lnTo>
                    <a:pt x="1116" y="1030"/>
                  </a:lnTo>
                  <a:lnTo>
                    <a:pt x="1123" y="1019"/>
                  </a:lnTo>
                  <a:lnTo>
                    <a:pt x="1125" y="1004"/>
                  </a:lnTo>
                  <a:lnTo>
                    <a:pt x="1124" y="989"/>
                  </a:lnTo>
                  <a:lnTo>
                    <a:pt x="1120" y="976"/>
                  </a:lnTo>
                  <a:lnTo>
                    <a:pt x="1115" y="966"/>
                  </a:lnTo>
                  <a:lnTo>
                    <a:pt x="1107" y="955"/>
                  </a:lnTo>
                  <a:lnTo>
                    <a:pt x="1096" y="946"/>
                  </a:lnTo>
                  <a:lnTo>
                    <a:pt x="1085" y="937"/>
                  </a:lnTo>
                  <a:lnTo>
                    <a:pt x="1070" y="929"/>
                  </a:lnTo>
                  <a:lnTo>
                    <a:pt x="1052" y="920"/>
                  </a:lnTo>
                  <a:lnTo>
                    <a:pt x="1036" y="913"/>
                  </a:lnTo>
                  <a:lnTo>
                    <a:pt x="1022" y="909"/>
                  </a:lnTo>
                  <a:lnTo>
                    <a:pt x="1013" y="908"/>
                  </a:lnTo>
                  <a:lnTo>
                    <a:pt x="1007" y="908"/>
                  </a:lnTo>
                  <a:lnTo>
                    <a:pt x="1003" y="908"/>
                  </a:lnTo>
                  <a:lnTo>
                    <a:pt x="1002" y="907"/>
                  </a:lnTo>
                  <a:lnTo>
                    <a:pt x="1002" y="903"/>
                  </a:lnTo>
                  <a:lnTo>
                    <a:pt x="1003" y="896"/>
                  </a:lnTo>
                  <a:lnTo>
                    <a:pt x="1009" y="891"/>
                  </a:lnTo>
                  <a:lnTo>
                    <a:pt x="1018" y="891"/>
                  </a:lnTo>
                  <a:lnTo>
                    <a:pt x="1029" y="893"/>
                  </a:lnTo>
                  <a:lnTo>
                    <a:pt x="1042" y="896"/>
                  </a:lnTo>
                  <a:lnTo>
                    <a:pt x="1051" y="899"/>
                  </a:lnTo>
                  <a:lnTo>
                    <a:pt x="1058" y="898"/>
                  </a:lnTo>
                  <a:lnTo>
                    <a:pt x="1059" y="892"/>
                  </a:lnTo>
                  <a:lnTo>
                    <a:pt x="1052" y="878"/>
                  </a:lnTo>
                  <a:lnTo>
                    <a:pt x="1041" y="862"/>
                  </a:lnTo>
                  <a:lnTo>
                    <a:pt x="1030" y="848"/>
                  </a:lnTo>
                  <a:lnTo>
                    <a:pt x="1021" y="838"/>
                  </a:lnTo>
                  <a:lnTo>
                    <a:pt x="1014" y="830"/>
                  </a:lnTo>
                  <a:lnTo>
                    <a:pt x="1010" y="823"/>
                  </a:lnTo>
                  <a:lnTo>
                    <a:pt x="1009" y="818"/>
                  </a:lnTo>
                  <a:lnTo>
                    <a:pt x="1013" y="815"/>
                  </a:lnTo>
                  <a:lnTo>
                    <a:pt x="1021" y="812"/>
                  </a:lnTo>
                  <a:lnTo>
                    <a:pt x="1033" y="808"/>
                  </a:lnTo>
                  <a:lnTo>
                    <a:pt x="1043" y="801"/>
                  </a:lnTo>
                  <a:lnTo>
                    <a:pt x="1051" y="790"/>
                  </a:lnTo>
                  <a:lnTo>
                    <a:pt x="1059" y="780"/>
                  </a:lnTo>
                  <a:lnTo>
                    <a:pt x="1064" y="767"/>
                  </a:lnTo>
                  <a:lnTo>
                    <a:pt x="1067" y="756"/>
                  </a:lnTo>
                  <a:lnTo>
                    <a:pt x="1067" y="744"/>
                  </a:lnTo>
                  <a:lnTo>
                    <a:pt x="1064" y="734"/>
                  </a:lnTo>
                  <a:lnTo>
                    <a:pt x="1062" y="725"/>
                  </a:lnTo>
                  <a:lnTo>
                    <a:pt x="1063" y="716"/>
                  </a:lnTo>
                  <a:lnTo>
                    <a:pt x="1066" y="706"/>
                  </a:lnTo>
                  <a:lnTo>
                    <a:pt x="1071" y="698"/>
                  </a:lnTo>
                  <a:lnTo>
                    <a:pt x="1074" y="689"/>
                  </a:lnTo>
                  <a:lnTo>
                    <a:pt x="1075" y="680"/>
                  </a:lnTo>
                  <a:lnTo>
                    <a:pt x="1072" y="672"/>
                  </a:lnTo>
                  <a:lnTo>
                    <a:pt x="1064" y="663"/>
                  </a:lnTo>
                  <a:lnTo>
                    <a:pt x="1056" y="655"/>
                  </a:lnTo>
                  <a:lnTo>
                    <a:pt x="1051" y="646"/>
                  </a:lnTo>
                  <a:lnTo>
                    <a:pt x="1051" y="640"/>
                  </a:lnTo>
                  <a:lnTo>
                    <a:pt x="1052" y="632"/>
                  </a:lnTo>
                  <a:lnTo>
                    <a:pt x="1054" y="625"/>
                  </a:lnTo>
                  <a:lnTo>
                    <a:pt x="1055" y="618"/>
                  </a:lnTo>
                  <a:lnTo>
                    <a:pt x="1052" y="610"/>
                  </a:lnTo>
                  <a:lnTo>
                    <a:pt x="1045" y="602"/>
                  </a:lnTo>
                  <a:lnTo>
                    <a:pt x="1034" y="592"/>
                  </a:lnTo>
                  <a:lnTo>
                    <a:pt x="1020" y="582"/>
                  </a:lnTo>
                  <a:lnTo>
                    <a:pt x="1005" y="570"/>
                  </a:lnTo>
                  <a:lnTo>
                    <a:pt x="990" y="559"/>
                  </a:lnTo>
                  <a:lnTo>
                    <a:pt x="980" y="547"/>
                  </a:lnTo>
                  <a:lnTo>
                    <a:pt x="974" y="535"/>
                  </a:lnTo>
                  <a:lnTo>
                    <a:pt x="975" y="523"/>
                  </a:lnTo>
                  <a:lnTo>
                    <a:pt x="986" y="512"/>
                  </a:lnTo>
                  <a:lnTo>
                    <a:pt x="998" y="501"/>
                  </a:lnTo>
                  <a:lnTo>
                    <a:pt x="1006" y="491"/>
                  </a:lnTo>
                  <a:lnTo>
                    <a:pt x="1010" y="482"/>
                  </a:lnTo>
                  <a:lnTo>
                    <a:pt x="1010" y="474"/>
                  </a:lnTo>
                  <a:lnTo>
                    <a:pt x="1006" y="468"/>
                  </a:lnTo>
                  <a:lnTo>
                    <a:pt x="999" y="463"/>
                  </a:lnTo>
                  <a:lnTo>
                    <a:pt x="990" y="460"/>
                  </a:lnTo>
                  <a:lnTo>
                    <a:pt x="979" y="459"/>
                  </a:lnTo>
                  <a:lnTo>
                    <a:pt x="969" y="456"/>
                  </a:lnTo>
                  <a:lnTo>
                    <a:pt x="964" y="452"/>
                  </a:lnTo>
                  <a:lnTo>
                    <a:pt x="960" y="444"/>
                  </a:lnTo>
                  <a:lnTo>
                    <a:pt x="958" y="436"/>
                  </a:lnTo>
                  <a:lnTo>
                    <a:pt x="956" y="428"/>
                  </a:lnTo>
                  <a:lnTo>
                    <a:pt x="952" y="421"/>
                  </a:lnTo>
                  <a:lnTo>
                    <a:pt x="946" y="416"/>
                  </a:lnTo>
                  <a:lnTo>
                    <a:pt x="937" y="416"/>
                  </a:lnTo>
                  <a:lnTo>
                    <a:pt x="920" y="405"/>
                  </a:lnTo>
                  <a:lnTo>
                    <a:pt x="913" y="371"/>
                  </a:lnTo>
                  <a:lnTo>
                    <a:pt x="912" y="328"/>
                  </a:lnTo>
                  <a:lnTo>
                    <a:pt x="912" y="290"/>
                  </a:lnTo>
                  <a:lnTo>
                    <a:pt x="914" y="263"/>
                  </a:lnTo>
                  <a:lnTo>
                    <a:pt x="920" y="240"/>
                  </a:lnTo>
                  <a:lnTo>
                    <a:pt x="922" y="219"/>
                  </a:lnTo>
                  <a:lnTo>
                    <a:pt x="919" y="195"/>
                  </a:lnTo>
                  <a:lnTo>
                    <a:pt x="917" y="173"/>
                  </a:lnTo>
                  <a:lnTo>
                    <a:pt x="924" y="146"/>
                  </a:lnTo>
                  <a:lnTo>
                    <a:pt x="934" y="120"/>
                  </a:lnTo>
                  <a:lnTo>
                    <a:pt x="939" y="95"/>
                  </a:lnTo>
                  <a:lnTo>
                    <a:pt x="939" y="84"/>
                  </a:lnTo>
                  <a:lnTo>
                    <a:pt x="937" y="75"/>
                  </a:lnTo>
                  <a:lnTo>
                    <a:pt x="932" y="68"/>
                  </a:lnTo>
                  <a:lnTo>
                    <a:pt x="924" y="62"/>
                  </a:lnTo>
                  <a:lnTo>
                    <a:pt x="917" y="60"/>
                  </a:lnTo>
                  <a:lnTo>
                    <a:pt x="911" y="59"/>
                  </a:lnTo>
                  <a:lnTo>
                    <a:pt x="904" y="59"/>
                  </a:lnTo>
                  <a:lnTo>
                    <a:pt x="898" y="59"/>
                  </a:lnTo>
                  <a:lnTo>
                    <a:pt x="889" y="62"/>
                  </a:lnTo>
                  <a:lnTo>
                    <a:pt x="879" y="68"/>
                  </a:lnTo>
                  <a:lnTo>
                    <a:pt x="871" y="76"/>
                  </a:lnTo>
                  <a:lnTo>
                    <a:pt x="863" y="84"/>
                  </a:lnTo>
                  <a:lnTo>
                    <a:pt x="856" y="93"/>
                  </a:lnTo>
                  <a:lnTo>
                    <a:pt x="851" y="104"/>
                  </a:lnTo>
                  <a:lnTo>
                    <a:pt x="845" y="113"/>
                  </a:lnTo>
                  <a:lnTo>
                    <a:pt x="839" y="122"/>
                  </a:lnTo>
                  <a:lnTo>
                    <a:pt x="832" y="133"/>
                  </a:lnTo>
                  <a:lnTo>
                    <a:pt x="826" y="140"/>
                  </a:lnTo>
                  <a:lnTo>
                    <a:pt x="821" y="143"/>
                  </a:lnTo>
                  <a:lnTo>
                    <a:pt x="816" y="144"/>
                  </a:lnTo>
                  <a:lnTo>
                    <a:pt x="813" y="143"/>
                  </a:lnTo>
                  <a:lnTo>
                    <a:pt x="809" y="140"/>
                  </a:lnTo>
                  <a:lnTo>
                    <a:pt x="806" y="133"/>
                  </a:lnTo>
                  <a:lnTo>
                    <a:pt x="803" y="122"/>
                  </a:lnTo>
                  <a:lnTo>
                    <a:pt x="800" y="114"/>
                  </a:lnTo>
                  <a:lnTo>
                    <a:pt x="795" y="110"/>
                  </a:lnTo>
                  <a:lnTo>
                    <a:pt x="790" y="111"/>
                  </a:lnTo>
                  <a:lnTo>
                    <a:pt x="783" y="114"/>
                  </a:lnTo>
                  <a:lnTo>
                    <a:pt x="776" y="120"/>
                  </a:lnTo>
                  <a:lnTo>
                    <a:pt x="769" y="128"/>
                  </a:lnTo>
                  <a:lnTo>
                    <a:pt x="761" y="137"/>
                  </a:lnTo>
                  <a:lnTo>
                    <a:pt x="754" y="146"/>
                  </a:lnTo>
                  <a:lnTo>
                    <a:pt x="750" y="151"/>
                  </a:lnTo>
                  <a:lnTo>
                    <a:pt x="750" y="149"/>
                  </a:lnTo>
                  <a:lnTo>
                    <a:pt x="753" y="142"/>
                  </a:lnTo>
                  <a:lnTo>
                    <a:pt x="755" y="133"/>
                  </a:lnTo>
                  <a:lnTo>
                    <a:pt x="754" y="121"/>
                  </a:lnTo>
                  <a:lnTo>
                    <a:pt x="749" y="112"/>
                  </a:lnTo>
                  <a:lnTo>
                    <a:pt x="738" y="106"/>
                  </a:lnTo>
                  <a:lnTo>
                    <a:pt x="718" y="105"/>
                  </a:lnTo>
                  <a:close/>
                </a:path>
              </a:pathLst>
            </a:custGeom>
            <a:solidFill>
              <a:srgbClr val="181717"/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5" name="Freeform 426">
              <a:extLst>
                <a:ext uri="{FF2B5EF4-FFF2-40B4-BE49-F238E27FC236}">
                  <a16:creationId xmlns:a16="http://schemas.microsoft.com/office/drawing/2014/main" xmlns="" id="{C89B0E66-DB21-46A8-91DC-E6D2E2DAC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779" y="1750041"/>
              <a:ext cx="31451" cy="27823"/>
            </a:xfrm>
            <a:custGeom>
              <a:avLst/>
              <a:gdLst>
                <a:gd name="T0" fmla="*/ 2147483646 w 40"/>
                <a:gd name="T1" fmla="*/ 2147483646 h 36"/>
                <a:gd name="T2" fmla="*/ 2147483646 w 40"/>
                <a:gd name="T3" fmla="*/ 2147483646 h 36"/>
                <a:gd name="T4" fmla="*/ 2147483646 w 40"/>
                <a:gd name="T5" fmla="*/ 2147483646 h 36"/>
                <a:gd name="T6" fmla="*/ 2147483646 w 40"/>
                <a:gd name="T7" fmla="*/ 2147483646 h 36"/>
                <a:gd name="T8" fmla="*/ 2147483646 w 40"/>
                <a:gd name="T9" fmla="*/ 2147483646 h 36"/>
                <a:gd name="T10" fmla="*/ 2147483646 w 40"/>
                <a:gd name="T11" fmla="*/ 2147483646 h 36"/>
                <a:gd name="T12" fmla="*/ 2147483646 w 40"/>
                <a:gd name="T13" fmla="*/ 2147483646 h 36"/>
                <a:gd name="T14" fmla="*/ 2147483646 w 40"/>
                <a:gd name="T15" fmla="*/ 2147483646 h 36"/>
                <a:gd name="T16" fmla="*/ 2147483646 w 40"/>
                <a:gd name="T17" fmla="*/ 2147483646 h 36"/>
                <a:gd name="T18" fmla="*/ 2147483646 w 40"/>
                <a:gd name="T19" fmla="*/ 2147483646 h 36"/>
                <a:gd name="T20" fmla="*/ 2147483646 w 40"/>
                <a:gd name="T21" fmla="*/ 2147483646 h 36"/>
                <a:gd name="T22" fmla="*/ 2147483646 w 40"/>
                <a:gd name="T23" fmla="*/ 2147483646 h 36"/>
                <a:gd name="T24" fmla="*/ 2147483646 w 40"/>
                <a:gd name="T25" fmla="*/ 2147483646 h 36"/>
                <a:gd name="T26" fmla="*/ 2147483646 w 40"/>
                <a:gd name="T27" fmla="*/ 2147483646 h 36"/>
                <a:gd name="T28" fmla="*/ 0 w 40"/>
                <a:gd name="T29" fmla="*/ 2147483646 h 36"/>
                <a:gd name="T30" fmla="*/ 2147483646 w 40"/>
                <a:gd name="T31" fmla="*/ 2147483646 h 36"/>
                <a:gd name="T32" fmla="*/ 2147483646 w 40"/>
                <a:gd name="T33" fmla="*/ 2147483646 h 36"/>
                <a:gd name="T34" fmla="*/ 2147483646 w 40"/>
                <a:gd name="T35" fmla="*/ 2147483646 h 36"/>
                <a:gd name="T36" fmla="*/ 2147483646 w 40"/>
                <a:gd name="T37" fmla="*/ 2147483646 h 36"/>
                <a:gd name="T38" fmla="*/ 2147483646 w 40"/>
                <a:gd name="T39" fmla="*/ 0 h 36"/>
                <a:gd name="T40" fmla="*/ 2147483646 w 40"/>
                <a:gd name="T41" fmla="*/ 2147483646 h 36"/>
                <a:gd name="T42" fmla="*/ 2147483646 w 40"/>
                <a:gd name="T43" fmla="*/ 2147483646 h 36"/>
                <a:gd name="T44" fmla="*/ 2147483646 w 40"/>
                <a:gd name="T45" fmla="*/ 2147483646 h 36"/>
                <a:gd name="T46" fmla="*/ 2147483646 w 40"/>
                <a:gd name="T47" fmla="*/ 2147483646 h 36"/>
                <a:gd name="T48" fmla="*/ 2147483646 w 40"/>
                <a:gd name="T49" fmla="*/ 2147483646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" h="36">
                  <a:moveTo>
                    <a:pt x="39" y="19"/>
                  </a:moveTo>
                  <a:lnTo>
                    <a:pt x="38" y="21"/>
                  </a:lnTo>
                  <a:lnTo>
                    <a:pt x="35" y="25"/>
                  </a:lnTo>
                  <a:lnTo>
                    <a:pt x="31" y="29"/>
                  </a:lnTo>
                  <a:lnTo>
                    <a:pt x="27" y="33"/>
                  </a:lnTo>
                  <a:lnTo>
                    <a:pt x="23" y="35"/>
                  </a:lnTo>
                  <a:lnTo>
                    <a:pt x="18" y="36"/>
                  </a:lnTo>
                  <a:lnTo>
                    <a:pt x="13" y="36"/>
                  </a:lnTo>
                  <a:lnTo>
                    <a:pt x="12" y="36"/>
                  </a:lnTo>
                  <a:lnTo>
                    <a:pt x="11" y="35"/>
                  </a:lnTo>
                  <a:lnTo>
                    <a:pt x="10" y="33"/>
                  </a:lnTo>
                  <a:lnTo>
                    <a:pt x="8" y="31"/>
                  </a:lnTo>
                  <a:lnTo>
                    <a:pt x="4" y="27"/>
                  </a:lnTo>
                  <a:lnTo>
                    <a:pt x="1" y="24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7" y="11"/>
                  </a:lnTo>
                  <a:lnTo>
                    <a:pt x="12" y="6"/>
                  </a:lnTo>
                  <a:lnTo>
                    <a:pt x="16" y="2"/>
                  </a:lnTo>
                  <a:lnTo>
                    <a:pt x="19" y="0"/>
                  </a:lnTo>
                  <a:lnTo>
                    <a:pt x="24" y="1"/>
                  </a:lnTo>
                  <a:lnTo>
                    <a:pt x="31" y="3"/>
                  </a:lnTo>
                  <a:lnTo>
                    <a:pt x="37" y="6"/>
                  </a:lnTo>
                  <a:lnTo>
                    <a:pt x="40" y="11"/>
                  </a:lnTo>
                  <a:lnTo>
                    <a:pt x="39" y="19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6" name="Freeform 427">
              <a:extLst>
                <a:ext uri="{FF2B5EF4-FFF2-40B4-BE49-F238E27FC236}">
                  <a16:creationId xmlns:a16="http://schemas.microsoft.com/office/drawing/2014/main" xmlns="" id="{0A612DDB-C9D2-488C-B084-E1F04C14D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8325" y="1975039"/>
              <a:ext cx="0" cy="3629"/>
            </a:xfrm>
            <a:custGeom>
              <a:avLst/>
              <a:gdLst>
                <a:gd name="T0" fmla="*/ 1 w 1"/>
                <a:gd name="T1" fmla="*/ 2147483646 h 4"/>
                <a:gd name="T2" fmla="*/ 1 w 1"/>
                <a:gd name="T3" fmla="*/ 2147483646 h 4"/>
                <a:gd name="T4" fmla="*/ 1 w 1"/>
                <a:gd name="T5" fmla="*/ 2147483646 h 4"/>
                <a:gd name="T6" fmla="*/ 0 w 1"/>
                <a:gd name="T7" fmla="*/ 0 h 4"/>
                <a:gd name="T8" fmla="*/ 0 w 1"/>
                <a:gd name="T9" fmla="*/ 0 h 4"/>
                <a:gd name="T10" fmla="*/ 1 w 1"/>
                <a:gd name="T11" fmla="*/ 2147483646 h 4"/>
                <a:gd name="T12" fmla="*/ 1 w 1"/>
                <a:gd name="T13" fmla="*/ 2147483646 h 4"/>
                <a:gd name="T14" fmla="*/ 1 w 1"/>
                <a:gd name="T15" fmla="*/ 2147483646 h 4"/>
                <a:gd name="T16" fmla="*/ 1 w 1"/>
                <a:gd name="T17" fmla="*/ 2147483646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4">
                  <a:moveTo>
                    <a:pt x="1" y="2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7" name="Freeform 428">
              <a:extLst>
                <a:ext uri="{FF2B5EF4-FFF2-40B4-BE49-F238E27FC236}">
                  <a16:creationId xmlns:a16="http://schemas.microsoft.com/office/drawing/2014/main" xmlns="" id="{1E31B311-E4E2-436A-B3EB-A91175574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0499" y="2000442"/>
              <a:ext cx="2419" cy="4839"/>
            </a:xfrm>
            <a:custGeom>
              <a:avLst/>
              <a:gdLst>
                <a:gd name="T0" fmla="*/ 2147483646 w 5"/>
                <a:gd name="T1" fmla="*/ 2147483646 h 8"/>
                <a:gd name="T2" fmla="*/ 2147483646 w 5"/>
                <a:gd name="T3" fmla="*/ 2147483646 h 8"/>
                <a:gd name="T4" fmla="*/ 2147483646 w 5"/>
                <a:gd name="T5" fmla="*/ 2147483646 h 8"/>
                <a:gd name="T6" fmla="*/ 2147483646 w 5"/>
                <a:gd name="T7" fmla="*/ 2147483646 h 8"/>
                <a:gd name="T8" fmla="*/ 2147483646 w 5"/>
                <a:gd name="T9" fmla="*/ 0 h 8"/>
                <a:gd name="T10" fmla="*/ 0 w 5"/>
                <a:gd name="T11" fmla="*/ 0 h 8"/>
                <a:gd name="T12" fmla="*/ 0 w 5"/>
                <a:gd name="T13" fmla="*/ 2147483646 h 8"/>
                <a:gd name="T14" fmla="*/ 2147483646 w 5"/>
                <a:gd name="T15" fmla="*/ 2147483646 h 8"/>
                <a:gd name="T16" fmla="*/ 2147483646 w 5"/>
                <a:gd name="T17" fmla="*/ 2147483646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8">
                  <a:moveTo>
                    <a:pt x="5" y="8"/>
                  </a:moveTo>
                  <a:lnTo>
                    <a:pt x="5" y="6"/>
                  </a:lnTo>
                  <a:lnTo>
                    <a:pt x="5" y="5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5"/>
                  </a:lnTo>
                  <a:lnTo>
                    <a:pt x="5" y="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8" name="Freeform 429">
              <a:extLst>
                <a:ext uri="{FF2B5EF4-FFF2-40B4-BE49-F238E27FC236}">
                  <a16:creationId xmlns:a16="http://schemas.microsoft.com/office/drawing/2014/main" xmlns="" id="{CF7378AD-C220-4B00-B6AB-AC402A935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164" y="1682300"/>
              <a:ext cx="10887" cy="10887"/>
            </a:xfrm>
            <a:custGeom>
              <a:avLst/>
              <a:gdLst>
                <a:gd name="T0" fmla="*/ 2147483646 w 14"/>
                <a:gd name="T1" fmla="*/ 2147483646 h 15"/>
                <a:gd name="T2" fmla="*/ 2147483646 w 14"/>
                <a:gd name="T3" fmla="*/ 2147483646 h 15"/>
                <a:gd name="T4" fmla="*/ 2147483646 w 14"/>
                <a:gd name="T5" fmla="*/ 2147483646 h 15"/>
                <a:gd name="T6" fmla="*/ 2147483646 w 14"/>
                <a:gd name="T7" fmla="*/ 2147483646 h 15"/>
                <a:gd name="T8" fmla="*/ 2147483646 w 14"/>
                <a:gd name="T9" fmla="*/ 2147483646 h 15"/>
                <a:gd name="T10" fmla="*/ 2147483646 w 14"/>
                <a:gd name="T11" fmla="*/ 2147483646 h 15"/>
                <a:gd name="T12" fmla="*/ 2147483646 w 14"/>
                <a:gd name="T13" fmla="*/ 2147483646 h 15"/>
                <a:gd name="T14" fmla="*/ 2147483646 w 14"/>
                <a:gd name="T15" fmla="*/ 2147483646 h 15"/>
                <a:gd name="T16" fmla="*/ 2147483646 w 14"/>
                <a:gd name="T17" fmla="*/ 0 h 15"/>
                <a:gd name="T18" fmla="*/ 2147483646 w 14"/>
                <a:gd name="T19" fmla="*/ 2147483646 h 15"/>
                <a:gd name="T20" fmla="*/ 2147483646 w 14"/>
                <a:gd name="T21" fmla="*/ 2147483646 h 15"/>
                <a:gd name="T22" fmla="*/ 2147483646 w 14"/>
                <a:gd name="T23" fmla="*/ 2147483646 h 15"/>
                <a:gd name="T24" fmla="*/ 0 w 14"/>
                <a:gd name="T25" fmla="*/ 2147483646 h 15"/>
                <a:gd name="T26" fmla="*/ 2147483646 w 14"/>
                <a:gd name="T27" fmla="*/ 2147483646 h 15"/>
                <a:gd name="T28" fmla="*/ 2147483646 w 14"/>
                <a:gd name="T29" fmla="*/ 2147483646 h 15"/>
                <a:gd name="T30" fmla="*/ 2147483646 w 14"/>
                <a:gd name="T31" fmla="*/ 2147483646 h 15"/>
                <a:gd name="T32" fmla="*/ 2147483646 w 14"/>
                <a:gd name="T33" fmla="*/ 2147483646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" h="15">
                  <a:moveTo>
                    <a:pt x="2" y="7"/>
                  </a:moveTo>
                  <a:lnTo>
                    <a:pt x="9" y="13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0" y="7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1" y="6"/>
                  </a:lnTo>
                  <a:lnTo>
                    <a:pt x="2" y="7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9" name="Freeform 430">
              <a:extLst>
                <a:ext uri="{FF2B5EF4-FFF2-40B4-BE49-F238E27FC236}">
                  <a16:creationId xmlns:a16="http://schemas.microsoft.com/office/drawing/2014/main" xmlns="" id="{A1D79DAA-581D-4451-B7C0-2F33EED3B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904" y="2039151"/>
              <a:ext cx="110079" cy="91934"/>
            </a:xfrm>
            <a:custGeom>
              <a:avLst/>
              <a:gdLst>
                <a:gd name="T0" fmla="*/ 2147483646 w 135"/>
                <a:gd name="T1" fmla="*/ 2147483646 h 119"/>
                <a:gd name="T2" fmla="*/ 2147483646 w 135"/>
                <a:gd name="T3" fmla="*/ 2147483646 h 119"/>
                <a:gd name="T4" fmla="*/ 2147483646 w 135"/>
                <a:gd name="T5" fmla="*/ 2147483646 h 119"/>
                <a:gd name="T6" fmla="*/ 2147483646 w 135"/>
                <a:gd name="T7" fmla="*/ 2147483646 h 119"/>
                <a:gd name="T8" fmla="*/ 2147483646 w 135"/>
                <a:gd name="T9" fmla="*/ 2147483646 h 119"/>
                <a:gd name="T10" fmla="*/ 2147483646 w 135"/>
                <a:gd name="T11" fmla="*/ 2147483646 h 119"/>
                <a:gd name="T12" fmla="*/ 2147483646 w 135"/>
                <a:gd name="T13" fmla="*/ 2147483646 h 119"/>
                <a:gd name="T14" fmla="*/ 2147483646 w 135"/>
                <a:gd name="T15" fmla="*/ 2147483646 h 119"/>
                <a:gd name="T16" fmla="*/ 2147483646 w 135"/>
                <a:gd name="T17" fmla="*/ 2147483646 h 119"/>
                <a:gd name="T18" fmla="*/ 2147483646 w 135"/>
                <a:gd name="T19" fmla="*/ 2147483646 h 119"/>
                <a:gd name="T20" fmla="*/ 2147483646 w 135"/>
                <a:gd name="T21" fmla="*/ 2147483646 h 119"/>
                <a:gd name="T22" fmla="*/ 2147483646 w 135"/>
                <a:gd name="T23" fmla="*/ 2147483646 h 119"/>
                <a:gd name="T24" fmla="*/ 2147483646 w 135"/>
                <a:gd name="T25" fmla="*/ 2147483646 h 119"/>
                <a:gd name="T26" fmla="*/ 2147483646 w 135"/>
                <a:gd name="T27" fmla="*/ 2147483646 h 119"/>
                <a:gd name="T28" fmla="*/ 2147483646 w 135"/>
                <a:gd name="T29" fmla="*/ 2147483646 h 119"/>
                <a:gd name="T30" fmla="*/ 2147483646 w 135"/>
                <a:gd name="T31" fmla="*/ 2147483646 h 119"/>
                <a:gd name="T32" fmla="*/ 2147483646 w 135"/>
                <a:gd name="T33" fmla="*/ 2147483646 h 119"/>
                <a:gd name="T34" fmla="*/ 2147483646 w 135"/>
                <a:gd name="T35" fmla="*/ 2147483646 h 119"/>
                <a:gd name="T36" fmla="*/ 2147483646 w 135"/>
                <a:gd name="T37" fmla="*/ 2147483646 h 119"/>
                <a:gd name="T38" fmla="*/ 2147483646 w 135"/>
                <a:gd name="T39" fmla="*/ 2147483646 h 119"/>
                <a:gd name="T40" fmla="*/ 2147483646 w 135"/>
                <a:gd name="T41" fmla="*/ 2147483646 h 119"/>
                <a:gd name="T42" fmla="*/ 2147483646 w 135"/>
                <a:gd name="T43" fmla="*/ 2147483646 h 119"/>
                <a:gd name="T44" fmla="*/ 2147483646 w 135"/>
                <a:gd name="T45" fmla="*/ 2147483646 h 119"/>
                <a:gd name="T46" fmla="*/ 2147483646 w 135"/>
                <a:gd name="T47" fmla="*/ 2147483646 h 119"/>
                <a:gd name="T48" fmla="*/ 2147483646 w 135"/>
                <a:gd name="T49" fmla="*/ 2147483646 h 119"/>
                <a:gd name="T50" fmla="*/ 2147483646 w 135"/>
                <a:gd name="T51" fmla="*/ 2147483646 h 119"/>
                <a:gd name="T52" fmla="*/ 2147483646 w 135"/>
                <a:gd name="T53" fmla="*/ 2147483646 h 119"/>
                <a:gd name="T54" fmla="*/ 2147483646 w 135"/>
                <a:gd name="T55" fmla="*/ 2147483646 h 119"/>
                <a:gd name="T56" fmla="*/ 2147483646 w 135"/>
                <a:gd name="T57" fmla="*/ 2147483646 h 119"/>
                <a:gd name="T58" fmla="*/ 2147483646 w 135"/>
                <a:gd name="T59" fmla="*/ 2147483646 h 119"/>
                <a:gd name="T60" fmla="*/ 2147483646 w 135"/>
                <a:gd name="T61" fmla="*/ 2147483646 h 119"/>
                <a:gd name="T62" fmla="*/ 2147483646 w 135"/>
                <a:gd name="T63" fmla="*/ 2147483646 h 119"/>
                <a:gd name="T64" fmla="*/ 2147483646 w 135"/>
                <a:gd name="T65" fmla="*/ 2147483646 h 119"/>
                <a:gd name="T66" fmla="*/ 2147483646 w 135"/>
                <a:gd name="T67" fmla="*/ 2147483646 h 119"/>
                <a:gd name="T68" fmla="*/ 2147483646 w 135"/>
                <a:gd name="T69" fmla="*/ 2147483646 h 119"/>
                <a:gd name="T70" fmla="*/ 2147483646 w 135"/>
                <a:gd name="T71" fmla="*/ 2147483646 h 119"/>
                <a:gd name="T72" fmla="*/ 2147483646 w 135"/>
                <a:gd name="T73" fmla="*/ 2147483646 h 119"/>
                <a:gd name="T74" fmla="*/ 2147483646 w 135"/>
                <a:gd name="T75" fmla="*/ 2147483646 h 119"/>
                <a:gd name="T76" fmla="*/ 2147483646 w 135"/>
                <a:gd name="T77" fmla="*/ 2147483646 h 119"/>
                <a:gd name="T78" fmla="*/ 2147483646 w 135"/>
                <a:gd name="T79" fmla="*/ 2147483646 h 119"/>
                <a:gd name="T80" fmla="*/ 2147483646 w 135"/>
                <a:gd name="T81" fmla="*/ 2147483646 h 1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119">
                  <a:moveTo>
                    <a:pt x="122" y="59"/>
                  </a:moveTo>
                  <a:lnTo>
                    <a:pt x="124" y="60"/>
                  </a:lnTo>
                  <a:lnTo>
                    <a:pt x="130" y="62"/>
                  </a:lnTo>
                  <a:lnTo>
                    <a:pt x="135" y="67"/>
                  </a:lnTo>
                  <a:lnTo>
                    <a:pt x="133" y="71"/>
                  </a:lnTo>
                  <a:lnTo>
                    <a:pt x="129" y="76"/>
                  </a:lnTo>
                  <a:lnTo>
                    <a:pt x="126" y="78"/>
                  </a:lnTo>
                  <a:lnTo>
                    <a:pt x="124" y="81"/>
                  </a:lnTo>
                  <a:lnTo>
                    <a:pt x="121" y="83"/>
                  </a:lnTo>
                  <a:lnTo>
                    <a:pt x="118" y="83"/>
                  </a:lnTo>
                  <a:lnTo>
                    <a:pt x="116" y="83"/>
                  </a:lnTo>
                  <a:lnTo>
                    <a:pt x="114" y="82"/>
                  </a:lnTo>
                  <a:lnTo>
                    <a:pt x="108" y="79"/>
                  </a:lnTo>
                  <a:lnTo>
                    <a:pt x="101" y="77"/>
                  </a:lnTo>
                  <a:lnTo>
                    <a:pt x="95" y="75"/>
                  </a:lnTo>
                  <a:lnTo>
                    <a:pt x="91" y="74"/>
                  </a:lnTo>
                  <a:lnTo>
                    <a:pt x="86" y="71"/>
                  </a:lnTo>
                  <a:lnTo>
                    <a:pt x="82" y="68"/>
                  </a:lnTo>
                  <a:lnTo>
                    <a:pt x="77" y="66"/>
                  </a:lnTo>
                  <a:lnTo>
                    <a:pt x="72" y="66"/>
                  </a:lnTo>
                  <a:lnTo>
                    <a:pt x="70" y="70"/>
                  </a:lnTo>
                  <a:lnTo>
                    <a:pt x="71" y="78"/>
                  </a:lnTo>
                  <a:lnTo>
                    <a:pt x="72" y="85"/>
                  </a:lnTo>
                  <a:lnTo>
                    <a:pt x="72" y="92"/>
                  </a:lnTo>
                  <a:lnTo>
                    <a:pt x="68" y="96"/>
                  </a:lnTo>
                  <a:lnTo>
                    <a:pt x="61" y="99"/>
                  </a:lnTo>
                  <a:lnTo>
                    <a:pt x="58" y="102"/>
                  </a:lnTo>
                  <a:lnTo>
                    <a:pt x="57" y="107"/>
                  </a:lnTo>
                  <a:lnTo>
                    <a:pt x="56" y="111"/>
                  </a:lnTo>
                  <a:lnTo>
                    <a:pt x="53" y="114"/>
                  </a:lnTo>
                  <a:lnTo>
                    <a:pt x="48" y="117"/>
                  </a:lnTo>
                  <a:lnTo>
                    <a:pt x="44" y="119"/>
                  </a:lnTo>
                  <a:lnTo>
                    <a:pt x="40" y="116"/>
                  </a:lnTo>
                  <a:lnTo>
                    <a:pt x="39" y="111"/>
                  </a:lnTo>
                  <a:lnTo>
                    <a:pt x="38" y="105"/>
                  </a:lnTo>
                  <a:lnTo>
                    <a:pt x="34" y="100"/>
                  </a:lnTo>
                  <a:lnTo>
                    <a:pt x="29" y="99"/>
                  </a:lnTo>
                  <a:lnTo>
                    <a:pt x="23" y="99"/>
                  </a:lnTo>
                  <a:lnTo>
                    <a:pt x="20" y="100"/>
                  </a:lnTo>
                  <a:lnTo>
                    <a:pt x="17" y="101"/>
                  </a:lnTo>
                  <a:lnTo>
                    <a:pt x="10" y="104"/>
                  </a:lnTo>
                  <a:lnTo>
                    <a:pt x="3" y="105"/>
                  </a:lnTo>
                  <a:lnTo>
                    <a:pt x="0" y="101"/>
                  </a:lnTo>
                  <a:lnTo>
                    <a:pt x="1" y="97"/>
                  </a:lnTo>
                  <a:lnTo>
                    <a:pt x="4" y="90"/>
                  </a:lnTo>
                  <a:lnTo>
                    <a:pt x="9" y="84"/>
                  </a:lnTo>
                  <a:lnTo>
                    <a:pt x="12" y="82"/>
                  </a:lnTo>
                  <a:lnTo>
                    <a:pt x="16" y="79"/>
                  </a:lnTo>
                  <a:lnTo>
                    <a:pt x="16" y="75"/>
                  </a:lnTo>
                  <a:lnTo>
                    <a:pt x="14" y="68"/>
                  </a:lnTo>
                  <a:lnTo>
                    <a:pt x="12" y="61"/>
                  </a:lnTo>
                  <a:lnTo>
                    <a:pt x="11" y="55"/>
                  </a:lnTo>
                  <a:lnTo>
                    <a:pt x="12" y="48"/>
                  </a:lnTo>
                  <a:lnTo>
                    <a:pt x="12" y="44"/>
                  </a:lnTo>
                  <a:lnTo>
                    <a:pt x="10" y="39"/>
                  </a:lnTo>
                  <a:lnTo>
                    <a:pt x="8" y="35"/>
                  </a:lnTo>
                  <a:lnTo>
                    <a:pt x="8" y="2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8" y="1"/>
                  </a:lnTo>
                  <a:lnTo>
                    <a:pt x="24" y="3"/>
                  </a:lnTo>
                  <a:lnTo>
                    <a:pt x="27" y="9"/>
                  </a:lnTo>
                  <a:lnTo>
                    <a:pt x="30" y="18"/>
                  </a:lnTo>
                  <a:lnTo>
                    <a:pt x="32" y="26"/>
                  </a:lnTo>
                  <a:lnTo>
                    <a:pt x="33" y="30"/>
                  </a:lnTo>
                  <a:lnTo>
                    <a:pt x="37" y="30"/>
                  </a:lnTo>
                  <a:lnTo>
                    <a:pt x="40" y="28"/>
                  </a:lnTo>
                  <a:lnTo>
                    <a:pt x="44" y="25"/>
                  </a:lnTo>
                  <a:lnTo>
                    <a:pt x="48" y="23"/>
                  </a:lnTo>
                  <a:lnTo>
                    <a:pt x="54" y="23"/>
                  </a:lnTo>
                  <a:lnTo>
                    <a:pt x="61" y="24"/>
                  </a:lnTo>
                  <a:lnTo>
                    <a:pt x="70" y="26"/>
                  </a:lnTo>
                  <a:lnTo>
                    <a:pt x="78" y="30"/>
                  </a:lnTo>
                  <a:lnTo>
                    <a:pt x="85" y="33"/>
                  </a:lnTo>
                  <a:lnTo>
                    <a:pt x="90" y="40"/>
                  </a:lnTo>
                  <a:lnTo>
                    <a:pt x="93" y="48"/>
                  </a:lnTo>
                  <a:lnTo>
                    <a:pt x="98" y="54"/>
                  </a:lnTo>
                  <a:lnTo>
                    <a:pt x="100" y="58"/>
                  </a:lnTo>
                  <a:lnTo>
                    <a:pt x="101" y="59"/>
                  </a:lnTo>
                  <a:lnTo>
                    <a:pt x="122" y="59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0" name="Freeform 431">
              <a:extLst>
                <a:ext uri="{FF2B5EF4-FFF2-40B4-BE49-F238E27FC236}">
                  <a16:creationId xmlns:a16="http://schemas.microsoft.com/office/drawing/2014/main" xmlns="" id="{9668DDB5-B74C-4F97-9947-EB3624CDE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7598" y="1763348"/>
              <a:ext cx="456044" cy="304835"/>
            </a:xfrm>
            <a:custGeom>
              <a:avLst/>
              <a:gdLst>
                <a:gd name="T0" fmla="*/ 2147483646 w 556"/>
                <a:gd name="T1" fmla="*/ 2147483646 h 395"/>
                <a:gd name="T2" fmla="*/ 2147483646 w 556"/>
                <a:gd name="T3" fmla="*/ 2147483646 h 395"/>
                <a:gd name="T4" fmla="*/ 2147483646 w 556"/>
                <a:gd name="T5" fmla="*/ 2147483646 h 395"/>
                <a:gd name="T6" fmla="*/ 2147483646 w 556"/>
                <a:gd name="T7" fmla="*/ 2147483646 h 395"/>
                <a:gd name="T8" fmla="*/ 2147483646 w 556"/>
                <a:gd name="T9" fmla="*/ 2147483646 h 395"/>
                <a:gd name="T10" fmla="*/ 2147483646 w 556"/>
                <a:gd name="T11" fmla="*/ 2147483646 h 395"/>
                <a:gd name="T12" fmla="*/ 2147483646 w 556"/>
                <a:gd name="T13" fmla="*/ 2147483646 h 395"/>
                <a:gd name="T14" fmla="*/ 2147483646 w 556"/>
                <a:gd name="T15" fmla="*/ 2147483646 h 395"/>
                <a:gd name="T16" fmla="*/ 2147483646 w 556"/>
                <a:gd name="T17" fmla="*/ 2147483646 h 395"/>
                <a:gd name="T18" fmla="*/ 2147483646 w 556"/>
                <a:gd name="T19" fmla="*/ 2147483646 h 395"/>
                <a:gd name="T20" fmla="*/ 2147483646 w 556"/>
                <a:gd name="T21" fmla="*/ 2147483646 h 395"/>
                <a:gd name="T22" fmla="*/ 2147483646 w 556"/>
                <a:gd name="T23" fmla="*/ 2147483646 h 395"/>
                <a:gd name="T24" fmla="*/ 2147483646 w 556"/>
                <a:gd name="T25" fmla="*/ 2147483646 h 395"/>
                <a:gd name="T26" fmla="*/ 2147483646 w 556"/>
                <a:gd name="T27" fmla="*/ 2147483646 h 395"/>
                <a:gd name="T28" fmla="*/ 2147483646 w 556"/>
                <a:gd name="T29" fmla="*/ 2147483646 h 395"/>
                <a:gd name="T30" fmla="*/ 2147483646 w 556"/>
                <a:gd name="T31" fmla="*/ 2147483646 h 395"/>
                <a:gd name="T32" fmla="*/ 2147483646 w 556"/>
                <a:gd name="T33" fmla="*/ 2147483646 h 395"/>
                <a:gd name="T34" fmla="*/ 2147483646 w 556"/>
                <a:gd name="T35" fmla="*/ 2147483646 h 395"/>
                <a:gd name="T36" fmla="*/ 2147483646 w 556"/>
                <a:gd name="T37" fmla="*/ 2147483646 h 395"/>
                <a:gd name="T38" fmla="*/ 2147483646 w 556"/>
                <a:gd name="T39" fmla="*/ 2147483646 h 395"/>
                <a:gd name="T40" fmla="*/ 2147483646 w 556"/>
                <a:gd name="T41" fmla="*/ 2147483646 h 395"/>
                <a:gd name="T42" fmla="*/ 2147483646 w 556"/>
                <a:gd name="T43" fmla="*/ 2147483646 h 395"/>
                <a:gd name="T44" fmla="*/ 2147483646 w 556"/>
                <a:gd name="T45" fmla="*/ 2147483646 h 395"/>
                <a:gd name="T46" fmla="*/ 2147483646 w 556"/>
                <a:gd name="T47" fmla="*/ 2147483646 h 395"/>
                <a:gd name="T48" fmla="*/ 2147483646 w 556"/>
                <a:gd name="T49" fmla="*/ 2147483646 h 395"/>
                <a:gd name="T50" fmla="*/ 0 w 556"/>
                <a:gd name="T51" fmla="*/ 2147483646 h 395"/>
                <a:gd name="T52" fmla="*/ 2147483646 w 556"/>
                <a:gd name="T53" fmla="*/ 2147483646 h 395"/>
                <a:gd name="T54" fmla="*/ 2147483646 w 556"/>
                <a:gd name="T55" fmla="*/ 2147483646 h 395"/>
                <a:gd name="T56" fmla="*/ 2147483646 w 556"/>
                <a:gd name="T57" fmla="*/ 2147483646 h 395"/>
                <a:gd name="T58" fmla="*/ 2147483646 w 556"/>
                <a:gd name="T59" fmla="*/ 2147483646 h 395"/>
                <a:gd name="T60" fmla="*/ 2147483646 w 556"/>
                <a:gd name="T61" fmla="*/ 2147483646 h 395"/>
                <a:gd name="T62" fmla="*/ 2147483646 w 556"/>
                <a:gd name="T63" fmla="*/ 2147483646 h 395"/>
                <a:gd name="T64" fmla="*/ 2147483646 w 556"/>
                <a:gd name="T65" fmla="*/ 2147483646 h 395"/>
                <a:gd name="T66" fmla="*/ 2147483646 w 556"/>
                <a:gd name="T67" fmla="*/ 2147483646 h 395"/>
                <a:gd name="T68" fmla="*/ 2147483646 w 556"/>
                <a:gd name="T69" fmla="*/ 2147483646 h 395"/>
                <a:gd name="T70" fmla="*/ 2147483646 w 556"/>
                <a:gd name="T71" fmla="*/ 2147483646 h 395"/>
                <a:gd name="T72" fmla="*/ 2147483646 w 556"/>
                <a:gd name="T73" fmla="*/ 2147483646 h 395"/>
                <a:gd name="T74" fmla="*/ 2147483646 w 556"/>
                <a:gd name="T75" fmla="*/ 2147483646 h 395"/>
                <a:gd name="T76" fmla="*/ 2147483646 w 556"/>
                <a:gd name="T77" fmla="*/ 2147483646 h 395"/>
                <a:gd name="T78" fmla="*/ 2147483646 w 556"/>
                <a:gd name="T79" fmla="*/ 2147483646 h 395"/>
                <a:gd name="T80" fmla="*/ 2147483646 w 556"/>
                <a:gd name="T81" fmla="*/ 2147483646 h 395"/>
                <a:gd name="T82" fmla="*/ 2147483646 w 556"/>
                <a:gd name="T83" fmla="*/ 2147483646 h 395"/>
                <a:gd name="T84" fmla="*/ 2147483646 w 556"/>
                <a:gd name="T85" fmla="*/ 2147483646 h 395"/>
                <a:gd name="T86" fmla="*/ 2147483646 w 556"/>
                <a:gd name="T87" fmla="*/ 2147483646 h 395"/>
                <a:gd name="T88" fmla="*/ 2147483646 w 556"/>
                <a:gd name="T89" fmla="*/ 2147483646 h 395"/>
                <a:gd name="T90" fmla="*/ 2147483646 w 556"/>
                <a:gd name="T91" fmla="*/ 2147483646 h 395"/>
                <a:gd name="T92" fmla="*/ 2147483646 w 556"/>
                <a:gd name="T93" fmla="*/ 2147483646 h 395"/>
                <a:gd name="T94" fmla="*/ 2147483646 w 556"/>
                <a:gd name="T95" fmla="*/ 2147483646 h 395"/>
                <a:gd name="T96" fmla="*/ 2147483646 w 556"/>
                <a:gd name="T97" fmla="*/ 2147483646 h 395"/>
                <a:gd name="T98" fmla="*/ 2147483646 w 556"/>
                <a:gd name="T99" fmla="*/ 2147483646 h 395"/>
                <a:gd name="T100" fmla="*/ 2147483646 w 556"/>
                <a:gd name="T101" fmla="*/ 2147483646 h 395"/>
                <a:gd name="T102" fmla="*/ 2147483646 w 556"/>
                <a:gd name="T103" fmla="*/ 2147483646 h 395"/>
                <a:gd name="T104" fmla="*/ 2147483646 w 556"/>
                <a:gd name="T105" fmla="*/ 2147483646 h 395"/>
                <a:gd name="T106" fmla="*/ 2147483646 w 556"/>
                <a:gd name="T107" fmla="*/ 2147483646 h 395"/>
                <a:gd name="T108" fmla="*/ 2147483646 w 556"/>
                <a:gd name="T109" fmla="*/ 2147483646 h 395"/>
                <a:gd name="T110" fmla="*/ 2147483646 w 556"/>
                <a:gd name="T111" fmla="*/ 2147483646 h 395"/>
                <a:gd name="T112" fmla="*/ 2147483646 w 556"/>
                <a:gd name="T113" fmla="*/ 2147483646 h 395"/>
                <a:gd name="T114" fmla="*/ 2147483646 w 556"/>
                <a:gd name="T115" fmla="*/ 2147483646 h 395"/>
                <a:gd name="T116" fmla="*/ 2147483646 w 556"/>
                <a:gd name="T117" fmla="*/ 2147483646 h 395"/>
                <a:gd name="T118" fmla="*/ 2147483646 w 556"/>
                <a:gd name="T119" fmla="*/ 2147483646 h 395"/>
                <a:gd name="T120" fmla="*/ 2147483646 w 556"/>
                <a:gd name="T121" fmla="*/ 2147483646 h 395"/>
                <a:gd name="T122" fmla="*/ 2147483646 w 556"/>
                <a:gd name="T123" fmla="*/ 2147483646 h 395"/>
                <a:gd name="T124" fmla="*/ 2147483646 w 556"/>
                <a:gd name="T125" fmla="*/ 2147483646 h 39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56" h="395">
                  <a:moveTo>
                    <a:pt x="539" y="379"/>
                  </a:moveTo>
                  <a:lnTo>
                    <a:pt x="540" y="380"/>
                  </a:lnTo>
                  <a:lnTo>
                    <a:pt x="542" y="383"/>
                  </a:lnTo>
                  <a:lnTo>
                    <a:pt x="541" y="387"/>
                  </a:lnTo>
                  <a:lnTo>
                    <a:pt x="533" y="388"/>
                  </a:lnTo>
                  <a:lnTo>
                    <a:pt x="527" y="388"/>
                  </a:lnTo>
                  <a:lnTo>
                    <a:pt x="523" y="387"/>
                  </a:lnTo>
                  <a:lnTo>
                    <a:pt x="518" y="387"/>
                  </a:lnTo>
                  <a:lnTo>
                    <a:pt x="514" y="388"/>
                  </a:lnTo>
                  <a:lnTo>
                    <a:pt x="510" y="388"/>
                  </a:lnTo>
                  <a:lnTo>
                    <a:pt x="506" y="389"/>
                  </a:lnTo>
                  <a:lnTo>
                    <a:pt x="501" y="390"/>
                  </a:lnTo>
                  <a:lnTo>
                    <a:pt x="495" y="392"/>
                  </a:lnTo>
                  <a:lnTo>
                    <a:pt x="488" y="393"/>
                  </a:lnTo>
                  <a:lnTo>
                    <a:pt x="482" y="394"/>
                  </a:lnTo>
                  <a:lnTo>
                    <a:pt x="478" y="395"/>
                  </a:lnTo>
                  <a:lnTo>
                    <a:pt x="473" y="395"/>
                  </a:lnTo>
                  <a:lnTo>
                    <a:pt x="468" y="395"/>
                  </a:lnTo>
                  <a:lnTo>
                    <a:pt x="464" y="394"/>
                  </a:lnTo>
                  <a:lnTo>
                    <a:pt x="459" y="394"/>
                  </a:lnTo>
                  <a:lnTo>
                    <a:pt x="453" y="393"/>
                  </a:lnTo>
                  <a:lnTo>
                    <a:pt x="449" y="393"/>
                  </a:lnTo>
                  <a:lnTo>
                    <a:pt x="444" y="393"/>
                  </a:lnTo>
                  <a:lnTo>
                    <a:pt x="440" y="394"/>
                  </a:lnTo>
                  <a:lnTo>
                    <a:pt x="435" y="395"/>
                  </a:lnTo>
                  <a:lnTo>
                    <a:pt x="430" y="395"/>
                  </a:lnTo>
                  <a:lnTo>
                    <a:pt x="427" y="395"/>
                  </a:lnTo>
                  <a:lnTo>
                    <a:pt x="422" y="394"/>
                  </a:lnTo>
                  <a:lnTo>
                    <a:pt x="419" y="392"/>
                  </a:lnTo>
                  <a:lnTo>
                    <a:pt x="414" y="386"/>
                  </a:lnTo>
                  <a:lnTo>
                    <a:pt x="413" y="380"/>
                  </a:lnTo>
                  <a:lnTo>
                    <a:pt x="409" y="375"/>
                  </a:lnTo>
                  <a:lnTo>
                    <a:pt x="397" y="372"/>
                  </a:lnTo>
                  <a:lnTo>
                    <a:pt x="389" y="371"/>
                  </a:lnTo>
                  <a:lnTo>
                    <a:pt x="382" y="368"/>
                  </a:lnTo>
                  <a:lnTo>
                    <a:pt x="376" y="366"/>
                  </a:lnTo>
                  <a:lnTo>
                    <a:pt x="372" y="364"/>
                  </a:lnTo>
                  <a:lnTo>
                    <a:pt x="368" y="362"/>
                  </a:lnTo>
                  <a:lnTo>
                    <a:pt x="365" y="359"/>
                  </a:lnTo>
                  <a:lnTo>
                    <a:pt x="362" y="358"/>
                  </a:lnTo>
                  <a:lnTo>
                    <a:pt x="359" y="356"/>
                  </a:lnTo>
                  <a:lnTo>
                    <a:pt x="354" y="352"/>
                  </a:lnTo>
                  <a:lnTo>
                    <a:pt x="350" y="351"/>
                  </a:lnTo>
                  <a:lnTo>
                    <a:pt x="344" y="352"/>
                  </a:lnTo>
                  <a:lnTo>
                    <a:pt x="335" y="357"/>
                  </a:lnTo>
                  <a:lnTo>
                    <a:pt x="324" y="362"/>
                  </a:lnTo>
                  <a:lnTo>
                    <a:pt x="316" y="363"/>
                  </a:lnTo>
                  <a:lnTo>
                    <a:pt x="309" y="365"/>
                  </a:lnTo>
                  <a:lnTo>
                    <a:pt x="304" y="370"/>
                  </a:lnTo>
                  <a:lnTo>
                    <a:pt x="297" y="377"/>
                  </a:lnTo>
                  <a:lnTo>
                    <a:pt x="290" y="381"/>
                  </a:lnTo>
                  <a:lnTo>
                    <a:pt x="283" y="381"/>
                  </a:lnTo>
                  <a:lnTo>
                    <a:pt x="276" y="377"/>
                  </a:lnTo>
                  <a:lnTo>
                    <a:pt x="271" y="373"/>
                  </a:lnTo>
                  <a:lnTo>
                    <a:pt x="267" y="370"/>
                  </a:lnTo>
                  <a:lnTo>
                    <a:pt x="262" y="366"/>
                  </a:lnTo>
                  <a:lnTo>
                    <a:pt x="259" y="363"/>
                  </a:lnTo>
                  <a:lnTo>
                    <a:pt x="256" y="358"/>
                  </a:lnTo>
                  <a:lnTo>
                    <a:pt x="256" y="355"/>
                  </a:lnTo>
                  <a:lnTo>
                    <a:pt x="260" y="350"/>
                  </a:lnTo>
                  <a:lnTo>
                    <a:pt x="268" y="344"/>
                  </a:lnTo>
                  <a:lnTo>
                    <a:pt x="277" y="340"/>
                  </a:lnTo>
                  <a:lnTo>
                    <a:pt x="283" y="337"/>
                  </a:lnTo>
                  <a:lnTo>
                    <a:pt x="288" y="337"/>
                  </a:lnTo>
                  <a:lnTo>
                    <a:pt x="291" y="337"/>
                  </a:lnTo>
                  <a:lnTo>
                    <a:pt x="293" y="337"/>
                  </a:lnTo>
                  <a:lnTo>
                    <a:pt x="296" y="336"/>
                  </a:lnTo>
                  <a:lnTo>
                    <a:pt x="300" y="334"/>
                  </a:lnTo>
                  <a:lnTo>
                    <a:pt x="305" y="329"/>
                  </a:lnTo>
                  <a:lnTo>
                    <a:pt x="316" y="320"/>
                  </a:lnTo>
                  <a:lnTo>
                    <a:pt x="326" y="313"/>
                  </a:lnTo>
                  <a:lnTo>
                    <a:pt x="330" y="307"/>
                  </a:lnTo>
                  <a:lnTo>
                    <a:pt x="327" y="301"/>
                  </a:lnTo>
                  <a:lnTo>
                    <a:pt x="318" y="295"/>
                  </a:lnTo>
                  <a:lnTo>
                    <a:pt x="308" y="292"/>
                  </a:lnTo>
                  <a:lnTo>
                    <a:pt x="305" y="287"/>
                  </a:lnTo>
                  <a:lnTo>
                    <a:pt x="309" y="273"/>
                  </a:lnTo>
                  <a:lnTo>
                    <a:pt x="320" y="258"/>
                  </a:lnTo>
                  <a:lnTo>
                    <a:pt x="328" y="246"/>
                  </a:lnTo>
                  <a:lnTo>
                    <a:pt x="327" y="235"/>
                  </a:lnTo>
                  <a:lnTo>
                    <a:pt x="315" y="218"/>
                  </a:lnTo>
                  <a:lnTo>
                    <a:pt x="306" y="208"/>
                  </a:lnTo>
                  <a:lnTo>
                    <a:pt x="297" y="200"/>
                  </a:lnTo>
                  <a:lnTo>
                    <a:pt x="289" y="193"/>
                  </a:lnTo>
                  <a:lnTo>
                    <a:pt x="282" y="188"/>
                  </a:lnTo>
                  <a:lnTo>
                    <a:pt x="274" y="183"/>
                  </a:lnTo>
                  <a:lnTo>
                    <a:pt x="267" y="180"/>
                  </a:lnTo>
                  <a:lnTo>
                    <a:pt x="260" y="176"/>
                  </a:lnTo>
                  <a:lnTo>
                    <a:pt x="252" y="173"/>
                  </a:lnTo>
                  <a:lnTo>
                    <a:pt x="244" y="169"/>
                  </a:lnTo>
                  <a:lnTo>
                    <a:pt x="236" y="166"/>
                  </a:lnTo>
                  <a:lnTo>
                    <a:pt x="228" y="161"/>
                  </a:lnTo>
                  <a:lnTo>
                    <a:pt x="221" y="156"/>
                  </a:lnTo>
                  <a:lnTo>
                    <a:pt x="214" y="152"/>
                  </a:lnTo>
                  <a:lnTo>
                    <a:pt x="208" y="148"/>
                  </a:lnTo>
                  <a:lnTo>
                    <a:pt x="202" y="145"/>
                  </a:lnTo>
                  <a:lnTo>
                    <a:pt x="199" y="142"/>
                  </a:lnTo>
                  <a:lnTo>
                    <a:pt x="191" y="137"/>
                  </a:lnTo>
                  <a:lnTo>
                    <a:pt x="183" y="132"/>
                  </a:lnTo>
                  <a:lnTo>
                    <a:pt x="178" y="131"/>
                  </a:lnTo>
                  <a:lnTo>
                    <a:pt x="179" y="137"/>
                  </a:lnTo>
                  <a:lnTo>
                    <a:pt x="185" y="146"/>
                  </a:lnTo>
                  <a:lnTo>
                    <a:pt x="186" y="152"/>
                  </a:lnTo>
                  <a:lnTo>
                    <a:pt x="183" y="155"/>
                  </a:lnTo>
                  <a:lnTo>
                    <a:pt x="171" y="155"/>
                  </a:lnTo>
                  <a:lnTo>
                    <a:pt x="163" y="155"/>
                  </a:lnTo>
                  <a:lnTo>
                    <a:pt x="159" y="155"/>
                  </a:lnTo>
                  <a:lnTo>
                    <a:pt x="154" y="156"/>
                  </a:lnTo>
                  <a:lnTo>
                    <a:pt x="151" y="159"/>
                  </a:lnTo>
                  <a:lnTo>
                    <a:pt x="147" y="161"/>
                  </a:lnTo>
                  <a:lnTo>
                    <a:pt x="142" y="162"/>
                  </a:lnTo>
                  <a:lnTo>
                    <a:pt x="138" y="163"/>
                  </a:lnTo>
                  <a:lnTo>
                    <a:pt x="131" y="165"/>
                  </a:lnTo>
                  <a:lnTo>
                    <a:pt x="124" y="166"/>
                  </a:lnTo>
                  <a:lnTo>
                    <a:pt x="118" y="167"/>
                  </a:lnTo>
                  <a:lnTo>
                    <a:pt x="114" y="168"/>
                  </a:lnTo>
                  <a:lnTo>
                    <a:pt x="110" y="169"/>
                  </a:lnTo>
                  <a:lnTo>
                    <a:pt x="106" y="170"/>
                  </a:lnTo>
                  <a:lnTo>
                    <a:pt x="101" y="170"/>
                  </a:lnTo>
                  <a:lnTo>
                    <a:pt x="95" y="170"/>
                  </a:lnTo>
                  <a:lnTo>
                    <a:pt x="87" y="169"/>
                  </a:lnTo>
                  <a:lnTo>
                    <a:pt x="74" y="166"/>
                  </a:lnTo>
                  <a:lnTo>
                    <a:pt x="70" y="162"/>
                  </a:lnTo>
                  <a:lnTo>
                    <a:pt x="66" y="160"/>
                  </a:lnTo>
                  <a:lnTo>
                    <a:pt x="60" y="161"/>
                  </a:lnTo>
                  <a:lnTo>
                    <a:pt x="51" y="166"/>
                  </a:lnTo>
                  <a:lnTo>
                    <a:pt x="47" y="168"/>
                  </a:lnTo>
                  <a:lnTo>
                    <a:pt x="43" y="168"/>
                  </a:lnTo>
                  <a:lnTo>
                    <a:pt x="35" y="163"/>
                  </a:lnTo>
                  <a:lnTo>
                    <a:pt x="30" y="160"/>
                  </a:lnTo>
                  <a:lnTo>
                    <a:pt x="24" y="156"/>
                  </a:lnTo>
                  <a:lnTo>
                    <a:pt x="18" y="153"/>
                  </a:lnTo>
                  <a:lnTo>
                    <a:pt x="13" y="151"/>
                  </a:lnTo>
                  <a:lnTo>
                    <a:pt x="10" y="148"/>
                  </a:lnTo>
                  <a:lnTo>
                    <a:pt x="9" y="145"/>
                  </a:lnTo>
                  <a:lnTo>
                    <a:pt x="11" y="143"/>
                  </a:lnTo>
                  <a:lnTo>
                    <a:pt x="16" y="140"/>
                  </a:lnTo>
                  <a:lnTo>
                    <a:pt x="23" y="138"/>
                  </a:lnTo>
                  <a:lnTo>
                    <a:pt x="30" y="137"/>
                  </a:lnTo>
                  <a:lnTo>
                    <a:pt x="36" y="136"/>
                  </a:lnTo>
                  <a:lnTo>
                    <a:pt x="41" y="135"/>
                  </a:lnTo>
                  <a:lnTo>
                    <a:pt x="45" y="133"/>
                  </a:lnTo>
                  <a:lnTo>
                    <a:pt x="45" y="132"/>
                  </a:lnTo>
                  <a:lnTo>
                    <a:pt x="42" y="130"/>
                  </a:lnTo>
                  <a:lnTo>
                    <a:pt x="35" y="128"/>
                  </a:lnTo>
                  <a:lnTo>
                    <a:pt x="27" y="125"/>
                  </a:lnTo>
                  <a:lnTo>
                    <a:pt x="19" y="123"/>
                  </a:lnTo>
                  <a:lnTo>
                    <a:pt x="13" y="122"/>
                  </a:lnTo>
                  <a:lnTo>
                    <a:pt x="9" y="121"/>
                  </a:lnTo>
                  <a:lnTo>
                    <a:pt x="4" y="118"/>
                  </a:lnTo>
                  <a:lnTo>
                    <a:pt x="2" y="116"/>
                  </a:lnTo>
                  <a:lnTo>
                    <a:pt x="0" y="112"/>
                  </a:lnTo>
                  <a:lnTo>
                    <a:pt x="0" y="105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76"/>
                  </a:lnTo>
                  <a:lnTo>
                    <a:pt x="1" y="60"/>
                  </a:lnTo>
                  <a:lnTo>
                    <a:pt x="5" y="39"/>
                  </a:lnTo>
                  <a:lnTo>
                    <a:pt x="12" y="21"/>
                  </a:lnTo>
                  <a:lnTo>
                    <a:pt x="22" y="9"/>
                  </a:lnTo>
                  <a:lnTo>
                    <a:pt x="31" y="3"/>
                  </a:lnTo>
                  <a:lnTo>
                    <a:pt x="39" y="3"/>
                  </a:lnTo>
                  <a:lnTo>
                    <a:pt x="46" y="6"/>
                  </a:lnTo>
                  <a:lnTo>
                    <a:pt x="50" y="10"/>
                  </a:lnTo>
                  <a:lnTo>
                    <a:pt x="49" y="19"/>
                  </a:lnTo>
                  <a:lnTo>
                    <a:pt x="43" y="40"/>
                  </a:lnTo>
                  <a:lnTo>
                    <a:pt x="42" y="56"/>
                  </a:lnTo>
                  <a:lnTo>
                    <a:pt x="45" y="70"/>
                  </a:lnTo>
                  <a:lnTo>
                    <a:pt x="50" y="80"/>
                  </a:lnTo>
                  <a:lnTo>
                    <a:pt x="56" y="90"/>
                  </a:lnTo>
                  <a:lnTo>
                    <a:pt x="62" y="97"/>
                  </a:lnTo>
                  <a:lnTo>
                    <a:pt x="68" y="102"/>
                  </a:lnTo>
                  <a:lnTo>
                    <a:pt x="71" y="108"/>
                  </a:lnTo>
                  <a:lnTo>
                    <a:pt x="70" y="107"/>
                  </a:lnTo>
                  <a:lnTo>
                    <a:pt x="63" y="87"/>
                  </a:lnTo>
                  <a:lnTo>
                    <a:pt x="56" y="62"/>
                  </a:lnTo>
                  <a:lnTo>
                    <a:pt x="55" y="41"/>
                  </a:lnTo>
                  <a:lnTo>
                    <a:pt x="58" y="26"/>
                  </a:lnTo>
                  <a:lnTo>
                    <a:pt x="62" y="12"/>
                  </a:lnTo>
                  <a:lnTo>
                    <a:pt x="69" y="3"/>
                  </a:lnTo>
                  <a:lnTo>
                    <a:pt x="79" y="0"/>
                  </a:lnTo>
                  <a:lnTo>
                    <a:pt x="91" y="2"/>
                  </a:lnTo>
                  <a:lnTo>
                    <a:pt x="100" y="7"/>
                  </a:lnTo>
                  <a:lnTo>
                    <a:pt x="106" y="14"/>
                  </a:lnTo>
                  <a:lnTo>
                    <a:pt x="109" y="21"/>
                  </a:lnTo>
                  <a:lnTo>
                    <a:pt x="111" y="26"/>
                  </a:lnTo>
                  <a:lnTo>
                    <a:pt x="114" y="32"/>
                  </a:lnTo>
                  <a:lnTo>
                    <a:pt x="115" y="39"/>
                  </a:lnTo>
                  <a:lnTo>
                    <a:pt x="116" y="47"/>
                  </a:lnTo>
                  <a:lnTo>
                    <a:pt x="118" y="53"/>
                  </a:lnTo>
                  <a:lnTo>
                    <a:pt x="124" y="54"/>
                  </a:lnTo>
                  <a:lnTo>
                    <a:pt x="132" y="52"/>
                  </a:lnTo>
                  <a:lnTo>
                    <a:pt x="140" y="47"/>
                  </a:lnTo>
                  <a:lnTo>
                    <a:pt x="146" y="41"/>
                  </a:lnTo>
                  <a:lnTo>
                    <a:pt x="147" y="36"/>
                  </a:lnTo>
                  <a:lnTo>
                    <a:pt x="149" y="31"/>
                  </a:lnTo>
                  <a:lnTo>
                    <a:pt x="156" y="27"/>
                  </a:lnTo>
                  <a:lnTo>
                    <a:pt x="164" y="23"/>
                  </a:lnTo>
                  <a:lnTo>
                    <a:pt x="169" y="19"/>
                  </a:lnTo>
                  <a:lnTo>
                    <a:pt x="175" y="19"/>
                  </a:lnTo>
                  <a:lnTo>
                    <a:pt x="185" y="24"/>
                  </a:lnTo>
                  <a:lnTo>
                    <a:pt x="197" y="32"/>
                  </a:lnTo>
                  <a:lnTo>
                    <a:pt x="202" y="38"/>
                  </a:lnTo>
                  <a:lnTo>
                    <a:pt x="206" y="44"/>
                  </a:lnTo>
                  <a:lnTo>
                    <a:pt x="209" y="49"/>
                  </a:lnTo>
                  <a:lnTo>
                    <a:pt x="214" y="55"/>
                  </a:lnTo>
                  <a:lnTo>
                    <a:pt x="221" y="60"/>
                  </a:lnTo>
                  <a:lnTo>
                    <a:pt x="227" y="61"/>
                  </a:lnTo>
                  <a:lnTo>
                    <a:pt x="231" y="56"/>
                  </a:lnTo>
                  <a:lnTo>
                    <a:pt x="237" y="49"/>
                  </a:lnTo>
                  <a:lnTo>
                    <a:pt x="246" y="46"/>
                  </a:lnTo>
                  <a:lnTo>
                    <a:pt x="256" y="46"/>
                  </a:lnTo>
                  <a:lnTo>
                    <a:pt x="263" y="49"/>
                  </a:lnTo>
                  <a:lnTo>
                    <a:pt x="266" y="54"/>
                  </a:lnTo>
                  <a:lnTo>
                    <a:pt x="268" y="56"/>
                  </a:lnTo>
                  <a:lnTo>
                    <a:pt x="271" y="59"/>
                  </a:lnTo>
                  <a:lnTo>
                    <a:pt x="281" y="61"/>
                  </a:lnTo>
                  <a:lnTo>
                    <a:pt x="288" y="62"/>
                  </a:lnTo>
                  <a:lnTo>
                    <a:pt x="296" y="62"/>
                  </a:lnTo>
                  <a:lnTo>
                    <a:pt x="304" y="63"/>
                  </a:lnTo>
                  <a:lnTo>
                    <a:pt x="311" y="63"/>
                  </a:lnTo>
                  <a:lnTo>
                    <a:pt x="318" y="63"/>
                  </a:lnTo>
                  <a:lnTo>
                    <a:pt x="321" y="64"/>
                  </a:lnTo>
                  <a:lnTo>
                    <a:pt x="323" y="67"/>
                  </a:lnTo>
                  <a:lnTo>
                    <a:pt x="321" y="69"/>
                  </a:lnTo>
                  <a:lnTo>
                    <a:pt x="319" y="72"/>
                  </a:lnTo>
                  <a:lnTo>
                    <a:pt x="322" y="72"/>
                  </a:lnTo>
                  <a:lnTo>
                    <a:pt x="329" y="72"/>
                  </a:lnTo>
                  <a:lnTo>
                    <a:pt x="335" y="74"/>
                  </a:lnTo>
                  <a:lnTo>
                    <a:pt x="339" y="78"/>
                  </a:lnTo>
                  <a:lnTo>
                    <a:pt x="345" y="83"/>
                  </a:lnTo>
                  <a:lnTo>
                    <a:pt x="349" y="86"/>
                  </a:lnTo>
                  <a:lnTo>
                    <a:pt x="351" y="87"/>
                  </a:lnTo>
                  <a:lnTo>
                    <a:pt x="350" y="87"/>
                  </a:lnTo>
                  <a:lnTo>
                    <a:pt x="345" y="89"/>
                  </a:lnTo>
                  <a:lnTo>
                    <a:pt x="342" y="91"/>
                  </a:lnTo>
                  <a:lnTo>
                    <a:pt x="339" y="93"/>
                  </a:lnTo>
                  <a:lnTo>
                    <a:pt x="343" y="97"/>
                  </a:lnTo>
                  <a:lnTo>
                    <a:pt x="352" y="100"/>
                  </a:lnTo>
                  <a:lnTo>
                    <a:pt x="361" y="102"/>
                  </a:lnTo>
                  <a:lnTo>
                    <a:pt x="361" y="105"/>
                  </a:lnTo>
                  <a:lnTo>
                    <a:pt x="357" y="107"/>
                  </a:lnTo>
                  <a:lnTo>
                    <a:pt x="353" y="108"/>
                  </a:lnTo>
                  <a:lnTo>
                    <a:pt x="351" y="110"/>
                  </a:lnTo>
                  <a:lnTo>
                    <a:pt x="351" y="115"/>
                  </a:lnTo>
                  <a:lnTo>
                    <a:pt x="350" y="118"/>
                  </a:lnTo>
                  <a:lnTo>
                    <a:pt x="349" y="123"/>
                  </a:lnTo>
                  <a:lnTo>
                    <a:pt x="349" y="127"/>
                  </a:lnTo>
                  <a:lnTo>
                    <a:pt x="353" y="132"/>
                  </a:lnTo>
                  <a:lnTo>
                    <a:pt x="361" y="135"/>
                  </a:lnTo>
                  <a:lnTo>
                    <a:pt x="371" y="133"/>
                  </a:lnTo>
                  <a:lnTo>
                    <a:pt x="377" y="133"/>
                  </a:lnTo>
                  <a:lnTo>
                    <a:pt x="384" y="136"/>
                  </a:lnTo>
                  <a:lnTo>
                    <a:pt x="392" y="143"/>
                  </a:lnTo>
                  <a:lnTo>
                    <a:pt x="400" y="150"/>
                  </a:lnTo>
                  <a:lnTo>
                    <a:pt x="407" y="152"/>
                  </a:lnTo>
                  <a:lnTo>
                    <a:pt x="409" y="150"/>
                  </a:lnTo>
                  <a:lnTo>
                    <a:pt x="406" y="144"/>
                  </a:lnTo>
                  <a:lnTo>
                    <a:pt x="403" y="139"/>
                  </a:lnTo>
                  <a:lnTo>
                    <a:pt x="403" y="137"/>
                  </a:lnTo>
                  <a:lnTo>
                    <a:pt x="409" y="139"/>
                  </a:lnTo>
                  <a:lnTo>
                    <a:pt x="414" y="140"/>
                  </a:lnTo>
                  <a:lnTo>
                    <a:pt x="421" y="142"/>
                  </a:lnTo>
                  <a:lnTo>
                    <a:pt x="429" y="143"/>
                  </a:lnTo>
                  <a:lnTo>
                    <a:pt x="436" y="143"/>
                  </a:lnTo>
                  <a:lnTo>
                    <a:pt x="442" y="144"/>
                  </a:lnTo>
                  <a:lnTo>
                    <a:pt x="447" y="145"/>
                  </a:lnTo>
                  <a:lnTo>
                    <a:pt x="450" y="146"/>
                  </a:lnTo>
                  <a:lnTo>
                    <a:pt x="451" y="148"/>
                  </a:lnTo>
                  <a:lnTo>
                    <a:pt x="450" y="152"/>
                  </a:lnTo>
                  <a:lnTo>
                    <a:pt x="451" y="154"/>
                  </a:lnTo>
                  <a:lnTo>
                    <a:pt x="453" y="155"/>
                  </a:lnTo>
                  <a:lnTo>
                    <a:pt x="457" y="155"/>
                  </a:lnTo>
                  <a:lnTo>
                    <a:pt x="461" y="155"/>
                  </a:lnTo>
                  <a:lnTo>
                    <a:pt x="466" y="153"/>
                  </a:lnTo>
                  <a:lnTo>
                    <a:pt x="472" y="152"/>
                  </a:lnTo>
                  <a:lnTo>
                    <a:pt x="480" y="152"/>
                  </a:lnTo>
                  <a:lnTo>
                    <a:pt x="490" y="153"/>
                  </a:lnTo>
                  <a:lnTo>
                    <a:pt x="501" y="154"/>
                  </a:lnTo>
                  <a:lnTo>
                    <a:pt x="509" y="158"/>
                  </a:lnTo>
                  <a:lnTo>
                    <a:pt x="511" y="163"/>
                  </a:lnTo>
                  <a:lnTo>
                    <a:pt x="508" y="169"/>
                  </a:lnTo>
                  <a:lnTo>
                    <a:pt x="501" y="173"/>
                  </a:lnTo>
                  <a:lnTo>
                    <a:pt x="496" y="176"/>
                  </a:lnTo>
                  <a:lnTo>
                    <a:pt x="496" y="180"/>
                  </a:lnTo>
                  <a:lnTo>
                    <a:pt x="501" y="183"/>
                  </a:lnTo>
                  <a:lnTo>
                    <a:pt x="505" y="186"/>
                  </a:lnTo>
                  <a:lnTo>
                    <a:pt x="510" y="191"/>
                  </a:lnTo>
                  <a:lnTo>
                    <a:pt x="511" y="196"/>
                  </a:lnTo>
                  <a:lnTo>
                    <a:pt x="511" y="200"/>
                  </a:lnTo>
                  <a:lnTo>
                    <a:pt x="509" y="204"/>
                  </a:lnTo>
                  <a:lnTo>
                    <a:pt x="505" y="207"/>
                  </a:lnTo>
                  <a:lnTo>
                    <a:pt x="501" y="209"/>
                  </a:lnTo>
                  <a:lnTo>
                    <a:pt x="497" y="212"/>
                  </a:lnTo>
                  <a:lnTo>
                    <a:pt x="497" y="214"/>
                  </a:lnTo>
                  <a:lnTo>
                    <a:pt x="499" y="219"/>
                  </a:lnTo>
                  <a:lnTo>
                    <a:pt x="505" y="223"/>
                  </a:lnTo>
                  <a:lnTo>
                    <a:pt x="511" y="228"/>
                  </a:lnTo>
                  <a:lnTo>
                    <a:pt x="514" y="234"/>
                  </a:lnTo>
                  <a:lnTo>
                    <a:pt x="514" y="239"/>
                  </a:lnTo>
                  <a:lnTo>
                    <a:pt x="511" y="244"/>
                  </a:lnTo>
                  <a:lnTo>
                    <a:pt x="506" y="248"/>
                  </a:lnTo>
                  <a:lnTo>
                    <a:pt x="503" y="249"/>
                  </a:lnTo>
                  <a:lnTo>
                    <a:pt x="501" y="249"/>
                  </a:lnTo>
                  <a:lnTo>
                    <a:pt x="495" y="245"/>
                  </a:lnTo>
                  <a:lnTo>
                    <a:pt x="487" y="242"/>
                  </a:lnTo>
                  <a:lnTo>
                    <a:pt x="480" y="238"/>
                  </a:lnTo>
                  <a:lnTo>
                    <a:pt x="474" y="235"/>
                  </a:lnTo>
                  <a:lnTo>
                    <a:pt x="468" y="231"/>
                  </a:lnTo>
                  <a:lnTo>
                    <a:pt x="465" y="229"/>
                  </a:lnTo>
                  <a:lnTo>
                    <a:pt x="460" y="228"/>
                  </a:lnTo>
                  <a:lnTo>
                    <a:pt x="456" y="226"/>
                  </a:lnTo>
                  <a:lnTo>
                    <a:pt x="449" y="223"/>
                  </a:lnTo>
                  <a:lnTo>
                    <a:pt x="440" y="220"/>
                  </a:lnTo>
                  <a:lnTo>
                    <a:pt x="432" y="219"/>
                  </a:lnTo>
                  <a:lnTo>
                    <a:pt x="425" y="220"/>
                  </a:lnTo>
                  <a:lnTo>
                    <a:pt x="421" y="224"/>
                  </a:lnTo>
                  <a:lnTo>
                    <a:pt x="421" y="230"/>
                  </a:lnTo>
                  <a:lnTo>
                    <a:pt x="423" y="236"/>
                  </a:lnTo>
                  <a:lnTo>
                    <a:pt x="428" y="243"/>
                  </a:lnTo>
                  <a:lnTo>
                    <a:pt x="435" y="251"/>
                  </a:lnTo>
                  <a:lnTo>
                    <a:pt x="440" y="254"/>
                  </a:lnTo>
                  <a:lnTo>
                    <a:pt x="443" y="259"/>
                  </a:lnTo>
                  <a:lnTo>
                    <a:pt x="449" y="262"/>
                  </a:lnTo>
                  <a:lnTo>
                    <a:pt x="453" y="265"/>
                  </a:lnTo>
                  <a:lnTo>
                    <a:pt x="459" y="268"/>
                  </a:lnTo>
                  <a:lnTo>
                    <a:pt x="465" y="271"/>
                  </a:lnTo>
                  <a:lnTo>
                    <a:pt x="471" y="272"/>
                  </a:lnTo>
                  <a:lnTo>
                    <a:pt x="476" y="273"/>
                  </a:lnTo>
                  <a:lnTo>
                    <a:pt x="487" y="275"/>
                  </a:lnTo>
                  <a:lnTo>
                    <a:pt x="495" y="277"/>
                  </a:lnTo>
                  <a:lnTo>
                    <a:pt x="501" y="281"/>
                  </a:lnTo>
                  <a:lnTo>
                    <a:pt x="505" y="286"/>
                  </a:lnTo>
                  <a:lnTo>
                    <a:pt x="512" y="289"/>
                  </a:lnTo>
                  <a:lnTo>
                    <a:pt x="520" y="291"/>
                  </a:lnTo>
                  <a:lnTo>
                    <a:pt x="528" y="294"/>
                  </a:lnTo>
                  <a:lnTo>
                    <a:pt x="533" y="301"/>
                  </a:lnTo>
                  <a:lnTo>
                    <a:pt x="534" y="307"/>
                  </a:lnTo>
                  <a:lnTo>
                    <a:pt x="533" y="311"/>
                  </a:lnTo>
                  <a:lnTo>
                    <a:pt x="533" y="315"/>
                  </a:lnTo>
                  <a:lnTo>
                    <a:pt x="536" y="324"/>
                  </a:lnTo>
                  <a:lnTo>
                    <a:pt x="541" y="332"/>
                  </a:lnTo>
                  <a:lnTo>
                    <a:pt x="543" y="337"/>
                  </a:lnTo>
                  <a:lnTo>
                    <a:pt x="544" y="342"/>
                  </a:lnTo>
                  <a:lnTo>
                    <a:pt x="548" y="345"/>
                  </a:lnTo>
                  <a:lnTo>
                    <a:pt x="552" y="350"/>
                  </a:lnTo>
                  <a:lnTo>
                    <a:pt x="556" y="354"/>
                  </a:lnTo>
                  <a:lnTo>
                    <a:pt x="555" y="357"/>
                  </a:lnTo>
                  <a:lnTo>
                    <a:pt x="549" y="356"/>
                  </a:lnTo>
                  <a:lnTo>
                    <a:pt x="544" y="352"/>
                  </a:lnTo>
                  <a:lnTo>
                    <a:pt x="541" y="349"/>
                  </a:lnTo>
                  <a:lnTo>
                    <a:pt x="535" y="345"/>
                  </a:lnTo>
                  <a:lnTo>
                    <a:pt x="525" y="345"/>
                  </a:lnTo>
                  <a:lnTo>
                    <a:pt x="513" y="348"/>
                  </a:lnTo>
                  <a:lnTo>
                    <a:pt x="505" y="349"/>
                  </a:lnTo>
                  <a:lnTo>
                    <a:pt x="499" y="349"/>
                  </a:lnTo>
                  <a:lnTo>
                    <a:pt x="493" y="345"/>
                  </a:lnTo>
                  <a:lnTo>
                    <a:pt x="488" y="343"/>
                  </a:lnTo>
                  <a:lnTo>
                    <a:pt x="483" y="342"/>
                  </a:lnTo>
                  <a:lnTo>
                    <a:pt x="478" y="340"/>
                  </a:lnTo>
                  <a:lnTo>
                    <a:pt x="472" y="339"/>
                  </a:lnTo>
                  <a:lnTo>
                    <a:pt x="466" y="337"/>
                  </a:lnTo>
                  <a:lnTo>
                    <a:pt x="461" y="337"/>
                  </a:lnTo>
                  <a:lnTo>
                    <a:pt x="457" y="337"/>
                  </a:lnTo>
                  <a:lnTo>
                    <a:pt x="453" y="337"/>
                  </a:lnTo>
                  <a:lnTo>
                    <a:pt x="451" y="340"/>
                  </a:lnTo>
                  <a:lnTo>
                    <a:pt x="455" y="343"/>
                  </a:lnTo>
                  <a:lnTo>
                    <a:pt x="463" y="347"/>
                  </a:lnTo>
                  <a:lnTo>
                    <a:pt x="476" y="352"/>
                  </a:lnTo>
                  <a:lnTo>
                    <a:pt x="485" y="355"/>
                  </a:lnTo>
                  <a:lnTo>
                    <a:pt x="490" y="357"/>
                  </a:lnTo>
                  <a:lnTo>
                    <a:pt x="496" y="358"/>
                  </a:lnTo>
                  <a:lnTo>
                    <a:pt x="499" y="358"/>
                  </a:lnTo>
                  <a:lnTo>
                    <a:pt x="503" y="359"/>
                  </a:lnTo>
                  <a:lnTo>
                    <a:pt x="506" y="360"/>
                  </a:lnTo>
                  <a:lnTo>
                    <a:pt x="509" y="362"/>
                  </a:lnTo>
                  <a:lnTo>
                    <a:pt x="511" y="364"/>
                  </a:lnTo>
                  <a:lnTo>
                    <a:pt x="517" y="367"/>
                  </a:lnTo>
                  <a:lnTo>
                    <a:pt x="525" y="371"/>
                  </a:lnTo>
                  <a:lnTo>
                    <a:pt x="533" y="374"/>
                  </a:lnTo>
                  <a:lnTo>
                    <a:pt x="539" y="379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1" name="Freeform 432">
              <a:extLst>
                <a:ext uri="{FF2B5EF4-FFF2-40B4-BE49-F238E27FC236}">
                  <a16:creationId xmlns:a16="http://schemas.microsoft.com/office/drawing/2014/main" xmlns="" id="{5C0DA8D8-7B9D-4913-8753-78691E73C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248" y="1712542"/>
              <a:ext cx="120966" cy="111289"/>
            </a:xfrm>
            <a:custGeom>
              <a:avLst/>
              <a:gdLst>
                <a:gd name="T0" fmla="*/ 2147483646 w 148"/>
                <a:gd name="T1" fmla="*/ 2147483646 h 146"/>
                <a:gd name="T2" fmla="*/ 2147483646 w 148"/>
                <a:gd name="T3" fmla="*/ 2147483646 h 146"/>
                <a:gd name="T4" fmla="*/ 2147483646 w 148"/>
                <a:gd name="T5" fmla="*/ 2147483646 h 146"/>
                <a:gd name="T6" fmla="*/ 2147483646 w 148"/>
                <a:gd name="T7" fmla="*/ 2147483646 h 146"/>
                <a:gd name="T8" fmla="*/ 2147483646 w 148"/>
                <a:gd name="T9" fmla="*/ 2147483646 h 146"/>
                <a:gd name="T10" fmla="*/ 2147483646 w 148"/>
                <a:gd name="T11" fmla="*/ 2147483646 h 146"/>
                <a:gd name="T12" fmla="*/ 2147483646 w 148"/>
                <a:gd name="T13" fmla="*/ 2147483646 h 146"/>
                <a:gd name="T14" fmla="*/ 2147483646 w 148"/>
                <a:gd name="T15" fmla="*/ 2147483646 h 146"/>
                <a:gd name="T16" fmla="*/ 2147483646 w 148"/>
                <a:gd name="T17" fmla="*/ 2147483646 h 146"/>
                <a:gd name="T18" fmla="*/ 2147483646 w 148"/>
                <a:gd name="T19" fmla="*/ 0 h 146"/>
                <a:gd name="T20" fmla="*/ 2147483646 w 148"/>
                <a:gd name="T21" fmla="*/ 2147483646 h 146"/>
                <a:gd name="T22" fmla="*/ 2147483646 w 148"/>
                <a:gd name="T23" fmla="*/ 2147483646 h 146"/>
                <a:gd name="T24" fmla="*/ 2147483646 w 148"/>
                <a:gd name="T25" fmla="*/ 2147483646 h 146"/>
                <a:gd name="T26" fmla="*/ 2147483646 w 148"/>
                <a:gd name="T27" fmla="*/ 2147483646 h 146"/>
                <a:gd name="T28" fmla="*/ 2147483646 w 148"/>
                <a:gd name="T29" fmla="*/ 2147483646 h 146"/>
                <a:gd name="T30" fmla="*/ 2147483646 w 148"/>
                <a:gd name="T31" fmla="*/ 2147483646 h 146"/>
                <a:gd name="T32" fmla="*/ 2147483646 w 148"/>
                <a:gd name="T33" fmla="*/ 2147483646 h 146"/>
                <a:gd name="T34" fmla="*/ 2147483646 w 148"/>
                <a:gd name="T35" fmla="*/ 2147483646 h 146"/>
                <a:gd name="T36" fmla="*/ 2147483646 w 148"/>
                <a:gd name="T37" fmla="*/ 2147483646 h 146"/>
                <a:gd name="T38" fmla="*/ 2147483646 w 148"/>
                <a:gd name="T39" fmla="*/ 2147483646 h 146"/>
                <a:gd name="T40" fmla="*/ 2147483646 w 148"/>
                <a:gd name="T41" fmla="*/ 2147483646 h 146"/>
                <a:gd name="T42" fmla="*/ 2147483646 w 148"/>
                <a:gd name="T43" fmla="*/ 2147483646 h 146"/>
                <a:gd name="T44" fmla="*/ 2147483646 w 148"/>
                <a:gd name="T45" fmla="*/ 2147483646 h 146"/>
                <a:gd name="T46" fmla="*/ 2147483646 w 148"/>
                <a:gd name="T47" fmla="*/ 2147483646 h 146"/>
                <a:gd name="T48" fmla="*/ 2147483646 w 148"/>
                <a:gd name="T49" fmla="*/ 2147483646 h 146"/>
                <a:gd name="T50" fmla="*/ 2147483646 w 148"/>
                <a:gd name="T51" fmla="*/ 2147483646 h 146"/>
                <a:gd name="T52" fmla="*/ 2147483646 w 148"/>
                <a:gd name="T53" fmla="*/ 2147483646 h 146"/>
                <a:gd name="T54" fmla="*/ 2147483646 w 148"/>
                <a:gd name="T55" fmla="*/ 2147483646 h 146"/>
                <a:gd name="T56" fmla="*/ 2147483646 w 148"/>
                <a:gd name="T57" fmla="*/ 2147483646 h 146"/>
                <a:gd name="T58" fmla="*/ 2147483646 w 148"/>
                <a:gd name="T59" fmla="*/ 2147483646 h 146"/>
                <a:gd name="T60" fmla="*/ 2147483646 w 148"/>
                <a:gd name="T61" fmla="*/ 2147483646 h 146"/>
                <a:gd name="T62" fmla="*/ 2147483646 w 148"/>
                <a:gd name="T63" fmla="*/ 2147483646 h 1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8" h="146">
                  <a:moveTo>
                    <a:pt x="148" y="71"/>
                  </a:moveTo>
                  <a:lnTo>
                    <a:pt x="146" y="67"/>
                  </a:lnTo>
                  <a:lnTo>
                    <a:pt x="145" y="56"/>
                  </a:lnTo>
                  <a:lnTo>
                    <a:pt x="141" y="44"/>
                  </a:lnTo>
                  <a:lnTo>
                    <a:pt x="135" y="36"/>
                  </a:lnTo>
                  <a:lnTo>
                    <a:pt x="129" y="33"/>
                  </a:lnTo>
                  <a:lnTo>
                    <a:pt x="125" y="33"/>
                  </a:lnTo>
                  <a:lnTo>
                    <a:pt x="120" y="35"/>
                  </a:lnTo>
                  <a:lnTo>
                    <a:pt x="115" y="32"/>
                  </a:lnTo>
                  <a:lnTo>
                    <a:pt x="111" y="26"/>
                  </a:lnTo>
                  <a:lnTo>
                    <a:pt x="108" y="20"/>
                  </a:lnTo>
                  <a:lnTo>
                    <a:pt x="104" y="14"/>
                  </a:lnTo>
                  <a:lnTo>
                    <a:pt x="95" y="12"/>
                  </a:lnTo>
                  <a:lnTo>
                    <a:pt x="88" y="10"/>
                  </a:lnTo>
                  <a:lnTo>
                    <a:pt x="82" y="9"/>
                  </a:lnTo>
                  <a:lnTo>
                    <a:pt x="77" y="7"/>
                  </a:lnTo>
                  <a:lnTo>
                    <a:pt x="73" y="3"/>
                  </a:lnTo>
                  <a:lnTo>
                    <a:pt x="68" y="1"/>
                  </a:lnTo>
                  <a:lnTo>
                    <a:pt x="65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8"/>
                  </a:lnTo>
                  <a:lnTo>
                    <a:pt x="58" y="15"/>
                  </a:lnTo>
                  <a:lnTo>
                    <a:pt x="57" y="20"/>
                  </a:lnTo>
                  <a:lnTo>
                    <a:pt x="55" y="24"/>
                  </a:lnTo>
                  <a:lnTo>
                    <a:pt x="50" y="31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7" y="55"/>
                  </a:lnTo>
                  <a:lnTo>
                    <a:pt x="20" y="62"/>
                  </a:lnTo>
                  <a:lnTo>
                    <a:pt x="11" y="71"/>
                  </a:lnTo>
                  <a:lnTo>
                    <a:pt x="3" y="82"/>
                  </a:lnTo>
                  <a:lnTo>
                    <a:pt x="0" y="90"/>
                  </a:lnTo>
                  <a:lnTo>
                    <a:pt x="3" y="91"/>
                  </a:lnTo>
                  <a:lnTo>
                    <a:pt x="4" y="91"/>
                  </a:lnTo>
                  <a:lnTo>
                    <a:pt x="6" y="94"/>
                  </a:lnTo>
                  <a:lnTo>
                    <a:pt x="11" y="107"/>
                  </a:lnTo>
                  <a:lnTo>
                    <a:pt x="14" y="123"/>
                  </a:lnTo>
                  <a:lnTo>
                    <a:pt x="14" y="136"/>
                  </a:lnTo>
                  <a:lnTo>
                    <a:pt x="15" y="144"/>
                  </a:lnTo>
                  <a:lnTo>
                    <a:pt x="20" y="146"/>
                  </a:lnTo>
                  <a:lnTo>
                    <a:pt x="27" y="143"/>
                  </a:lnTo>
                  <a:lnTo>
                    <a:pt x="32" y="139"/>
                  </a:lnTo>
                  <a:lnTo>
                    <a:pt x="36" y="137"/>
                  </a:lnTo>
                  <a:lnTo>
                    <a:pt x="39" y="138"/>
                  </a:lnTo>
                  <a:lnTo>
                    <a:pt x="44" y="143"/>
                  </a:lnTo>
                  <a:lnTo>
                    <a:pt x="50" y="146"/>
                  </a:lnTo>
                  <a:lnTo>
                    <a:pt x="55" y="145"/>
                  </a:lnTo>
                  <a:lnTo>
                    <a:pt x="60" y="135"/>
                  </a:lnTo>
                  <a:lnTo>
                    <a:pt x="66" y="124"/>
                  </a:lnTo>
                  <a:lnTo>
                    <a:pt x="75" y="119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87" y="104"/>
                  </a:lnTo>
                  <a:lnTo>
                    <a:pt x="87" y="99"/>
                  </a:lnTo>
                  <a:lnTo>
                    <a:pt x="91" y="96"/>
                  </a:lnTo>
                  <a:lnTo>
                    <a:pt x="104" y="92"/>
                  </a:lnTo>
                  <a:lnTo>
                    <a:pt x="112" y="90"/>
                  </a:lnTo>
                  <a:lnTo>
                    <a:pt x="120" y="89"/>
                  </a:lnTo>
                  <a:lnTo>
                    <a:pt x="128" y="86"/>
                  </a:lnTo>
                  <a:lnTo>
                    <a:pt x="135" y="84"/>
                  </a:lnTo>
                  <a:lnTo>
                    <a:pt x="140" y="82"/>
                  </a:lnTo>
                  <a:lnTo>
                    <a:pt x="144" y="78"/>
                  </a:lnTo>
                  <a:lnTo>
                    <a:pt x="146" y="75"/>
                  </a:lnTo>
                  <a:lnTo>
                    <a:pt x="148" y="71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2" name="Freeform 433">
              <a:extLst>
                <a:ext uri="{FF2B5EF4-FFF2-40B4-BE49-F238E27FC236}">
                  <a16:creationId xmlns:a16="http://schemas.microsoft.com/office/drawing/2014/main" xmlns="" id="{24BD9F90-61EF-4E11-8388-4B865C509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472" y="1671413"/>
              <a:ext cx="110080" cy="71370"/>
            </a:xfrm>
            <a:custGeom>
              <a:avLst/>
              <a:gdLst>
                <a:gd name="T0" fmla="*/ 2147483646 w 133"/>
                <a:gd name="T1" fmla="*/ 2147483646 h 91"/>
                <a:gd name="T2" fmla="*/ 2147483646 w 133"/>
                <a:gd name="T3" fmla="*/ 2147483646 h 91"/>
                <a:gd name="T4" fmla="*/ 2147483646 w 133"/>
                <a:gd name="T5" fmla="*/ 2147483646 h 91"/>
                <a:gd name="T6" fmla="*/ 2147483646 w 133"/>
                <a:gd name="T7" fmla="*/ 2147483646 h 91"/>
                <a:gd name="T8" fmla="*/ 2147483646 w 133"/>
                <a:gd name="T9" fmla="*/ 2147483646 h 91"/>
                <a:gd name="T10" fmla="*/ 2147483646 w 133"/>
                <a:gd name="T11" fmla="*/ 2147483646 h 91"/>
                <a:gd name="T12" fmla="*/ 2147483646 w 133"/>
                <a:gd name="T13" fmla="*/ 2147483646 h 91"/>
                <a:gd name="T14" fmla="*/ 2147483646 w 133"/>
                <a:gd name="T15" fmla="*/ 2147483646 h 91"/>
                <a:gd name="T16" fmla="*/ 2147483646 w 133"/>
                <a:gd name="T17" fmla="*/ 2147483646 h 91"/>
                <a:gd name="T18" fmla="*/ 2147483646 w 133"/>
                <a:gd name="T19" fmla="*/ 2147483646 h 91"/>
                <a:gd name="T20" fmla="*/ 2147483646 w 133"/>
                <a:gd name="T21" fmla="*/ 2147483646 h 91"/>
                <a:gd name="T22" fmla="*/ 2147483646 w 133"/>
                <a:gd name="T23" fmla="*/ 2147483646 h 91"/>
                <a:gd name="T24" fmla="*/ 2147483646 w 133"/>
                <a:gd name="T25" fmla="*/ 2147483646 h 91"/>
                <a:gd name="T26" fmla="*/ 2147483646 w 133"/>
                <a:gd name="T27" fmla="*/ 2147483646 h 91"/>
                <a:gd name="T28" fmla="*/ 2147483646 w 133"/>
                <a:gd name="T29" fmla="*/ 2147483646 h 91"/>
                <a:gd name="T30" fmla="*/ 2147483646 w 133"/>
                <a:gd name="T31" fmla="*/ 2147483646 h 91"/>
                <a:gd name="T32" fmla="*/ 2147483646 w 133"/>
                <a:gd name="T33" fmla="*/ 2147483646 h 91"/>
                <a:gd name="T34" fmla="*/ 2147483646 w 133"/>
                <a:gd name="T35" fmla="*/ 2147483646 h 91"/>
                <a:gd name="T36" fmla="*/ 2147483646 w 133"/>
                <a:gd name="T37" fmla="*/ 2147483646 h 91"/>
                <a:gd name="T38" fmla="*/ 2147483646 w 133"/>
                <a:gd name="T39" fmla="*/ 2147483646 h 91"/>
                <a:gd name="T40" fmla="*/ 2147483646 w 133"/>
                <a:gd name="T41" fmla="*/ 2147483646 h 91"/>
                <a:gd name="T42" fmla="*/ 2147483646 w 133"/>
                <a:gd name="T43" fmla="*/ 2147483646 h 91"/>
                <a:gd name="T44" fmla="*/ 2147483646 w 133"/>
                <a:gd name="T45" fmla="*/ 2147483646 h 91"/>
                <a:gd name="T46" fmla="*/ 2147483646 w 133"/>
                <a:gd name="T47" fmla="*/ 2147483646 h 91"/>
                <a:gd name="T48" fmla="*/ 2147483646 w 133"/>
                <a:gd name="T49" fmla="*/ 2147483646 h 91"/>
                <a:gd name="T50" fmla="*/ 2147483646 w 133"/>
                <a:gd name="T51" fmla="*/ 2147483646 h 91"/>
                <a:gd name="T52" fmla="*/ 2147483646 w 133"/>
                <a:gd name="T53" fmla="*/ 2147483646 h 91"/>
                <a:gd name="T54" fmla="*/ 2147483646 w 133"/>
                <a:gd name="T55" fmla="*/ 2147483646 h 91"/>
                <a:gd name="T56" fmla="*/ 0 w 133"/>
                <a:gd name="T57" fmla="*/ 2147483646 h 91"/>
                <a:gd name="T58" fmla="*/ 2147483646 w 133"/>
                <a:gd name="T59" fmla="*/ 2147483646 h 91"/>
                <a:gd name="T60" fmla="*/ 2147483646 w 133"/>
                <a:gd name="T61" fmla="*/ 2147483646 h 91"/>
                <a:gd name="T62" fmla="*/ 2147483646 w 133"/>
                <a:gd name="T63" fmla="*/ 2147483646 h 91"/>
                <a:gd name="T64" fmla="*/ 2147483646 w 133"/>
                <a:gd name="T65" fmla="*/ 2147483646 h 91"/>
                <a:gd name="T66" fmla="*/ 2147483646 w 133"/>
                <a:gd name="T67" fmla="*/ 2147483646 h 91"/>
                <a:gd name="T68" fmla="*/ 2147483646 w 133"/>
                <a:gd name="T69" fmla="*/ 0 h 91"/>
                <a:gd name="T70" fmla="*/ 2147483646 w 133"/>
                <a:gd name="T71" fmla="*/ 2147483646 h 91"/>
                <a:gd name="T72" fmla="*/ 2147483646 w 133"/>
                <a:gd name="T73" fmla="*/ 2147483646 h 91"/>
                <a:gd name="T74" fmla="*/ 2147483646 w 133"/>
                <a:gd name="T75" fmla="*/ 2147483646 h 91"/>
                <a:gd name="T76" fmla="*/ 2147483646 w 133"/>
                <a:gd name="T77" fmla="*/ 2147483646 h 91"/>
                <a:gd name="T78" fmla="*/ 2147483646 w 133"/>
                <a:gd name="T79" fmla="*/ 2147483646 h 91"/>
                <a:gd name="T80" fmla="*/ 2147483646 w 133"/>
                <a:gd name="T81" fmla="*/ 2147483646 h 91"/>
                <a:gd name="T82" fmla="*/ 2147483646 w 133"/>
                <a:gd name="T83" fmla="*/ 2147483646 h 91"/>
                <a:gd name="T84" fmla="*/ 2147483646 w 133"/>
                <a:gd name="T85" fmla="*/ 2147483646 h 91"/>
                <a:gd name="T86" fmla="*/ 2147483646 w 133"/>
                <a:gd name="T87" fmla="*/ 2147483646 h 91"/>
                <a:gd name="T88" fmla="*/ 2147483646 w 133"/>
                <a:gd name="T89" fmla="*/ 2147483646 h 91"/>
                <a:gd name="T90" fmla="*/ 2147483646 w 133"/>
                <a:gd name="T91" fmla="*/ 2147483646 h 91"/>
                <a:gd name="T92" fmla="*/ 2147483646 w 133"/>
                <a:gd name="T93" fmla="*/ 2147483646 h 91"/>
                <a:gd name="T94" fmla="*/ 2147483646 w 133"/>
                <a:gd name="T95" fmla="*/ 2147483646 h 91"/>
                <a:gd name="T96" fmla="*/ 2147483646 w 133"/>
                <a:gd name="T97" fmla="*/ 2147483646 h 91"/>
                <a:gd name="T98" fmla="*/ 2147483646 w 133"/>
                <a:gd name="T99" fmla="*/ 2147483646 h 91"/>
                <a:gd name="T100" fmla="*/ 2147483646 w 133"/>
                <a:gd name="T101" fmla="*/ 2147483646 h 91"/>
                <a:gd name="T102" fmla="*/ 2147483646 w 133"/>
                <a:gd name="T103" fmla="*/ 2147483646 h 9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33" h="91">
                  <a:moveTo>
                    <a:pt x="104" y="0"/>
                  </a:moveTo>
                  <a:lnTo>
                    <a:pt x="104" y="4"/>
                  </a:lnTo>
                  <a:lnTo>
                    <a:pt x="103" y="13"/>
                  </a:lnTo>
                  <a:lnTo>
                    <a:pt x="103" y="23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1" y="39"/>
                  </a:lnTo>
                  <a:lnTo>
                    <a:pt x="102" y="44"/>
                  </a:lnTo>
                  <a:lnTo>
                    <a:pt x="107" y="46"/>
                  </a:lnTo>
                  <a:lnTo>
                    <a:pt x="111" y="43"/>
                  </a:lnTo>
                  <a:lnTo>
                    <a:pt x="113" y="37"/>
                  </a:lnTo>
                  <a:lnTo>
                    <a:pt x="115" y="34"/>
                  </a:lnTo>
                  <a:lnTo>
                    <a:pt x="121" y="36"/>
                  </a:lnTo>
                  <a:lnTo>
                    <a:pt x="128" y="42"/>
                  </a:lnTo>
                  <a:lnTo>
                    <a:pt x="132" y="45"/>
                  </a:lnTo>
                  <a:lnTo>
                    <a:pt x="133" y="49"/>
                  </a:lnTo>
                  <a:lnTo>
                    <a:pt x="132" y="54"/>
                  </a:lnTo>
                  <a:lnTo>
                    <a:pt x="132" y="60"/>
                  </a:lnTo>
                  <a:lnTo>
                    <a:pt x="132" y="62"/>
                  </a:lnTo>
                  <a:lnTo>
                    <a:pt x="131" y="66"/>
                  </a:lnTo>
                  <a:lnTo>
                    <a:pt x="128" y="72"/>
                  </a:lnTo>
                  <a:lnTo>
                    <a:pt x="123" y="78"/>
                  </a:lnTo>
                  <a:lnTo>
                    <a:pt x="121" y="82"/>
                  </a:lnTo>
                  <a:lnTo>
                    <a:pt x="116" y="84"/>
                  </a:lnTo>
                  <a:lnTo>
                    <a:pt x="107" y="83"/>
                  </a:lnTo>
                  <a:lnTo>
                    <a:pt x="96" y="81"/>
                  </a:lnTo>
                  <a:lnTo>
                    <a:pt x="88" y="78"/>
                  </a:lnTo>
                  <a:lnTo>
                    <a:pt x="83" y="77"/>
                  </a:lnTo>
                  <a:lnTo>
                    <a:pt x="79" y="80"/>
                  </a:lnTo>
                  <a:lnTo>
                    <a:pt x="76" y="83"/>
                  </a:lnTo>
                  <a:lnTo>
                    <a:pt x="72" y="85"/>
                  </a:lnTo>
                  <a:lnTo>
                    <a:pt x="68" y="88"/>
                  </a:lnTo>
                  <a:lnTo>
                    <a:pt x="61" y="90"/>
                  </a:lnTo>
                  <a:lnTo>
                    <a:pt x="54" y="91"/>
                  </a:lnTo>
                  <a:lnTo>
                    <a:pt x="49" y="91"/>
                  </a:lnTo>
                  <a:lnTo>
                    <a:pt x="45" y="91"/>
                  </a:lnTo>
                  <a:lnTo>
                    <a:pt x="39" y="91"/>
                  </a:lnTo>
                  <a:lnTo>
                    <a:pt x="32" y="89"/>
                  </a:lnTo>
                  <a:lnTo>
                    <a:pt x="24" y="85"/>
                  </a:lnTo>
                  <a:lnTo>
                    <a:pt x="18" y="82"/>
                  </a:lnTo>
                  <a:lnTo>
                    <a:pt x="19" y="78"/>
                  </a:lnTo>
                  <a:lnTo>
                    <a:pt x="25" y="77"/>
                  </a:lnTo>
                  <a:lnTo>
                    <a:pt x="32" y="77"/>
                  </a:lnTo>
                  <a:lnTo>
                    <a:pt x="38" y="77"/>
                  </a:lnTo>
                  <a:lnTo>
                    <a:pt x="43" y="75"/>
                  </a:lnTo>
                  <a:lnTo>
                    <a:pt x="48" y="70"/>
                  </a:lnTo>
                  <a:lnTo>
                    <a:pt x="49" y="64"/>
                  </a:lnTo>
                  <a:lnTo>
                    <a:pt x="48" y="60"/>
                  </a:lnTo>
                  <a:lnTo>
                    <a:pt x="42" y="60"/>
                  </a:lnTo>
                  <a:lnTo>
                    <a:pt x="35" y="65"/>
                  </a:lnTo>
                  <a:lnTo>
                    <a:pt x="32" y="67"/>
                  </a:lnTo>
                  <a:lnTo>
                    <a:pt x="27" y="67"/>
                  </a:lnTo>
                  <a:lnTo>
                    <a:pt x="20" y="62"/>
                  </a:lnTo>
                  <a:lnTo>
                    <a:pt x="14" y="57"/>
                  </a:lnTo>
                  <a:lnTo>
                    <a:pt x="8" y="53"/>
                  </a:lnTo>
                  <a:lnTo>
                    <a:pt x="4" y="51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2" y="35"/>
                  </a:lnTo>
                  <a:lnTo>
                    <a:pt x="8" y="30"/>
                  </a:lnTo>
                  <a:lnTo>
                    <a:pt x="12" y="25"/>
                  </a:lnTo>
                  <a:lnTo>
                    <a:pt x="14" y="22"/>
                  </a:lnTo>
                  <a:lnTo>
                    <a:pt x="15" y="20"/>
                  </a:lnTo>
                  <a:lnTo>
                    <a:pt x="18" y="14"/>
                  </a:lnTo>
                  <a:lnTo>
                    <a:pt x="23" y="7"/>
                  </a:lnTo>
                  <a:lnTo>
                    <a:pt x="25" y="4"/>
                  </a:lnTo>
                  <a:lnTo>
                    <a:pt x="28" y="1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5" y="2"/>
                  </a:lnTo>
                  <a:lnTo>
                    <a:pt x="46" y="5"/>
                  </a:lnTo>
                  <a:lnTo>
                    <a:pt x="45" y="8"/>
                  </a:lnTo>
                  <a:lnTo>
                    <a:pt x="46" y="13"/>
                  </a:lnTo>
                  <a:lnTo>
                    <a:pt x="50" y="15"/>
                  </a:lnTo>
                  <a:lnTo>
                    <a:pt x="55" y="19"/>
                  </a:lnTo>
                  <a:lnTo>
                    <a:pt x="56" y="23"/>
                  </a:lnTo>
                  <a:lnTo>
                    <a:pt x="56" y="28"/>
                  </a:lnTo>
                  <a:lnTo>
                    <a:pt x="61" y="31"/>
                  </a:lnTo>
                  <a:lnTo>
                    <a:pt x="65" y="35"/>
                  </a:lnTo>
                  <a:lnTo>
                    <a:pt x="68" y="39"/>
                  </a:lnTo>
                  <a:lnTo>
                    <a:pt x="68" y="44"/>
                  </a:lnTo>
                  <a:lnTo>
                    <a:pt x="68" y="47"/>
                  </a:lnTo>
                  <a:lnTo>
                    <a:pt x="70" y="50"/>
                  </a:lnTo>
                  <a:lnTo>
                    <a:pt x="75" y="52"/>
                  </a:lnTo>
                  <a:lnTo>
                    <a:pt x="80" y="55"/>
                  </a:lnTo>
                  <a:lnTo>
                    <a:pt x="86" y="59"/>
                  </a:lnTo>
                  <a:lnTo>
                    <a:pt x="90" y="59"/>
                  </a:lnTo>
                  <a:lnTo>
                    <a:pt x="91" y="54"/>
                  </a:lnTo>
                  <a:lnTo>
                    <a:pt x="91" y="47"/>
                  </a:lnTo>
                  <a:lnTo>
                    <a:pt x="91" y="42"/>
                  </a:lnTo>
                  <a:lnTo>
                    <a:pt x="91" y="37"/>
                  </a:lnTo>
                  <a:lnTo>
                    <a:pt x="91" y="32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5" y="29"/>
                  </a:lnTo>
                  <a:lnTo>
                    <a:pt x="84" y="24"/>
                  </a:lnTo>
                  <a:lnTo>
                    <a:pt x="84" y="19"/>
                  </a:lnTo>
                  <a:lnTo>
                    <a:pt x="84" y="14"/>
                  </a:lnTo>
                  <a:lnTo>
                    <a:pt x="85" y="11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9" y="4"/>
                  </a:lnTo>
                  <a:lnTo>
                    <a:pt x="103" y="1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3" name="Freeform 434">
              <a:extLst>
                <a:ext uri="{FF2B5EF4-FFF2-40B4-BE49-F238E27FC236}">
                  <a16:creationId xmlns:a16="http://schemas.microsoft.com/office/drawing/2014/main" xmlns="" id="{2139CD97-CB43-4AE8-A9AF-E9EC94DF1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5505" y="1633913"/>
              <a:ext cx="83467" cy="47177"/>
            </a:xfrm>
            <a:custGeom>
              <a:avLst/>
              <a:gdLst>
                <a:gd name="T0" fmla="*/ 2147483646 w 102"/>
                <a:gd name="T1" fmla="*/ 2147483646 h 60"/>
                <a:gd name="T2" fmla="*/ 2147483646 w 102"/>
                <a:gd name="T3" fmla="*/ 2147483646 h 60"/>
                <a:gd name="T4" fmla="*/ 2147483646 w 102"/>
                <a:gd name="T5" fmla="*/ 2147483646 h 60"/>
                <a:gd name="T6" fmla="*/ 2147483646 w 102"/>
                <a:gd name="T7" fmla="*/ 2147483646 h 60"/>
                <a:gd name="T8" fmla="*/ 2147483646 w 102"/>
                <a:gd name="T9" fmla="*/ 2147483646 h 60"/>
                <a:gd name="T10" fmla="*/ 2147483646 w 102"/>
                <a:gd name="T11" fmla="*/ 2147483646 h 60"/>
                <a:gd name="T12" fmla="*/ 2147483646 w 102"/>
                <a:gd name="T13" fmla="*/ 2147483646 h 60"/>
                <a:gd name="T14" fmla="*/ 2147483646 w 102"/>
                <a:gd name="T15" fmla="*/ 2147483646 h 60"/>
                <a:gd name="T16" fmla="*/ 2147483646 w 102"/>
                <a:gd name="T17" fmla="*/ 2147483646 h 60"/>
                <a:gd name="T18" fmla="*/ 2147483646 w 102"/>
                <a:gd name="T19" fmla="*/ 2147483646 h 60"/>
                <a:gd name="T20" fmla="*/ 2147483646 w 102"/>
                <a:gd name="T21" fmla="*/ 2147483646 h 60"/>
                <a:gd name="T22" fmla="*/ 2147483646 w 102"/>
                <a:gd name="T23" fmla="*/ 2147483646 h 60"/>
                <a:gd name="T24" fmla="*/ 2147483646 w 102"/>
                <a:gd name="T25" fmla="*/ 2147483646 h 60"/>
                <a:gd name="T26" fmla="*/ 2147483646 w 102"/>
                <a:gd name="T27" fmla="*/ 2147483646 h 60"/>
                <a:gd name="T28" fmla="*/ 2147483646 w 102"/>
                <a:gd name="T29" fmla="*/ 2147483646 h 60"/>
                <a:gd name="T30" fmla="*/ 2147483646 w 102"/>
                <a:gd name="T31" fmla="*/ 2147483646 h 60"/>
                <a:gd name="T32" fmla="*/ 2147483646 w 102"/>
                <a:gd name="T33" fmla="*/ 2147483646 h 60"/>
                <a:gd name="T34" fmla="*/ 2147483646 w 102"/>
                <a:gd name="T35" fmla="*/ 2147483646 h 60"/>
                <a:gd name="T36" fmla="*/ 2147483646 w 102"/>
                <a:gd name="T37" fmla="*/ 2147483646 h 60"/>
                <a:gd name="T38" fmla="*/ 2147483646 w 102"/>
                <a:gd name="T39" fmla="*/ 2147483646 h 60"/>
                <a:gd name="T40" fmla="*/ 2147483646 w 102"/>
                <a:gd name="T41" fmla="*/ 2147483646 h 60"/>
                <a:gd name="T42" fmla="*/ 2147483646 w 102"/>
                <a:gd name="T43" fmla="*/ 2147483646 h 60"/>
                <a:gd name="T44" fmla="*/ 2147483646 w 102"/>
                <a:gd name="T45" fmla="*/ 2147483646 h 60"/>
                <a:gd name="T46" fmla="*/ 0 w 102"/>
                <a:gd name="T47" fmla="*/ 2147483646 h 60"/>
                <a:gd name="T48" fmla="*/ 2147483646 w 102"/>
                <a:gd name="T49" fmla="*/ 2147483646 h 60"/>
                <a:gd name="T50" fmla="*/ 2147483646 w 102"/>
                <a:gd name="T51" fmla="*/ 2147483646 h 60"/>
                <a:gd name="T52" fmla="*/ 2147483646 w 102"/>
                <a:gd name="T53" fmla="*/ 2147483646 h 60"/>
                <a:gd name="T54" fmla="*/ 2147483646 w 102"/>
                <a:gd name="T55" fmla="*/ 2147483646 h 60"/>
                <a:gd name="T56" fmla="*/ 2147483646 w 102"/>
                <a:gd name="T57" fmla="*/ 2147483646 h 60"/>
                <a:gd name="T58" fmla="*/ 2147483646 w 102"/>
                <a:gd name="T59" fmla="*/ 2147483646 h 60"/>
                <a:gd name="T60" fmla="*/ 2147483646 w 102"/>
                <a:gd name="T61" fmla="*/ 2147483646 h 60"/>
                <a:gd name="T62" fmla="*/ 2147483646 w 102"/>
                <a:gd name="T63" fmla="*/ 2147483646 h 60"/>
                <a:gd name="T64" fmla="*/ 2147483646 w 102"/>
                <a:gd name="T65" fmla="*/ 0 h 60"/>
                <a:gd name="T66" fmla="*/ 2147483646 w 102"/>
                <a:gd name="T67" fmla="*/ 0 h 60"/>
                <a:gd name="T68" fmla="*/ 2147483646 w 102"/>
                <a:gd name="T69" fmla="*/ 0 h 60"/>
                <a:gd name="T70" fmla="*/ 2147483646 w 102"/>
                <a:gd name="T71" fmla="*/ 0 h 60"/>
                <a:gd name="T72" fmla="*/ 2147483646 w 102"/>
                <a:gd name="T73" fmla="*/ 0 h 60"/>
                <a:gd name="T74" fmla="*/ 2147483646 w 102"/>
                <a:gd name="T75" fmla="*/ 0 h 60"/>
                <a:gd name="T76" fmla="*/ 2147483646 w 102"/>
                <a:gd name="T77" fmla="*/ 2147483646 h 60"/>
                <a:gd name="T78" fmla="*/ 2147483646 w 102"/>
                <a:gd name="T79" fmla="*/ 2147483646 h 60"/>
                <a:gd name="T80" fmla="*/ 2147483646 w 102"/>
                <a:gd name="T81" fmla="*/ 2147483646 h 60"/>
                <a:gd name="T82" fmla="*/ 2147483646 w 102"/>
                <a:gd name="T83" fmla="*/ 2147483646 h 60"/>
                <a:gd name="T84" fmla="*/ 2147483646 w 102"/>
                <a:gd name="T85" fmla="*/ 2147483646 h 60"/>
                <a:gd name="T86" fmla="*/ 2147483646 w 102"/>
                <a:gd name="T87" fmla="*/ 2147483646 h 60"/>
                <a:gd name="T88" fmla="*/ 2147483646 w 102"/>
                <a:gd name="T89" fmla="*/ 2147483646 h 60"/>
                <a:gd name="T90" fmla="*/ 2147483646 w 102"/>
                <a:gd name="T91" fmla="*/ 2147483646 h 60"/>
                <a:gd name="T92" fmla="*/ 2147483646 w 102"/>
                <a:gd name="T93" fmla="*/ 2147483646 h 60"/>
                <a:gd name="T94" fmla="*/ 2147483646 w 102"/>
                <a:gd name="T95" fmla="*/ 2147483646 h 60"/>
                <a:gd name="T96" fmla="*/ 2147483646 w 102"/>
                <a:gd name="T97" fmla="*/ 2147483646 h 6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02" h="60">
                  <a:moveTo>
                    <a:pt x="76" y="40"/>
                  </a:moveTo>
                  <a:lnTo>
                    <a:pt x="75" y="41"/>
                  </a:lnTo>
                  <a:lnTo>
                    <a:pt x="72" y="45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4" y="35"/>
                  </a:lnTo>
                  <a:lnTo>
                    <a:pt x="61" y="30"/>
                  </a:lnTo>
                  <a:lnTo>
                    <a:pt x="58" y="27"/>
                  </a:lnTo>
                  <a:lnTo>
                    <a:pt x="56" y="31"/>
                  </a:lnTo>
                  <a:lnTo>
                    <a:pt x="55" y="38"/>
                  </a:lnTo>
                  <a:lnTo>
                    <a:pt x="55" y="44"/>
                  </a:lnTo>
                  <a:lnTo>
                    <a:pt x="53" y="47"/>
                  </a:lnTo>
                  <a:lnTo>
                    <a:pt x="48" y="47"/>
                  </a:lnTo>
                  <a:lnTo>
                    <a:pt x="42" y="47"/>
                  </a:lnTo>
                  <a:lnTo>
                    <a:pt x="38" y="52"/>
                  </a:lnTo>
                  <a:lnTo>
                    <a:pt x="38" y="57"/>
                  </a:lnTo>
                  <a:lnTo>
                    <a:pt x="38" y="60"/>
                  </a:lnTo>
                  <a:lnTo>
                    <a:pt x="37" y="57"/>
                  </a:lnTo>
                  <a:lnTo>
                    <a:pt x="33" y="54"/>
                  </a:lnTo>
                  <a:lnTo>
                    <a:pt x="27" y="50"/>
                  </a:lnTo>
                  <a:lnTo>
                    <a:pt x="22" y="48"/>
                  </a:lnTo>
                  <a:lnTo>
                    <a:pt x="15" y="48"/>
                  </a:lnTo>
                  <a:lnTo>
                    <a:pt x="6" y="48"/>
                  </a:lnTo>
                  <a:lnTo>
                    <a:pt x="0" y="46"/>
                  </a:lnTo>
                  <a:lnTo>
                    <a:pt x="4" y="40"/>
                  </a:lnTo>
                  <a:lnTo>
                    <a:pt x="11" y="34"/>
                  </a:lnTo>
                  <a:lnTo>
                    <a:pt x="17" y="30"/>
                  </a:lnTo>
                  <a:lnTo>
                    <a:pt x="23" y="25"/>
                  </a:lnTo>
                  <a:lnTo>
                    <a:pt x="35" y="19"/>
                  </a:lnTo>
                  <a:lnTo>
                    <a:pt x="46" y="12"/>
                  </a:lnTo>
                  <a:lnTo>
                    <a:pt x="55" y="7"/>
                  </a:lnTo>
                  <a:lnTo>
                    <a:pt x="60" y="2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2"/>
                  </a:lnTo>
                  <a:lnTo>
                    <a:pt x="102" y="6"/>
                  </a:lnTo>
                  <a:lnTo>
                    <a:pt x="99" y="10"/>
                  </a:lnTo>
                  <a:lnTo>
                    <a:pt x="95" y="15"/>
                  </a:lnTo>
                  <a:lnTo>
                    <a:pt x="93" y="17"/>
                  </a:lnTo>
                  <a:lnTo>
                    <a:pt x="93" y="19"/>
                  </a:lnTo>
                  <a:lnTo>
                    <a:pt x="91" y="24"/>
                  </a:lnTo>
                  <a:lnTo>
                    <a:pt x="89" y="31"/>
                  </a:lnTo>
                  <a:lnTo>
                    <a:pt x="86" y="35"/>
                  </a:lnTo>
                  <a:lnTo>
                    <a:pt x="81" y="39"/>
                  </a:lnTo>
                  <a:lnTo>
                    <a:pt x="76" y="4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4" name="Freeform 435">
              <a:extLst>
                <a:ext uri="{FF2B5EF4-FFF2-40B4-BE49-F238E27FC236}">
                  <a16:creationId xmlns:a16="http://schemas.microsoft.com/office/drawing/2014/main" xmlns="" id="{34F51903-3205-477A-88C4-98F356CCB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019" y="1681091"/>
              <a:ext cx="70161" cy="61693"/>
            </a:xfrm>
            <a:custGeom>
              <a:avLst/>
              <a:gdLst>
                <a:gd name="T0" fmla="*/ 2147483646 w 86"/>
                <a:gd name="T1" fmla="*/ 2147483646 h 80"/>
                <a:gd name="T2" fmla="*/ 2147483646 w 86"/>
                <a:gd name="T3" fmla="*/ 0 h 80"/>
                <a:gd name="T4" fmla="*/ 2147483646 w 86"/>
                <a:gd name="T5" fmla="*/ 2147483646 h 80"/>
                <a:gd name="T6" fmla="*/ 2147483646 w 86"/>
                <a:gd name="T7" fmla="*/ 2147483646 h 80"/>
                <a:gd name="T8" fmla="*/ 2147483646 w 86"/>
                <a:gd name="T9" fmla="*/ 2147483646 h 80"/>
                <a:gd name="T10" fmla="*/ 2147483646 w 86"/>
                <a:gd name="T11" fmla="*/ 2147483646 h 80"/>
                <a:gd name="T12" fmla="*/ 2147483646 w 86"/>
                <a:gd name="T13" fmla="*/ 2147483646 h 80"/>
                <a:gd name="T14" fmla="*/ 2147483646 w 86"/>
                <a:gd name="T15" fmla="*/ 2147483646 h 80"/>
                <a:gd name="T16" fmla="*/ 2147483646 w 86"/>
                <a:gd name="T17" fmla="*/ 2147483646 h 80"/>
                <a:gd name="T18" fmla="*/ 2147483646 w 86"/>
                <a:gd name="T19" fmla="*/ 2147483646 h 80"/>
                <a:gd name="T20" fmla="*/ 2147483646 w 86"/>
                <a:gd name="T21" fmla="*/ 2147483646 h 80"/>
                <a:gd name="T22" fmla="*/ 2147483646 w 86"/>
                <a:gd name="T23" fmla="*/ 2147483646 h 80"/>
                <a:gd name="T24" fmla="*/ 2147483646 w 86"/>
                <a:gd name="T25" fmla="*/ 2147483646 h 80"/>
                <a:gd name="T26" fmla="*/ 2147483646 w 86"/>
                <a:gd name="T27" fmla="*/ 2147483646 h 80"/>
                <a:gd name="T28" fmla="*/ 2147483646 w 86"/>
                <a:gd name="T29" fmla="*/ 2147483646 h 80"/>
                <a:gd name="T30" fmla="*/ 2147483646 w 86"/>
                <a:gd name="T31" fmla="*/ 2147483646 h 80"/>
                <a:gd name="T32" fmla="*/ 2147483646 w 86"/>
                <a:gd name="T33" fmla="*/ 2147483646 h 80"/>
                <a:gd name="T34" fmla="*/ 2147483646 w 86"/>
                <a:gd name="T35" fmla="*/ 2147483646 h 80"/>
                <a:gd name="T36" fmla="*/ 2147483646 w 86"/>
                <a:gd name="T37" fmla="*/ 2147483646 h 80"/>
                <a:gd name="T38" fmla="*/ 2147483646 w 86"/>
                <a:gd name="T39" fmla="*/ 2147483646 h 80"/>
                <a:gd name="T40" fmla="*/ 2147483646 w 86"/>
                <a:gd name="T41" fmla="*/ 2147483646 h 80"/>
                <a:gd name="T42" fmla="*/ 2147483646 w 86"/>
                <a:gd name="T43" fmla="*/ 2147483646 h 80"/>
                <a:gd name="T44" fmla="*/ 2147483646 w 86"/>
                <a:gd name="T45" fmla="*/ 2147483646 h 80"/>
                <a:gd name="T46" fmla="*/ 2147483646 w 86"/>
                <a:gd name="T47" fmla="*/ 2147483646 h 80"/>
                <a:gd name="T48" fmla="*/ 2147483646 w 86"/>
                <a:gd name="T49" fmla="*/ 2147483646 h 80"/>
                <a:gd name="T50" fmla="*/ 2147483646 w 86"/>
                <a:gd name="T51" fmla="*/ 2147483646 h 80"/>
                <a:gd name="T52" fmla="*/ 2147483646 w 86"/>
                <a:gd name="T53" fmla="*/ 2147483646 h 80"/>
                <a:gd name="T54" fmla="*/ 2147483646 w 86"/>
                <a:gd name="T55" fmla="*/ 2147483646 h 80"/>
                <a:gd name="T56" fmla="*/ 2147483646 w 86"/>
                <a:gd name="T57" fmla="*/ 2147483646 h 80"/>
                <a:gd name="T58" fmla="*/ 2147483646 w 86"/>
                <a:gd name="T59" fmla="*/ 2147483646 h 80"/>
                <a:gd name="T60" fmla="*/ 2147483646 w 86"/>
                <a:gd name="T61" fmla="*/ 2147483646 h 80"/>
                <a:gd name="T62" fmla="*/ 2147483646 w 86"/>
                <a:gd name="T63" fmla="*/ 2147483646 h 80"/>
                <a:gd name="T64" fmla="*/ 2147483646 w 86"/>
                <a:gd name="T65" fmla="*/ 2147483646 h 80"/>
                <a:gd name="T66" fmla="*/ 2147483646 w 86"/>
                <a:gd name="T67" fmla="*/ 2147483646 h 8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6" h="80">
                  <a:moveTo>
                    <a:pt x="20" y="16"/>
                  </a:moveTo>
                  <a:lnTo>
                    <a:pt x="17" y="12"/>
                  </a:lnTo>
                  <a:lnTo>
                    <a:pt x="10" y="5"/>
                  </a:lnTo>
                  <a:lnTo>
                    <a:pt x="3" y="0"/>
                  </a:lnTo>
                  <a:lnTo>
                    <a:pt x="0" y="2"/>
                  </a:lnTo>
                  <a:lnTo>
                    <a:pt x="1" y="9"/>
                  </a:lnTo>
                  <a:lnTo>
                    <a:pt x="2" y="15"/>
                  </a:lnTo>
                  <a:lnTo>
                    <a:pt x="3" y="22"/>
                  </a:lnTo>
                  <a:lnTo>
                    <a:pt x="4" y="27"/>
                  </a:lnTo>
                  <a:lnTo>
                    <a:pt x="5" y="33"/>
                  </a:lnTo>
                  <a:lnTo>
                    <a:pt x="8" y="38"/>
                  </a:lnTo>
                  <a:lnTo>
                    <a:pt x="11" y="41"/>
                  </a:lnTo>
                  <a:lnTo>
                    <a:pt x="15" y="42"/>
                  </a:lnTo>
                  <a:lnTo>
                    <a:pt x="18" y="42"/>
                  </a:lnTo>
                  <a:lnTo>
                    <a:pt x="22" y="42"/>
                  </a:lnTo>
                  <a:lnTo>
                    <a:pt x="24" y="43"/>
                  </a:lnTo>
                  <a:lnTo>
                    <a:pt x="23" y="47"/>
                  </a:lnTo>
                  <a:lnTo>
                    <a:pt x="20" y="52"/>
                  </a:lnTo>
                  <a:lnTo>
                    <a:pt x="22" y="54"/>
                  </a:lnTo>
                  <a:lnTo>
                    <a:pt x="24" y="54"/>
                  </a:lnTo>
                  <a:lnTo>
                    <a:pt x="31" y="54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2" y="54"/>
                  </a:lnTo>
                  <a:lnTo>
                    <a:pt x="42" y="58"/>
                  </a:lnTo>
                  <a:lnTo>
                    <a:pt x="40" y="65"/>
                  </a:lnTo>
                  <a:lnTo>
                    <a:pt x="38" y="73"/>
                  </a:lnTo>
                  <a:lnTo>
                    <a:pt x="38" y="79"/>
                  </a:lnTo>
                  <a:lnTo>
                    <a:pt x="43" y="80"/>
                  </a:lnTo>
                  <a:lnTo>
                    <a:pt x="54" y="77"/>
                  </a:lnTo>
                  <a:lnTo>
                    <a:pt x="64" y="72"/>
                  </a:lnTo>
                  <a:lnTo>
                    <a:pt x="72" y="66"/>
                  </a:lnTo>
                  <a:lnTo>
                    <a:pt x="76" y="64"/>
                  </a:lnTo>
                  <a:lnTo>
                    <a:pt x="75" y="62"/>
                  </a:lnTo>
                  <a:lnTo>
                    <a:pt x="72" y="57"/>
                  </a:lnTo>
                  <a:lnTo>
                    <a:pt x="72" y="54"/>
                  </a:lnTo>
                  <a:lnTo>
                    <a:pt x="75" y="54"/>
                  </a:lnTo>
                  <a:lnTo>
                    <a:pt x="79" y="56"/>
                  </a:lnTo>
                  <a:lnTo>
                    <a:pt x="84" y="58"/>
                  </a:lnTo>
                  <a:lnTo>
                    <a:pt x="86" y="57"/>
                  </a:lnTo>
                  <a:lnTo>
                    <a:pt x="83" y="50"/>
                  </a:lnTo>
                  <a:lnTo>
                    <a:pt x="77" y="42"/>
                  </a:lnTo>
                  <a:lnTo>
                    <a:pt x="72" y="39"/>
                  </a:lnTo>
                  <a:lnTo>
                    <a:pt x="71" y="37"/>
                  </a:lnTo>
                  <a:lnTo>
                    <a:pt x="72" y="31"/>
                  </a:lnTo>
                  <a:lnTo>
                    <a:pt x="76" y="22"/>
                  </a:lnTo>
                  <a:lnTo>
                    <a:pt x="77" y="15"/>
                  </a:lnTo>
                  <a:lnTo>
                    <a:pt x="76" y="9"/>
                  </a:lnTo>
                  <a:lnTo>
                    <a:pt x="71" y="7"/>
                  </a:lnTo>
                  <a:lnTo>
                    <a:pt x="65" y="8"/>
                  </a:lnTo>
                  <a:lnTo>
                    <a:pt x="64" y="10"/>
                  </a:lnTo>
                  <a:lnTo>
                    <a:pt x="63" y="12"/>
                  </a:lnTo>
                  <a:lnTo>
                    <a:pt x="60" y="11"/>
                  </a:lnTo>
                  <a:lnTo>
                    <a:pt x="55" y="8"/>
                  </a:lnTo>
                  <a:lnTo>
                    <a:pt x="50" y="3"/>
                  </a:lnTo>
                  <a:lnTo>
                    <a:pt x="47" y="2"/>
                  </a:lnTo>
                  <a:lnTo>
                    <a:pt x="45" y="3"/>
                  </a:lnTo>
                  <a:lnTo>
                    <a:pt x="45" y="7"/>
                  </a:lnTo>
                  <a:lnTo>
                    <a:pt x="47" y="11"/>
                  </a:lnTo>
                  <a:lnTo>
                    <a:pt x="48" y="13"/>
                  </a:lnTo>
                  <a:lnTo>
                    <a:pt x="47" y="16"/>
                  </a:lnTo>
                  <a:lnTo>
                    <a:pt x="43" y="15"/>
                  </a:lnTo>
                  <a:lnTo>
                    <a:pt x="39" y="11"/>
                  </a:lnTo>
                  <a:lnTo>
                    <a:pt x="35" y="9"/>
                  </a:lnTo>
                  <a:lnTo>
                    <a:pt x="32" y="11"/>
                  </a:lnTo>
                  <a:lnTo>
                    <a:pt x="28" y="15"/>
                  </a:lnTo>
                  <a:lnTo>
                    <a:pt x="25" y="16"/>
                  </a:lnTo>
                  <a:lnTo>
                    <a:pt x="22" y="16"/>
                  </a:lnTo>
                  <a:lnTo>
                    <a:pt x="20" y="1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5" name="Freeform 436">
              <a:extLst>
                <a:ext uri="{FF2B5EF4-FFF2-40B4-BE49-F238E27FC236}">
                  <a16:creationId xmlns:a16="http://schemas.microsoft.com/office/drawing/2014/main" xmlns="" id="{F8702D39-50C9-44DC-92D0-BA039A67E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1390" y="1718590"/>
              <a:ext cx="27822" cy="35081"/>
            </a:xfrm>
            <a:custGeom>
              <a:avLst/>
              <a:gdLst>
                <a:gd name="T0" fmla="*/ 2147483646 w 34"/>
                <a:gd name="T1" fmla="*/ 2147483646 h 46"/>
                <a:gd name="T2" fmla="*/ 2147483646 w 34"/>
                <a:gd name="T3" fmla="*/ 2147483646 h 46"/>
                <a:gd name="T4" fmla="*/ 2147483646 w 34"/>
                <a:gd name="T5" fmla="*/ 2147483646 h 46"/>
                <a:gd name="T6" fmla="*/ 2147483646 w 34"/>
                <a:gd name="T7" fmla="*/ 2147483646 h 46"/>
                <a:gd name="T8" fmla="*/ 2147483646 w 34"/>
                <a:gd name="T9" fmla="*/ 2147483646 h 46"/>
                <a:gd name="T10" fmla="*/ 2147483646 w 34"/>
                <a:gd name="T11" fmla="*/ 2147483646 h 46"/>
                <a:gd name="T12" fmla="*/ 2147483646 w 34"/>
                <a:gd name="T13" fmla="*/ 2147483646 h 46"/>
                <a:gd name="T14" fmla="*/ 0 w 34"/>
                <a:gd name="T15" fmla="*/ 2147483646 h 46"/>
                <a:gd name="T16" fmla="*/ 2147483646 w 34"/>
                <a:gd name="T17" fmla="*/ 2147483646 h 46"/>
                <a:gd name="T18" fmla="*/ 2147483646 w 34"/>
                <a:gd name="T19" fmla="*/ 2147483646 h 46"/>
                <a:gd name="T20" fmla="*/ 2147483646 w 34"/>
                <a:gd name="T21" fmla="*/ 2147483646 h 46"/>
                <a:gd name="T22" fmla="*/ 2147483646 w 34"/>
                <a:gd name="T23" fmla="*/ 2147483646 h 46"/>
                <a:gd name="T24" fmla="*/ 2147483646 w 34"/>
                <a:gd name="T25" fmla="*/ 2147483646 h 46"/>
                <a:gd name="T26" fmla="*/ 2147483646 w 34"/>
                <a:gd name="T27" fmla="*/ 2147483646 h 46"/>
                <a:gd name="T28" fmla="*/ 2147483646 w 34"/>
                <a:gd name="T29" fmla="*/ 2147483646 h 46"/>
                <a:gd name="T30" fmla="*/ 2147483646 w 34"/>
                <a:gd name="T31" fmla="*/ 2147483646 h 46"/>
                <a:gd name="T32" fmla="*/ 2147483646 w 34"/>
                <a:gd name="T33" fmla="*/ 2147483646 h 46"/>
                <a:gd name="T34" fmla="*/ 2147483646 w 34"/>
                <a:gd name="T35" fmla="*/ 2147483646 h 46"/>
                <a:gd name="T36" fmla="*/ 2147483646 w 34"/>
                <a:gd name="T37" fmla="*/ 2147483646 h 46"/>
                <a:gd name="T38" fmla="*/ 2147483646 w 34"/>
                <a:gd name="T39" fmla="*/ 2147483646 h 46"/>
                <a:gd name="T40" fmla="*/ 2147483646 w 34"/>
                <a:gd name="T41" fmla="*/ 2147483646 h 46"/>
                <a:gd name="T42" fmla="*/ 2147483646 w 34"/>
                <a:gd name="T43" fmla="*/ 2147483646 h 46"/>
                <a:gd name="T44" fmla="*/ 2147483646 w 34"/>
                <a:gd name="T45" fmla="*/ 2147483646 h 46"/>
                <a:gd name="T46" fmla="*/ 2147483646 w 34"/>
                <a:gd name="T47" fmla="*/ 2147483646 h 46"/>
                <a:gd name="T48" fmla="*/ 2147483646 w 34"/>
                <a:gd name="T49" fmla="*/ 0 h 46"/>
                <a:gd name="T50" fmla="*/ 2147483646 w 34"/>
                <a:gd name="T51" fmla="*/ 0 h 46"/>
                <a:gd name="T52" fmla="*/ 2147483646 w 34"/>
                <a:gd name="T53" fmla="*/ 0 h 46"/>
                <a:gd name="T54" fmla="*/ 2147483646 w 34"/>
                <a:gd name="T55" fmla="*/ 2147483646 h 46"/>
                <a:gd name="T56" fmla="*/ 2147483646 w 34"/>
                <a:gd name="T57" fmla="*/ 2147483646 h 4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4" h="46">
                  <a:moveTo>
                    <a:pt x="14" y="4"/>
                  </a:moveTo>
                  <a:lnTo>
                    <a:pt x="14" y="5"/>
                  </a:lnTo>
                  <a:lnTo>
                    <a:pt x="13" y="7"/>
                  </a:lnTo>
                  <a:lnTo>
                    <a:pt x="11" y="12"/>
                  </a:lnTo>
                  <a:lnTo>
                    <a:pt x="7" y="15"/>
                  </a:lnTo>
                  <a:lnTo>
                    <a:pt x="4" y="18"/>
                  </a:lnTo>
                  <a:lnTo>
                    <a:pt x="1" y="23"/>
                  </a:lnTo>
                  <a:lnTo>
                    <a:pt x="0" y="28"/>
                  </a:lnTo>
                  <a:lnTo>
                    <a:pt x="3" y="31"/>
                  </a:lnTo>
                  <a:lnTo>
                    <a:pt x="7" y="35"/>
                  </a:lnTo>
                  <a:lnTo>
                    <a:pt x="12" y="37"/>
                  </a:lnTo>
                  <a:lnTo>
                    <a:pt x="16" y="40"/>
                  </a:lnTo>
                  <a:lnTo>
                    <a:pt x="19" y="44"/>
                  </a:lnTo>
                  <a:lnTo>
                    <a:pt x="22" y="46"/>
                  </a:lnTo>
                  <a:lnTo>
                    <a:pt x="27" y="44"/>
                  </a:lnTo>
                  <a:lnTo>
                    <a:pt x="31" y="40"/>
                  </a:lnTo>
                  <a:lnTo>
                    <a:pt x="34" y="35"/>
                  </a:lnTo>
                  <a:lnTo>
                    <a:pt x="34" y="29"/>
                  </a:lnTo>
                  <a:lnTo>
                    <a:pt x="33" y="24"/>
                  </a:lnTo>
                  <a:lnTo>
                    <a:pt x="30" y="20"/>
                  </a:lnTo>
                  <a:lnTo>
                    <a:pt x="30" y="15"/>
                  </a:lnTo>
                  <a:lnTo>
                    <a:pt x="29" y="9"/>
                  </a:lnTo>
                  <a:lnTo>
                    <a:pt x="27" y="5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1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6" name="Freeform 437">
              <a:extLst>
                <a:ext uri="{FF2B5EF4-FFF2-40B4-BE49-F238E27FC236}">
                  <a16:creationId xmlns:a16="http://schemas.microsoft.com/office/drawing/2014/main" xmlns="" id="{4AC2578E-8717-4524-AE28-CD974DD56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132" y="1670203"/>
              <a:ext cx="164514" cy="78629"/>
            </a:xfrm>
            <a:custGeom>
              <a:avLst/>
              <a:gdLst>
                <a:gd name="T0" fmla="*/ 2147483646 w 202"/>
                <a:gd name="T1" fmla="*/ 2147483646 h 100"/>
                <a:gd name="T2" fmla="*/ 2147483646 w 202"/>
                <a:gd name="T3" fmla="*/ 2147483646 h 100"/>
                <a:gd name="T4" fmla="*/ 2147483646 w 202"/>
                <a:gd name="T5" fmla="*/ 2147483646 h 100"/>
                <a:gd name="T6" fmla="*/ 2147483646 w 202"/>
                <a:gd name="T7" fmla="*/ 2147483646 h 100"/>
                <a:gd name="T8" fmla="*/ 2147483646 w 202"/>
                <a:gd name="T9" fmla="*/ 2147483646 h 100"/>
                <a:gd name="T10" fmla="*/ 2147483646 w 202"/>
                <a:gd name="T11" fmla="*/ 2147483646 h 100"/>
                <a:gd name="T12" fmla="*/ 2147483646 w 202"/>
                <a:gd name="T13" fmla="*/ 2147483646 h 100"/>
                <a:gd name="T14" fmla="*/ 2147483646 w 202"/>
                <a:gd name="T15" fmla="*/ 2147483646 h 100"/>
                <a:gd name="T16" fmla="*/ 2147483646 w 202"/>
                <a:gd name="T17" fmla="*/ 2147483646 h 100"/>
                <a:gd name="T18" fmla="*/ 2147483646 w 202"/>
                <a:gd name="T19" fmla="*/ 2147483646 h 100"/>
                <a:gd name="T20" fmla="*/ 2147483646 w 202"/>
                <a:gd name="T21" fmla="*/ 2147483646 h 100"/>
                <a:gd name="T22" fmla="*/ 2147483646 w 202"/>
                <a:gd name="T23" fmla="*/ 2147483646 h 100"/>
                <a:gd name="T24" fmla="*/ 2147483646 w 202"/>
                <a:gd name="T25" fmla="*/ 2147483646 h 100"/>
                <a:gd name="T26" fmla="*/ 2147483646 w 202"/>
                <a:gd name="T27" fmla="*/ 2147483646 h 100"/>
                <a:gd name="T28" fmla="*/ 2147483646 w 202"/>
                <a:gd name="T29" fmla="*/ 2147483646 h 100"/>
                <a:gd name="T30" fmla="*/ 2147483646 w 202"/>
                <a:gd name="T31" fmla="*/ 2147483646 h 100"/>
                <a:gd name="T32" fmla="*/ 2147483646 w 202"/>
                <a:gd name="T33" fmla="*/ 2147483646 h 100"/>
                <a:gd name="T34" fmla="*/ 2147483646 w 202"/>
                <a:gd name="T35" fmla="*/ 2147483646 h 100"/>
                <a:gd name="T36" fmla="*/ 2147483646 w 202"/>
                <a:gd name="T37" fmla="*/ 2147483646 h 100"/>
                <a:gd name="T38" fmla="*/ 2147483646 w 202"/>
                <a:gd name="T39" fmla="*/ 2147483646 h 100"/>
                <a:gd name="T40" fmla="*/ 2147483646 w 202"/>
                <a:gd name="T41" fmla="*/ 2147483646 h 100"/>
                <a:gd name="T42" fmla="*/ 2147483646 w 202"/>
                <a:gd name="T43" fmla="*/ 2147483646 h 100"/>
                <a:gd name="T44" fmla="*/ 2147483646 w 202"/>
                <a:gd name="T45" fmla="*/ 2147483646 h 100"/>
                <a:gd name="T46" fmla="*/ 2147483646 w 202"/>
                <a:gd name="T47" fmla="*/ 2147483646 h 100"/>
                <a:gd name="T48" fmla="*/ 2147483646 w 202"/>
                <a:gd name="T49" fmla="*/ 2147483646 h 100"/>
                <a:gd name="T50" fmla="*/ 2147483646 w 202"/>
                <a:gd name="T51" fmla="*/ 2147483646 h 100"/>
                <a:gd name="T52" fmla="*/ 2147483646 w 202"/>
                <a:gd name="T53" fmla="*/ 2147483646 h 100"/>
                <a:gd name="T54" fmla="*/ 0 w 202"/>
                <a:gd name="T55" fmla="*/ 2147483646 h 100"/>
                <a:gd name="T56" fmla="*/ 2147483646 w 202"/>
                <a:gd name="T57" fmla="*/ 2147483646 h 100"/>
                <a:gd name="T58" fmla="*/ 2147483646 w 202"/>
                <a:gd name="T59" fmla="*/ 0 h 100"/>
                <a:gd name="T60" fmla="*/ 2147483646 w 202"/>
                <a:gd name="T61" fmla="*/ 2147483646 h 100"/>
                <a:gd name="T62" fmla="*/ 2147483646 w 202"/>
                <a:gd name="T63" fmla="*/ 2147483646 h 100"/>
                <a:gd name="T64" fmla="*/ 2147483646 w 202"/>
                <a:gd name="T65" fmla="*/ 2147483646 h 100"/>
                <a:gd name="T66" fmla="*/ 2147483646 w 202"/>
                <a:gd name="T67" fmla="*/ 2147483646 h 100"/>
                <a:gd name="T68" fmla="*/ 2147483646 w 202"/>
                <a:gd name="T69" fmla="*/ 2147483646 h 100"/>
                <a:gd name="T70" fmla="*/ 2147483646 w 202"/>
                <a:gd name="T71" fmla="*/ 2147483646 h 100"/>
                <a:gd name="T72" fmla="*/ 2147483646 w 202"/>
                <a:gd name="T73" fmla="*/ 2147483646 h 100"/>
                <a:gd name="T74" fmla="*/ 2147483646 w 202"/>
                <a:gd name="T75" fmla="*/ 2147483646 h 100"/>
                <a:gd name="T76" fmla="*/ 2147483646 w 202"/>
                <a:gd name="T77" fmla="*/ 2147483646 h 100"/>
                <a:gd name="T78" fmla="*/ 2147483646 w 202"/>
                <a:gd name="T79" fmla="*/ 2147483646 h 100"/>
                <a:gd name="T80" fmla="*/ 2147483646 w 202"/>
                <a:gd name="T81" fmla="*/ 2147483646 h 100"/>
                <a:gd name="T82" fmla="*/ 2147483646 w 202"/>
                <a:gd name="T83" fmla="*/ 2147483646 h 100"/>
                <a:gd name="T84" fmla="*/ 2147483646 w 202"/>
                <a:gd name="T85" fmla="*/ 2147483646 h 100"/>
                <a:gd name="T86" fmla="*/ 2147483646 w 202"/>
                <a:gd name="T87" fmla="*/ 2147483646 h 1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02" h="100">
                  <a:moveTo>
                    <a:pt x="166" y="28"/>
                  </a:moveTo>
                  <a:lnTo>
                    <a:pt x="169" y="29"/>
                  </a:lnTo>
                  <a:lnTo>
                    <a:pt x="176" y="30"/>
                  </a:lnTo>
                  <a:lnTo>
                    <a:pt x="184" y="33"/>
                  </a:lnTo>
                  <a:lnTo>
                    <a:pt x="191" y="37"/>
                  </a:lnTo>
                  <a:lnTo>
                    <a:pt x="196" y="41"/>
                  </a:lnTo>
                  <a:lnTo>
                    <a:pt x="198" y="46"/>
                  </a:lnTo>
                  <a:lnTo>
                    <a:pt x="201" y="52"/>
                  </a:lnTo>
                  <a:lnTo>
                    <a:pt x="201" y="60"/>
                  </a:lnTo>
                  <a:lnTo>
                    <a:pt x="201" y="67"/>
                  </a:lnTo>
                  <a:lnTo>
                    <a:pt x="202" y="69"/>
                  </a:lnTo>
                  <a:lnTo>
                    <a:pt x="201" y="73"/>
                  </a:lnTo>
                  <a:lnTo>
                    <a:pt x="196" y="76"/>
                  </a:lnTo>
                  <a:lnTo>
                    <a:pt x="190" y="81"/>
                  </a:lnTo>
                  <a:lnTo>
                    <a:pt x="186" y="84"/>
                  </a:lnTo>
                  <a:lnTo>
                    <a:pt x="180" y="85"/>
                  </a:lnTo>
                  <a:lnTo>
                    <a:pt x="172" y="85"/>
                  </a:lnTo>
                  <a:lnTo>
                    <a:pt x="166" y="84"/>
                  </a:lnTo>
                  <a:lnTo>
                    <a:pt x="163" y="83"/>
                  </a:lnTo>
                  <a:lnTo>
                    <a:pt x="160" y="84"/>
                  </a:lnTo>
                  <a:lnTo>
                    <a:pt x="156" y="88"/>
                  </a:lnTo>
                  <a:lnTo>
                    <a:pt x="152" y="90"/>
                  </a:lnTo>
                  <a:lnTo>
                    <a:pt x="148" y="91"/>
                  </a:lnTo>
                  <a:lnTo>
                    <a:pt x="142" y="92"/>
                  </a:lnTo>
                  <a:lnTo>
                    <a:pt x="136" y="92"/>
                  </a:lnTo>
                  <a:lnTo>
                    <a:pt x="130" y="93"/>
                  </a:lnTo>
                  <a:lnTo>
                    <a:pt x="125" y="93"/>
                  </a:lnTo>
                  <a:lnTo>
                    <a:pt x="120" y="94"/>
                  </a:lnTo>
                  <a:lnTo>
                    <a:pt x="116" y="96"/>
                  </a:lnTo>
                  <a:lnTo>
                    <a:pt x="111" y="98"/>
                  </a:lnTo>
                  <a:lnTo>
                    <a:pt x="106" y="99"/>
                  </a:lnTo>
                  <a:lnTo>
                    <a:pt x="100" y="100"/>
                  </a:lnTo>
                  <a:lnTo>
                    <a:pt x="92" y="100"/>
                  </a:lnTo>
                  <a:lnTo>
                    <a:pt x="84" y="99"/>
                  </a:lnTo>
                  <a:lnTo>
                    <a:pt x="77" y="99"/>
                  </a:lnTo>
                  <a:lnTo>
                    <a:pt x="73" y="97"/>
                  </a:lnTo>
                  <a:lnTo>
                    <a:pt x="68" y="93"/>
                  </a:lnTo>
                  <a:lnTo>
                    <a:pt x="63" y="90"/>
                  </a:lnTo>
                  <a:lnTo>
                    <a:pt x="58" y="85"/>
                  </a:lnTo>
                  <a:lnTo>
                    <a:pt x="53" y="79"/>
                  </a:lnTo>
                  <a:lnTo>
                    <a:pt x="52" y="71"/>
                  </a:lnTo>
                  <a:lnTo>
                    <a:pt x="53" y="61"/>
                  </a:lnTo>
                  <a:lnTo>
                    <a:pt x="53" y="54"/>
                  </a:lnTo>
                  <a:lnTo>
                    <a:pt x="53" y="48"/>
                  </a:lnTo>
                  <a:lnTo>
                    <a:pt x="51" y="44"/>
                  </a:lnTo>
                  <a:lnTo>
                    <a:pt x="49" y="39"/>
                  </a:lnTo>
                  <a:lnTo>
                    <a:pt x="46" y="35"/>
                  </a:lnTo>
                  <a:lnTo>
                    <a:pt x="42" y="32"/>
                  </a:lnTo>
                  <a:lnTo>
                    <a:pt x="36" y="32"/>
                  </a:lnTo>
                  <a:lnTo>
                    <a:pt x="30" y="33"/>
                  </a:lnTo>
                  <a:lnTo>
                    <a:pt x="28" y="35"/>
                  </a:lnTo>
                  <a:lnTo>
                    <a:pt x="24" y="35"/>
                  </a:lnTo>
                  <a:lnTo>
                    <a:pt x="20" y="31"/>
                  </a:lnTo>
                  <a:lnTo>
                    <a:pt x="12" y="25"/>
                  </a:lnTo>
                  <a:lnTo>
                    <a:pt x="5" y="22"/>
                  </a:lnTo>
                  <a:lnTo>
                    <a:pt x="0" y="16"/>
                  </a:lnTo>
                  <a:lnTo>
                    <a:pt x="1" y="9"/>
                  </a:lnTo>
                  <a:lnTo>
                    <a:pt x="7" y="3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1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7" y="17"/>
                  </a:lnTo>
                  <a:lnTo>
                    <a:pt x="43" y="21"/>
                  </a:lnTo>
                  <a:lnTo>
                    <a:pt x="49" y="20"/>
                  </a:lnTo>
                  <a:lnTo>
                    <a:pt x="52" y="16"/>
                  </a:lnTo>
                  <a:lnTo>
                    <a:pt x="54" y="13"/>
                  </a:lnTo>
                  <a:lnTo>
                    <a:pt x="59" y="12"/>
                  </a:lnTo>
                  <a:lnTo>
                    <a:pt x="63" y="13"/>
                  </a:lnTo>
                  <a:lnTo>
                    <a:pt x="67" y="13"/>
                  </a:lnTo>
                  <a:lnTo>
                    <a:pt x="69" y="16"/>
                  </a:lnTo>
                  <a:lnTo>
                    <a:pt x="70" y="21"/>
                  </a:lnTo>
                  <a:lnTo>
                    <a:pt x="73" y="29"/>
                  </a:lnTo>
                  <a:lnTo>
                    <a:pt x="80" y="36"/>
                  </a:lnTo>
                  <a:lnTo>
                    <a:pt x="85" y="43"/>
                  </a:lnTo>
                  <a:lnTo>
                    <a:pt x="88" y="50"/>
                  </a:lnTo>
                  <a:lnTo>
                    <a:pt x="91" y="53"/>
                  </a:lnTo>
                  <a:lnTo>
                    <a:pt x="100" y="52"/>
                  </a:lnTo>
                  <a:lnTo>
                    <a:pt x="111" y="51"/>
                  </a:lnTo>
                  <a:lnTo>
                    <a:pt x="119" y="52"/>
                  </a:lnTo>
                  <a:lnTo>
                    <a:pt x="123" y="53"/>
                  </a:lnTo>
                  <a:lnTo>
                    <a:pt x="128" y="51"/>
                  </a:lnTo>
                  <a:lnTo>
                    <a:pt x="133" y="46"/>
                  </a:lnTo>
                  <a:lnTo>
                    <a:pt x="138" y="41"/>
                  </a:lnTo>
                  <a:lnTo>
                    <a:pt x="143" y="37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6" y="2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7" name="Freeform 438">
              <a:extLst>
                <a:ext uri="{FF2B5EF4-FFF2-40B4-BE49-F238E27FC236}">
                  <a16:creationId xmlns:a16="http://schemas.microsoft.com/office/drawing/2014/main" xmlns="" id="{70C5E4C0-FCC6-44AA-BE3B-7B00BF096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4697" y="1620608"/>
              <a:ext cx="33871" cy="29032"/>
            </a:xfrm>
            <a:custGeom>
              <a:avLst/>
              <a:gdLst>
                <a:gd name="T0" fmla="*/ 2147483646 w 40"/>
                <a:gd name="T1" fmla="*/ 2147483646 h 37"/>
                <a:gd name="T2" fmla="*/ 2147483646 w 40"/>
                <a:gd name="T3" fmla="*/ 2147483646 h 37"/>
                <a:gd name="T4" fmla="*/ 2147483646 w 40"/>
                <a:gd name="T5" fmla="*/ 2147483646 h 37"/>
                <a:gd name="T6" fmla="*/ 2147483646 w 40"/>
                <a:gd name="T7" fmla="*/ 2147483646 h 37"/>
                <a:gd name="T8" fmla="*/ 2147483646 w 40"/>
                <a:gd name="T9" fmla="*/ 2147483646 h 37"/>
                <a:gd name="T10" fmla="*/ 2147483646 w 40"/>
                <a:gd name="T11" fmla="*/ 2147483646 h 37"/>
                <a:gd name="T12" fmla="*/ 2147483646 w 40"/>
                <a:gd name="T13" fmla="*/ 2147483646 h 37"/>
                <a:gd name="T14" fmla="*/ 2147483646 w 40"/>
                <a:gd name="T15" fmla="*/ 2147483646 h 37"/>
                <a:gd name="T16" fmla="*/ 2147483646 w 40"/>
                <a:gd name="T17" fmla="*/ 2147483646 h 37"/>
                <a:gd name="T18" fmla="*/ 2147483646 w 40"/>
                <a:gd name="T19" fmla="*/ 2147483646 h 37"/>
                <a:gd name="T20" fmla="*/ 2147483646 w 40"/>
                <a:gd name="T21" fmla="*/ 2147483646 h 37"/>
                <a:gd name="T22" fmla="*/ 2147483646 w 40"/>
                <a:gd name="T23" fmla="*/ 2147483646 h 37"/>
                <a:gd name="T24" fmla="*/ 2147483646 w 40"/>
                <a:gd name="T25" fmla="*/ 2147483646 h 37"/>
                <a:gd name="T26" fmla="*/ 2147483646 w 40"/>
                <a:gd name="T27" fmla="*/ 2147483646 h 37"/>
                <a:gd name="T28" fmla="*/ 0 w 40"/>
                <a:gd name="T29" fmla="*/ 2147483646 h 37"/>
                <a:gd name="T30" fmla="*/ 2147483646 w 40"/>
                <a:gd name="T31" fmla="*/ 2147483646 h 37"/>
                <a:gd name="T32" fmla="*/ 2147483646 w 40"/>
                <a:gd name="T33" fmla="*/ 2147483646 h 37"/>
                <a:gd name="T34" fmla="*/ 2147483646 w 40"/>
                <a:gd name="T35" fmla="*/ 2147483646 h 37"/>
                <a:gd name="T36" fmla="*/ 2147483646 w 40"/>
                <a:gd name="T37" fmla="*/ 2147483646 h 37"/>
                <a:gd name="T38" fmla="*/ 2147483646 w 40"/>
                <a:gd name="T39" fmla="*/ 0 h 37"/>
                <a:gd name="T40" fmla="*/ 2147483646 w 40"/>
                <a:gd name="T41" fmla="*/ 2147483646 h 37"/>
                <a:gd name="T42" fmla="*/ 2147483646 w 40"/>
                <a:gd name="T43" fmla="*/ 2147483646 h 37"/>
                <a:gd name="T44" fmla="*/ 2147483646 w 40"/>
                <a:gd name="T45" fmla="*/ 2147483646 h 37"/>
                <a:gd name="T46" fmla="*/ 2147483646 w 40"/>
                <a:gd name="T47" fmla="*/ 2147483646 h 37"/>
                <a:gd name="T48" fmla="*/ 2147483646 w 40"/>
                <a:gd name="T49" fmla="*/ 2147483646 h 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" h="37">
                  <a:moveTo>
                    <a:pt x="38" y="20"/>
                  </a:moveTo>
                  <a:lnTo>
                    <a:pt x="37" y="21"/>
                  </a:lnTo>
                  <a:lnTo>
                    <a:pt x="35" y="26"/>
                  </a:lnTo>
                  <a:lnTo>
                    <a:pt x="32" y="30"/>
                  </a:lnTo>
                  <a:lnTo>
                    <a:pt x="28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4" y="37"/>
                  </a:lnTo>
                  <a:lnTo>
                    <a:pt x="13" y="37"/>
                  </a:lnTo>
                  <a:lnTo>
                    <a:pt x="12" y="36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5" y="28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2" y="17"/>
                  </a:lnTo>
                  <a:lnTo>
                    <a:pt x="6" y="12"/>
                  </a:lnTo>
                  <a:lnTo>
                    <a:pt x="12" y="7"/>
                  </a:lnTo>
                  <a:lnTo>
                    <a:pt x="17" y="3"/>
                  </a:lnTo>
                  <a:lnTo>
                    <a:pt x="20" y="0"/>
                  </a:lnTo>
                  <a:lnTo>
                    <a:pt x="25" y="2"/>
                  </a:lnTo>
                  <a:lnTo>
                    <a:pt x="32" y="4"/>
                  </a:lnTo>
                  <a:lnTo>
                    <a:pt x="37" y="7"/>
                  </a:lnTo>
                  <a:lnTo>
                    <a:pt x="40" y="12"/>
                  </a:lnTo>
                  <a:lnTo>
                    <a:pt x="38" y="2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8" name="Freeform 439">
              <a:extLst>
                <a:ext uri="{FF2B5EF4-FFF2-40B4-BE49-F238E27FC236}">
                  <a16:creationId xmlns:a16="http://schemas.microsoft.com/office/drawing/2014/main" xmlns="" id="{5C3FDC7A-5F15-4CC4-838F-B3F72C605176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6194132" y="1436739"/>
              <a:ext cx="164514" cy="246772"/>
            </a:xfrm>
            <a:custGeom>
              <a:avLst/>
              <a:gdLst>
                <a:gd name="T0" fmla="*/ 2147483646 w 201"/>
                <a:gd name="T1" fmla="*/ 2147483646 h 319"/>
                <a:gd name="T2" fmla="*/ 2147483646 w 201"/>
                <a:gd name="T3" fmla="*/ 2147483646 h 319"/>
                <a:gd name="T4" fmla="*/ 2147483646 w 201"/>
                <a:gd name="T5" fmla="*/ 2147483646 h 319"/>
                <a:gd name="T6" fmla="*/ 2147483646 w 201"/>
                <a:gd name="T7" fmla="*/ 2147483646 h 319"/>
                <a:gd name="T8" fmla="*/ 2147483646 w 201"/>
                <a:gd name="T9" fmla="*/ 2147483646 h 319"/>
                <a:gd name="T10" fmla="*/ 2147483646 w 201"/>
                <a:gd name="T11" fmla="*/ 2147483646 h 319"/>
                <a:gd name="T12" fmla="*/ 2147483646 w 201"/>
                <a:gd name="T13" fmla="*/ 2147483646 h 319"/>
                <a:gd name="T14" fmla="*/ 2147483646 w 201"/>
                <a:gd name="T15" fmla="*/ 2147483646 h 319"/>
                <a:gd name="T16" fmla="*/ 2147483646 w 201"/>
                <a:gd name="T17" fmla="*/ 2147483646 h 319"/>
                <a:gd name="T18" fmla="*/ 2147483646 w 201"/>
                <a:gd name="T19" fmla="*/ 2147483646 h 319"/>
                <a:gd name="T20" fmla="*/ 2147483646 w 201"/>
                <a:gd name="T21" fmla="*/ 2147483646 h 319"/>
                <a:gd name="T22" fmla="*/ 2147483646 w 201"/>
                <a:gd name="T23" fmla="*/ 2147483646 h 319"/>
                <a:gd name="T24" fmla="*/ 2147483646 w 201"/>
                <a:gd name="T25" fmla="*/ 2147483646 h 319"/>
                <a:gd name="T26" fmla="*/ 2147483646 w 201"/>
                <a:gd name="T27" fmla="*/ 2147483646 h 319"/>
                <a:gd name="T28" fmla="*/ 2147483646 w 201"/>
                <a:gd name="T29" fmla="*/ 2147483646 h 319"/>
                <a:gd name="T30" fmla="*/ 2147483646 w 201"/>
                <a:gd name="T31" fmla="*/ 2147483646 h 319"/>
                <a:gd name="T32" fmla="*/ 2147483646 w 201"/>
                <a:gd name="T33" fmla="*/ 2147483646 h 319"/>
                <a:gd name="T34" fmla="*/ 2147483646 w 201"/>
                <a:gd name="T35" fmla="*/ 2147483646 h 319"/>
                <a:gd name="T36" fmla="*/ 2147483646 w 201"/>
                <a:gd name="T37" fmla="*/ 2147483646 h 319"/>
                <a:gd name="T38" fmla="*/ 2147483646 w 201"/>
                <a:gd name="T39" fmla="*/ 2147483646 h 319"/>
                <a:gd name="T40" fmla="*/ 2147483646 w 201"/>
                <a:gd name="T41" fmla="*/ 2147483646 h 319"/>
                <a:gd name="T42" fmla="*/ 2147483646 w 201"/>
                <a:gd name="T43" fmla="*/ 2147483646 h 319"/>
                <a:gd name="T44" fmla="*/ 2147483646 w 201"/>
                <a:gd name="T45" fmla="*/ 2147483646 h 319"/>
                <a:gd name="T46" fmla="*/ 2147483646 w 201"/>
                <a:gd name="T47" fmla="*/ 2147483646 h 319"/>
                <a:gd name="T48" fmla="*/ 2147483646 w 201"/>
                <a:gd name="T49" fmla="*/ 2147483646 h 319"/>
                <a:gd name="T50" fmla="*/ 2147483646 w 201"/>
                <a:gd name="T51" fmla="*/ 0 h 319"/>
                <a:gd name="T52" fmla="*/ 2147483646 w 201"/>
                <a:gd name="T53" fmla="*/ 2147483646 h 319"/>
                <a:gd name="T54" fmla="*/ 2147483646 w 201"/>
                <a:gd name="T55" fmla="*/ 2147483646 h 319"/>
                <a:gd name="T56" fmla="*/ 2147483646 w 201"/>
                <a:gd name="T57" fmla="*/ 2147483646 h 319"/>
                <a:gd name="T58" fmla="*/ 2147483646 w 201"/>
                <a:gd name="T59" fmla="*/ 2147483646 h 319"/>
                <a:gd name="T60" fmla="*/ 2147483646 w 201"/>
                <a:gd name="T61" fmla="*/ 2147483646 h 319"/>
                <a:gd name="T62" fmla="*/ 2147483646 w 201"/>
                <a:gd name="T63" fmla="*/ 2147483646 h 319"/>
                <a:gd name="T64" fmla="*/ 2147483646 w 201"/>
                <a:gd name="T65" fmla="*/ 2147483646 h 319"/>
                <a:gd name="T66" fmla="*/ 2147483646 w 201"/>
                <a:gd name="T67" fmla="*/ 2147483646 h 319"/>
                <a:gd name="T68" fmla="*/ 2147483646 w 201"/>
                <a:gd name="T69" fmla="*/ 2147483646 h 319"/>
                <a:gd name="T70" fmla="*/ 2147483646 w 201"/>
                <a:gd name="T71" fmla="*/ 2147483646 h 319"/>
                <a:gd name="T72" fmla="*/ 2147483646 w 201"/>
                <a:gd name="T73" fmla="*/ 2147483646 h 319"/>
                <a:gd name="T74" fmla="*/ 2147483646 w 201"/>
                <a:gd name="T75" fmla="*/ 2147483646 h 319"/>
                <a:gd name="T76" fmla="*/ 2147483646 w 201"/>
                <a:gd name="T77" fmla="*/ 2147483646 h 319"/>
                <a:gd name="T78" fmla="*/ 2147483646 w 201"/>
                <a:gd name="T79" fmla="*/ 2147483646 h 319"/>
                <a:gd name="T80" fmla="*/ 2147483646 w 201"/>
                <a:gd name="T81" fmla="*/ 2147483646 h 319"/>
                <a:gd name="T82" fmla="*/ 2147483646 w 201"/>
                <a:gd name="T83" fmla="*/ 2147483646 h 319"/>
                <a:gd name="T84" fmla="*/ 2147483646 w 201"/>
                <a:gd name="T85" fmla="*/ 2147483646 h 319"/>
                <a:gd name="T86" fmla="*/ 0 w 201"/>
                <a:gd name="T87" fmla="*/ 2147483646 h 319"/>
                <a:gd name="T88" fmla="*/ 2147483646 w 201"/>
                <a:gd name="T89" fmla="*/ 2147483646 h 319"/>
                <a:gd name="T90" fmla="*/ 2147483646 w 201"/>
                <a:gd name="T91" fmla="*/ 2147483646 h 319"/>
                <a:gd name="T92" fmla="*/ 2147483646 w 201"/>
                <a:gd name="T93" fmla="*/ 2147483646 h 319"/>
                <a:gd name="T94" fmla="*/ 2147483646 w 201"/>
                <a:gd name="T95" fmla="*/ 2147483646 h 319"/>
                <a:gd name="T96" fmla="*/ 2147483646 w 201"/>
                <a:gd name="T97" fmla="*/ 2147483646 h 319"/>
                <a:gd name="T98" fmla="*/ 2147483646 w 201"/>
                <a:gd name="T99" fmla="*/ 2147483646 h 319"/>
                <a:gd name="T100" fmla="*/ 2147483646 w 201"/>
                <a:gd name="T101" fmla="*/ 2147483646 h 319"/>
                <a:gd name="T102" fmla="*/ 2147483646 w 201"/>
                <a:gd name="T103" fmla="*/ 2147483646 h 319"/>
                <a:gd name="T104" fmla="*/ 2147483646 w 201"/>
                <a:gd name="T105" fmla="*/ 2147483646 h 319"/>
                <a:gd name="T106" fmla="*/ 2147483646 w 201"/>
                <a:gd name="T107" fmla="*/ 2147483646 h 319"/>
                <a:gd name="T108" fmla="*/ 2147483646 w 201"/>
                <a:gd name="T109" fmla="*/ 2147483646 h 319"/>
                <a:gd name="T110" fmla="*/ 2147483646 w 201"/>
                <a:gd name="T111" fmla="*/ 2147483646 h 31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01" h="319">
                  <a:moveTo>
                    <a:pt x="84" y="267"/>
                  </a:moveTo>
                  <a:lnTo>
                    <a:pt x="88" y="270"/>
                  </a:lnTo>
                  <a:lnTo>
                    <a:pt x="93" y="277"/>
                  </a:lnTo>
                  <a:lnTo>
                    <a:pt x="97" y="283"/>
                  </a:lnTo>
                  <a:lnTo>
                    <a:pt x="95" y="290"/>
                  </a:lnTo>
                  <a:lnTo>
                    <a:pt x="88" y="294"/>
                  </a:lnTo>
                  <a:lnTo>
                    <a:pt x="82" y="296"/>
                  </a:lnTo>
                  <a:lnTo>
                    <a:pt x="78" y="301"/>
                  </a:lnTo>
                  <a:lnTo>
                    <a:pt x="80" y="308"/>
                  </a:lnTo>
                  <a:lnTo>
                    <a:pt x="82" y="315"/>
                  </a:lnTo>
                  <a:lnTo>
                    <a:pt x="85" y="318"/>
                  </a:lnTo>
                  <a:lnTo>
                    <a:pt x="92" y="319"/>
                  </a:lnTo>
                  <a:lnTo>
                    <a:pt x="104" y="319"/>
                  </a:lnTo>
                  <a:lnTo>
                    <a:pt x="116" y="319"/>
                  </a:lnTo>
                  <a:lnTo>
                    <a:pt x="123" y="318"/>
                  </a:lnTo>
                  <a:lnTo>
                    <a:pt x="129" y="316"/>
                  </a:lnTo>
                  <a:lnTo>
                    <a:pt x="136" y="312"/>
                  </a:lnTo>
                  <a:lnTo>
                    <a:pt x="144" y="309"/>
                  </a:lnTo>
                  <a:lnTo>
                    <a:pt x="151" y="305"/>
                  </a:lnTo>
                  <a:lnTo>
                    <a:pt x="158" y="304"/>
                  </a:lnTo>
                  <a:lnTo>
                    <a:pt x="164" y="304"/>
                  </a:lnTo>
                  <a:lnTo>
                    <a:pt x="171" y="306"/>
                  </a:lnTo>
                  <a:lnTo>
                    <a:pt x="176" y="306"/>
                  </a:lnTo>
                  <a:lnTo>
                    <a:pt x="182" y="305"/>
                  </a:lnTo>
                  <a:lnTo>
                    <a:pt x="187" y="300"/>
                  </a:lnTo>
                  <a:lnTo>
                    <a:pt x="191" y="294"/>
                  </a:lnTo>
                  <a:lnTo>
                    <a:pt x="197" y="289"/>
                  </a:lnTo>
                  <a:lnTo>
                    <a:pt x="198" y="285"/>
                  </a:lnTo>
                  <a:lnTo>
                    <a:pt x="191" y="279"/>
                  </a:lnTo>
                  <a:lnTo>
                    <a:pt x="180" y="273"/>
                  </a:lnTo>
                  <a:lnTo>
                    <a:pt x="173" y="270"/>
                  </a:lnTo>
                  <a:lnTo>
                    <a:pt x="169" y="266"/>
                  </a:lnTo>
                  <a:lnTo>
                    <a:pt x="172" y="263"/>
                  </a:lnTo>
                  <a:lnTo>
                    <a:pt x="177" y="259"/>
                  </a:lnTo>
                  <a:lnTo>
                    <a:pt x="181" y="256"/>
                  </a:lnTo>
                  <a:lnTo>
                    <a:pt x="182" y="251"/>
                  </a:lnTo>
                  <a:lnTo>
                    <a:pt x="182" y="244"/>
                  </a:lnTo>
                  <a:lnTo>
                    <a:pt x="180" y="238"/>
                  </a:lnTo>
                  <a:lnTo>
                    <a:pt x="179" y="235"/>
                  </a:lnTo>
                  <a:lnTo>
                    <a:pt x="179" y="232"/>
                  </a:lnTo>
                  <a:lnTo>
                    <a:pt x="182" y="227"/>
                  </a:lnTo>
                  <a:lnTo>
                    <a:pt x="188" y="219"/>
                  </a:lnTo>
                  <a:lnTo>
                    <a:pt x="195" y="209"/>
                  </a:lnTo>
                  <a:lnTo>
                    <a:pt x="197" y="197"/>
                  </a:lnTo>
                  <a:lnTo>
                    <a:pt x="190" y="187"/>
                  </a:lnTo>
                  <a:lnTo>
                    <a:pt x="177" y="179"/>
                  </a:lnTo>
                  <a:lnTo>
                    <a:pt x="168" y="173"/>
                  </a:lnTo>
                  <a:lnTo>
                    <a:pt x="165" y="168"/>
                  </a:lnTo>
                  <a:lnTo>
                    <a:pt x="168" y="162"/>
                  </a:lnTo>
                  <a:lnTo>
                    <a:pt x="177" y="156"/>
                  </a:lnTo>
                  <a:lnTo>
                    <a:pt x="188" y="149"/>
                  </a:lnTo>
                  <a:lnTo>
                    <a:pt x="195" y="139"/>
                  </a:lnTo>
                  <a:lnTo>
                    <a:pt x="195" y="130"/>
                  </a:lnTo>
                  <a:lnTo>
                    <a:pt x="192" y="120"/>
                  </a:lnTo>
                  <a:lnTo>
                    <a:pt x="194" y="109"/>
                  </a:lnTo>
                  <a:lnTo>
                    <a:pt x="195" y="100"/>
                  </a:lnTo>
                  <a:lnTo>
                    <a:pt x="196" y="90"/>
                  </a:lnTo>
                  <a:lnTo>
                    <a:pt x="197" y="77"/>
                  </a:lnTo>
                  <a:lnTo>
                    <a:pt x="199" y="65"/>
                  </a:lnTo>
                  <a:lnTo>
                    <a:pt x="201" y="55"/>
                  </a:lnTo>
                  <a:lnTo>
                    <a:pt x="196" y="52"/>
                  </a:lnTo>
                  <a:lnTo>
                    <a:pt x="189" y="54"/>
                  </a:lnTo>
                  <a:lnTo>
                    <a:pt x="183" y="54"/>
                  </a:lnTo>
                  <a:lnTo>
                    <a:pt x="183" y="51"/>
                  </a:lnTo>
                  <a:lnTo>
                    <a:pt x="190" y="40"/>
                  </a:lnTo>
                  <a:lnTo>
                    <a:pt x="197" y="29"/>
                  </a:lnTo>
                  <a:lnTo>
                    <a:pt x="199" y="18"/>
                  </a:lnTo>
                  <a:lnTo>
                    <a:pt x="198" y="10"/>
                  </a:lnTo>
                  <a:lnTo>
                    <a:pt x="194" y="6"/>
                  </a:lnTo>
                  <a:lnTo>
                    <a:pt x="192" y="5"/>
                  </a:lnTo>
                  <a:lnTo>
                    <a:pt x="190" y="5"/>
                  </a:lnTo>
                  <a:lnTo>
                    <a:pt x="189" y="5"/>
                  </a:lnTo>
                  <a:lnTo>
                    <a:pt x="187" y="5"/>
                  </a:lnTo>
                  <a:lnTo>
                    <a:pt x="179" y="6"/>
                  </a:lnTo>
                  <a:lnTo>
                    <a:pt x="173" y="3"/>
                  </a:lnTo>
                  <a:lnTo>
                    <a:pt x="168" y="1"/>
                  </a:lnTo>
                  <a:lnTo>
                    <a:pt x="164" y="0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1"/>
                  </a:lnTo>
                  <a:lnTo>
                    <a:pt x="159" y="2"/>
                  </a:lnTo>
                  <a:lnTo>
                    <a:pt x="156" y="5"/>
                  </a:lnTo>
                  <a:lnTo>
                    <a:pt x="151" y="6"/>
                  </a:lnTo>
                  <a:lnTo>
                    <a:pt x="145" y="6"/>
                  </a:lnTo>
                  <a:lnTo>
                    <a:pt x="139" y="7"/>
                  </a:lnTo>
                  <a:lnTo>
                    <a:pt x="135" y="8"/>
                  </a:lnTo>
                  <a:lnTo>
                    <a:pt x="129" y="9"/>
                  </a:lnTo>
                  <a:lnTo>
                    <a:pt x="126" y="10"/>
                  </a:lnTo>
                  <a:lnTo>
                    <a:pt x="123" y="14"/>
                  </a:lnTo>
                  <a:lnTo>
                    <a:pt x="121" y="17"/>
                  </a:lnTo>
                  <a:lnTo>
                    <a:pt x="119" y="18"/>
                  </a:lnTo>
                  <a:lnTo>
                    <a:pt x="115" y="18"/>
                  </a:lnTo>
                  <a:lnTo>
                    <a:pt x="108" y="20"/>
                  </a:lnTo>
                  <a:lnTo>
                    <a:pt x="100" y="23"/>
                  </a:lnTo>
                  <a:lnTo>
                    <a:pt x="93" y="26"/>
                  </a:lnTo>
                  <a:lnTo>
                    <a:pt x="87" y="31"/>
                  </a:lnTo>
                  <a:lnTo>
                    <a:pt x="82" y="39"/>
                  </a:lnTo>
                  <a:lnTo>
                    <a:pt x="80" y="47"/>
                  </a:lnTo>
                  <a:lnTo>
                    <a:pt x="81" y="54"/>
                  </a:lnTo>
                  <a:lnTo>
                    <a:pt x="81" y="59"/>
                  </a:lnTo>
                  <a:lnTo>
                    <a:pt x="80" y="60"/>
                  </a:lnTo>
                  <a:lnTo>
                    <a:pt x="74" y="61"/>
                  </a:lnTo>
                  <a:lnTo>
                    <a:pt x="67" y="62"/>
                  </a:lnTo>
                  <a:lnTo>
                    <a:pt x="60" y="66"/>
                  </a:lnTo>
                  <a:lnTo>
                    <a:pt x="59" y="70"/>
                  </a:lnTo>
                  <a:lnTo>
                    <a:pt x="57" y="74"/>
                  </a:lnTo>
                  <a:lnTo>
                    <a:pt x="52" y="77"/>
                  </a:lnTo>
                  <a:lnTo>
                    <a:pt x="46" y="81"/>
                  </a:lnTo>
                  <a:lnTo>
                    <a:pt x="43" y="84"/>
                  </a:lnTo>
                  <a:lnTo>
                    <a:pt x="40" y="89"/>
                  </a:lnTo>
                  <a:lnTo>
                    <a:pt x="37" y="93"/>
                  </a:lnTo>
                  <a:lnTo>
                    <a:pt x="35" y="99"/>
                  </a:lnTo>
                  <a:lnTo>
                    <a:pt x="38" y="107"/>
                  </a:lnTo>
                  <a:lnTo>
                    <a:pt x="44" y="115"/>
                  </a:lnTo>
                  <a:lnTo>
                    <a:pt x="47" y="122"/>
                  </a:lnTo>
                  <a:lnTo>
                    <a:pt x="49" y="128"/>
                  </a:lnTo>
                  <a:lnTo>
                    <a:pt x="47" y="132"/>
                  </a:lnTo>
                  <a:lnTo>
                    <a:pt x="45" y="138"/>
                  </a:lnTo>
                  <a:lnTo>
                    <a:pt x="44" y="143"/>
                  </a:lnTo>
                  <a:lnTo>
                    <a:pt x="43" y="143"/>
                  </a:lnTo>
                  <a:lnTo>
                    <a:pt x="38" y="136"/>
                  </a:lnTo>
                  <a:lnTo>
                    <a:pt x="34" y="126"/>
                  </a:lnTo>
                  <a:lnTo>
                    <a:pt x="31" y="118"/>
                  </a:lnTo>
                  <a:lnTo>
                    <a:pt x="28" y="113"/>
                  </a:lnTo>
                  <a:lnTo>
                    <a:pt x="24" y="114"/>
                  </a:lnTo>
                  <a:lnTo>
                    <a:pt x="21" y="118"/>
                  </a:lnTo>
                  <a:lnTo>
                    <a:pt x="16" y="123"/>
                  </a:lnTo>
                  <a:lnTo>
                    <a:pt x="12" y="128"/>
                  </a:lnTo>
                  <a:lnTo>
                    <a:pt x="9" y="132"/>
                  </a:lnTo>
                  <a:lnTo>
                    <a:pt x="7" y="141"/>
                  </a:lnTo>
                  <a:lnTo>
                    <a:pt x="4" y="153"/>
                  </a:lnTo>
                  <a:lnTo>
                    <a:pt x="0" y="166"/>
                  </a:lnTo>
                  <a:lnTo>
                    <a:pt x="0" y="176"/>
                  </a:lnTo>
                  <a:lnTo>
                    <a:pt x="1" y="184"/>
                  </a:lnTo>
                  <a:lnTo>
                    <a:pt x="2" y="190"/>
                  </a:lnTo>
                  <a:lnTo>
                    <a:pt x="6" y="195"/>
                  </a:lnTo>
                  <a:lnTo>
                    <a:pt x="12" y="198"/>
                  </a:lnTo>
                  <a:lnTo>
                    <a:pt x="19" y="199"/>
                  </a:lnTo>
                  <a:lnTo>
                    <a:pt x="23" y="200"/>
                  </a:lnTo>
                  <a:lnTo>
                    <a:pt x="27" y="200"/>
                  </a:lnTo>
                  <a:lnTo>
                    <a:pt x="30" y="199"/>
                  </a:lnTo>
                  <a:lnTo>
                    <a:pt x="31" y="200"/>
                  </a:lnTo>
                  <a:lnTo>
                    <a:pt x="30" y="205"/>
                  </a:lnTo>
                  <a:lnTo>
                    <a:pt x="28" y="211"/>
                  </a:lnTo>
                  <a:lnTo>
                    <a:pt x="24" y="215"/>
                  </a:lnTo>
                  <a:lnTo>
                    <a:pt x="23" y="219"/>
                  </a:lnTo>
                  <a:lnTo>
                    <a:pt x="24" y="224"/>
                  </a:lnTo>
                  <a:lnTo>
                    <a:pt x="28" y="229"/>
                  </a:lnTo>
                  <a:lnTo>
                    <a:pt x="31" y="234"/>
                  </a:lnTo>
                  <a:lnTo>
                    <a:pt x="36" y="238"/>
                  </a:lnTo>
                  <a:lnTo>
                    <a:pt x="44" y="245"/>
                  </a:lnTo>
                  <a:lnTo>
                    <a:pt x="54" y="248"/>
                  </a:lnTo>
                  <a:lnTo>
                    <a:pt x="63" y="244"/>
                  </a:lnTo>
                  <a:lnTo>
                    <a:pt x="70" y="237"/>
                  </a:lnTo>
                  <a:lnTo>
                    <a:pt x="75" y="232"/>
                  </a:lnTo>
                  <a:lnTo>
                    <a:pt x="77" y="229"/>
                  </a:lnTo>
                  <a:lnTo>
                    <a:pt x="82" y="230"/>
                  </a:lnTo>
                  <a:lnTo>
                    <a:pt x="88" y="234"/>
                  </a:lnTo>
                  <a:lnTo>
                    <a:pt x="96" y="240"/>
                  </a:lnTo>
                  <a:lnTo>
                    <a:pt x="104" y="247"/>
                  </a:lnTo>
                  <a:lnTo>
                    <a:pt x="111" y="256"/>
                  </a:lnTo>
                  <a:lnTo>
                    <a:pt x="113" y="263"/>
                  </a:lnTo>
                  <a:lnTo>
                    <a:pt x="113" y="264"/>
                  </a:lnTo>
                  <a:lnTo>
                    <a:pt x="110" y="262"/>
                  </a:lnTo>
                  <a:lnTo>
                    <a:pt x="103" y="256"/>
                  </a:lnTo>
                  <a:lnTo>
                    <a:pt x="93" y="252"/>
                  </a:lnTo>
                  <a:lnTo>
                    <a:pt x="85" y="252"/>
                  </a:lnTo>
                  <a:lnTo>
                    <a:pt x="82" y="258"/>
                  </a:lnTo>
                  <a:lnTo>
                    <a:pt x="84" y="267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9" name="Freeform 440">
              <a:extLst>
                <a:ext uri="{FF2B5EF4-FFF2-40B4-BE49-F238E27FC236}">
                  <a16:creationId xmlns:a16="http://schemas.microsoft.com/office/drawing/2014/main" xmlns="" id="{BD94DD2D-8752-4E3C-BE37-F11BAC21C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760" y="1641171"/>
              <a:ext cx="27823" cy="13307"/>
            </a:xfrm>
            <a:custGeom>
              <a:avLst/>
              <a:gdLst>
                <a:gd name="T0" fmla="*/ 2147483646 w 34"/>
                <a:gd name="T1" fmla="*/ 0 h 18"/>
                <a:gd name="T2" fmla="*/ 2147483646 w 34"/>
                <a:gd name="T3" fmla="*/ 2147483646 h 18"/>
                <a:gd name="T4" fmla="*/ 2147483646 w 34"/>
                <a:gd name="T5" fmla="*/ 2147483646 h 18"/>
                <a:gd name="T6" fmla="*/ 2147483646 w 34"/>
                <a:gd name="T7" fmla="*/ 2147483646 h 18"/>
                <a:gd name="T8" fmla="*/ 2147483646 w 34"/>
                <a:gd name="T9" fmla="*/ 2147483646 h 18"/>
                <a:gd name="T10" fmla="*/ 2147483646 w 34"/>
                <a:gd name="T11" fmla="*/ 2147483646 h 18"/>
                <a:gd name="T12" fmla="*/ 2147483646 w 34"/>
                <a:gd name="T13" fmla="*/ 2147483646 h 18"/>
                <a:gd name="T14" fmla="*/ 2147483646 w 34"/>
                <a:gd name="T15" fmla="*/ 2147483646 h 18"/>
                <a:gd name="T16" fmla="*/ 2147483646 w 34"/>
                <a:gd name="T17" fmla="*/ 2147483646 h 18"/>
                <a:gd name="T18" fmla="*/ 2147483646 w 34"/>
                <a:gd name="T19" fmla="*/ 2147483646 h 18"/>
                <a:gd name="T20" fmla="*/ 0 w 34"/>
                <a:gd name="T21" fmla="*/ 2147483646 h 18"/>
                <a:gd name="T22" fmla="*/ 0 w 34"/>
                <a:gd name="T23" fmla="*/ 2147483646 h 18"/>
                <a:gd name="T24" fmla="*/ 2147483646 w 34"/>
                <a:gd name="T25" fmla="*/ 2147483646 h 18"/>
                <a:gd name="T26" fmla="*/ 2147483646 w 34"/>
                <a:gd name="T27" fmla="*/ 2147483646 h 18"/>
                <a:gd name="T28" fmla="*/ 2147483646 w 34"/>
                <a:gd name="T29" fmla="*/ 2147483646 h 18"/>
                <a:gd name="T30" fmla="*/ 2147483646 w 34"/>
                <a:gd name="T31" fmla="*/ 2147483646 h 18"/>
                <a:gd name="T32" fmla="*/ 2147483646 w 34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18">
                  <a:moveTo>
                    <a:pt x="31" y="0"/>
                  </a:moveTo>
                  <a:lnTo>
                    <a:pt x="32" y="1"/>
                  </a:lnTo>
                  <a:lnTo>
                    <a:pt x="34" y="3"/>
                  </a:lnTo>
                  <a:lnTo>
                    <a:pt x="34" y="6"/>
                  </a:lnTo>
                  <a:lnTo>
                    <a:pt x="30" y="10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19" y="18"/>
                  </a:lnTo>
                  <a:lnTo>
                    <a:pt x="12" y="18"/>
                  </a:lnTo>
                  <a:lnTo>
                    <a:pt x="4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4" y="7"/>
                  </a:lnTo>
                  <a:lnTo>
                    <a:pt x="14" y="4"/>
                  </a:lnTo>
                  <a:lnTo>
                    <a:pt x="22" y="2"/>
                  </a:lnTo>
                  <a:lnTo>
                    <a:pt x="29" y="1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0" name="Freeform 441">
              <a:extLst>
                <a:ext uri="{FF2B5EF4-FFF2-40B4-BE49-F238E27FC236}">
                  <a16:creationId xmlns:a16="http://schemas.microsoft.com/office/drawing/2014/main" xmlns="" id="{3F716F73-7C8E-4352-8B96-586B4762B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3244" y="1606092"/>
              <a:ext cx="25403" cy="36290"/>
            </a:xfrm>
            <a:custGeom>
              <a:avLst/>
              <a:gdLst>
                <a:gd name="T0" fmla="*/ 2147483646 w 34"/>
                <a:gd name="T1" fmla="*/ 2147483646 h 46"/>
                <a:gd name="T2" fmla="*/ 2147483646 w 34"/>
                <a:gd name="T3" fmla="*/ 2147483646 h 46"/>
                <a:gd name="T4" fmla="*/ 2147483646 w 34"/>
                <a:gd name="T5" fmla="*/ 2147483646 h 46"/>
                <a:gd name="T6" fmla="*/ 2147483646 w 34"/>
                <a:gd name="T7" fmla="*/ 0 h 46"/>
                <a:gd name="T8" fmla="*/ 2147483646 w 34"/>
                <a:gd name="T9" fmla="*/ 0 h 46"/>
                <a:gd name="T10" fmla="*/ 2147483646 w 34"/>
                <a:gd name="T11" fmla="*/ 2147483646 h 46"/>
                <a:gd name="T12" fmla="*/ 0 w 34"/>
                <a:gd name="T13" fmla="*/ 2147483646 h 46"/>
                <a:gd name="T14" fmla="*/ 2147483646 w 34"/>
                <a:gd name="T15" fmla="*/ 2147483646 h 46"/>
                <a:gd name="T16" fmla="*/ 2147483646 w 34"/>
                <a:gd name="T17" fmla="*/ 2147483646 h 46"/>
                <a:gd name="T18" fmla="*/ 2147483646 w 34"/>
                <a:gd name="T19" fmla="*/ 2147483646 h 46"/>
                <a:gd name="T20" fmla="*/ 2147483646 w 34"/>
                <a:gd name="T21" fmla="*/ 2147483646 h 46"/>
                <a:gd name="T22" fmla="*/ 2147483646 w 34"/>
                <a:gd name="T23" fmla="*/ 2147483646 h 46"/>
                <a:gd name="T24" fmla="*/ 2147483646 w 34"/>
                <a:gd name="T25" fmla="*/ 2147483646 h 46"/>
                <a:gd name="T26" fmla="*/ 2147483646 w 34"/>
                <a:gd name="T27" fmla="*/ 2147483646 h 46"/>
                <a:gd name="T28" fmla="*/ 2147483646 w 34"/>
                <a:gd name="T29" fmla="*/ 2147483646 h 46"/>
                <a:gd name="T30" fmla="*/ 2147483646 w 34"/>
                <a:gd name="T31" fmla="*/ 2147483646 h 46"/>
                <a:gd name="T32" fmla="*/ 2147483646 w 34"/>
                <a:gd name="T33" fmla="*/ 2147483646 h 46"/>
                <a:gd name="T34" fmla="*/ 2147483646 w 34"/>
                <a:gd name="T35" fmla="*/ 2147483646 h 46"/>
                <a:gd name="T36" fmla="*/ 2147483646 w 34"/>
                <a:gd name="T37" fmla="*/ 2147483646 h 46"/>
                <a:gd name="T38" fmla="*/ 2147483646 w 34"/>
                <a:gd name="T39" fmla="*/ 2147483646 h 46"/>
                <a:gd name="T40" fmla="*/ 2147483646 w 34"/>
                <a:gd name="T41" fmla="*/ 2147483646 h 46"/>
                <a:gd name="T42" fmla="*/ 2147483646 w 34"/>
                <a:gd name="T43" fmla="*/ 2147483646 h 46"/>
                <a:gd name="T44" fmla="*/ 2147483646 w 34"/>
                <a:gd name="T45" fmla="*/ 2147483646 h 46"/>
                <a:gd name="T46" fmla="*/ 2147483646 w 34"/>
                <a:gd name="T47" fmla="*/ 2147483646 h 46"/>
                <a:gd name="T48" fmla="*/ 2147483646 w 34"/>
                <a:gd name="T49" fmla="*/ 2147483646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4" h="46">
                  <a:moveTo>
                    <a:pt x="22" y="14"/>
                  </a:moveTo>
                  <a:lnTo>
                    <a:pt x="20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3" y="0"/>
                  </a:lnTo>
                  <a:lnTo>
                    <a:pt x="1" y="5"/>
                  </a:lnTo>
                  <a:lnTo>
                    <a:pt x="0" y="10"/>
                  </a:lnTo>
                  <a:lnTo>
                    <a:pt x="1" y="15"/>
                  </a:lnTo>
                  <a:lnTo>
                    <a:pt x="1" y="20"/>
                  </a:lnTo>
                  <a:lnTo>
                    <a:pt x="3" y="27"/>
                  </a:lnTo>
                  <a:lnTo>
                    <a:pt x="4" y="36"/>
                  </a:lnTo>
                  <a:lnTo>
                    <a:pt x="7" y="43"/>
                  </a:lnTo>
                  <a:lnTo>
                    <a:pt x="11" y="46"/>
                  </a:lnTo>
                  <a:lnTo>
                    <a:pt x="16" y="46"/>
                  </a:lnTo>
                  <a:lnTo>
                    <a:pt x="21" y="44"/>
                  </a:lnTo>
                  <a:lnTo>
                    <a:pt x="26" y="42"/>
                  </a:lnTo>
                  <a:lnTo>
                    <a:pt x="29" y="38"/>
                  </a:lnTo>
                  <a:lnTo>
                    <a:pt x="31" y="33"/>
                  </a:lnTo>
                  <a:lnTo>
                    <a:pt x="34" y="30"/>
                  </a:lnTo>
                  <a:lnTo>
                    <a:pt x="34" y="27"/>
                  </a:lnTo>
                  <a:lnTo>
                    <a:pt x="30" y="22"/>
                  </a:lnTo>
                  <a:lnTo>
                    <a:pt x="26" y="17"/>
                  </a:lnTo>
                  <a:lnTo>
                    <a:pt x="23" y="15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1" name="Freeform 442">
              <a:extLst>
                <a:ext uri="{FF2B5EF4-FFF2-40B4-BE49-F238E27FC236}">
                  <a16:creationId xmlns:a16="http://schemas.microsoft.com/office/drawing/2014/main" xmlns="" id="{D6D6982F-98D9-4B80-BA34-1BDC88931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438" y="1589156"/>
              <a:ext cx="45967" cy="52015"/>
            </a:xfrm>
            <a:custGeom>
              <a:avLst/>
              <a:gdLst>
                <a:gd name="T0" fmla="*/ 2147483646 w 58"/>
                <a:gd name="T1" fmla="*/ 2147483646 h 67"/>
                <a:gd name="T2" fmla="*/ 2147483646 w 58"/>
                <a:gd name="T3" fmla="*/ 2147483646 h 67"/>
                <a:gd name="T4" fmla="*/ 2147483646 w 58"/>
                <a:gd name="T5" fmla="*/ 2147483646 h 67"/>
                <a:gd name="T6" fmla="*/ 2147483646 w 58"/>
                <a:gd name="T7" fmla="*/ 2147483646 h 67"/>
                <a:gd name="T8" fmla="*/ 2147483646 w 58"/>
                <a:gd name="T9" fmla="*/ 2147483646 h 67"/>
                <a:gd name="T10" fmla="*/ 2147483646 w 58"/>
                <a:gd name="T11" fmla="*/ 2147483646 h 67"/>
                <a:gd name="T12" fmla="*/ 2147483646 w 58"/>
                <a:gd name="T13" fmla="*/ 2147483646 h 67"/>
                <a:gd name="T14" fmla="*/ 2147483646 w 58"/>
                <a:gd name="T15" fmla="*/ 2147483646 h 67"/>
                <a:gd name="T16" fmla="*/ 2147483646 w 58"/>
                <a:gd name="T17" fmla="*/ 2147483646 h 67"/>
                <a:gd name="T18" fmla="*/ 2147483646 w 58"/>
                <a:gd name="T19" fmla="*/ 2147483646 h 67"/>
                <a:gd name="T20" fmla="*/ 2147483646 w 58"/>
                <a:gd name="T21" fmla="*/ 2147483646 h 67"/>
                <a:gd name="T22" fmla="*/ 2147483646 w 58"/>
                <a:gd name="T23" fmla="*/ 2147483646 h 67"/>
                <a:gd name="T24" fmla="*/ 2147483646 w 58"/>
                <a:gd name="T25" fmla="*/ 2147483646 h 67"/>
                <a:gd name="T26" fmla="*/ 2147483646 w 58"/>
                <a:gd name="T27" fmla="*/ 2147483646 h 67"/>
                <a:gd name="T28" fmla="*/ 2147483646 w 58"/>
                <a:gd name="T29" fmla="*/ 2147483646 h 67"/>
                <a:gd name="T30" fmla="*/ 2147483646 w 58"/>
                <a:gd name="T31" fmla="*/ 2147483646 h 67"/>
                <a:gd name="T32" fmla="*/ 2147483646 w 58"/>
                <a:gd name="T33" fmla="*/ 2147483646 h 67"/>
                <a:gd name="T34" fmla="*/ 2147483646 w 58"/>
                <a:gd name="T35" fmla="*/ 2147483646 h 67"/>
                <a:gd name="T36" fmla="*/ 2147483646 w 58"/>
                <a:gd name="T37" fmla="*/ 2147483646 h 67"/>
                <a:gd name="T38" fmla="*/ 2147483646 w 58"/>
                <a:gd name="T39" fmla="*/ 2147483646 h 67"/>
                <a:gd name="T40" fmla="*/ 2147483646 w 58"/>
                <a:gd name="T41" fmla="*/ 2147483646 h 67"/>
                <a:gd name="T42" fmla="*/ 2147483646 w 58"/>
                <a:gd name="T43" fmla="*/ 2147483646 h 67"/>
                <a:gd name="T44" fmla="*/ 2147483646 w 58"/>
                <a:gd name="T45" fmla="*/ 2147483646 h 67"/>
                <a:gd name="T46" fmla="*/ 0 w 58"/>
                <a:gd name="T47" fmla="*/ 2147483646 h 67"/>
                <a:gd name="T48" fmla="*/ 2147483646 w 58"/>
                <a:gd name="T49" fmla="*/ 0 h 67"/>
                <a:gd name="T50" fmla="*/ 2147483646 w 58"/>
                <a:gd name="T51" fmla="*/ 0 h 67"/>
                <a:gd name="T52" fmla="*/ 2147483646 w 58"/>
                <a:gd name="T53" fmla="*/ 0 h 67"/>
                <a:gd name="T54" fmla="*/ 2147483646 w 58"/>
                <a:gd name="T55" fmla="*/ 2147483646 h 67"/>
                <a:gd name="T56" fmla="*/ 2147483646 w 58"/>
                <a:gd name="T57" fmla="*/ 2147483646 h 67"/>
                <a:gd name="T58" fmla="*/ 2147483646 w 58"/>
                <a:gd name="T59" fmla="*/ 2147483646 h 67"/>
                <a:gd name="T60" fmla="*/ 2147483646 w 58"/>
                <a:gd name="T61" fmla="*/ 2147483646 h 67"/>
                <a:gd name="T62" fmla="*/ 2147483646 w 58"/>
                <a:gd name="T63" fmla="*/ 2147483646 h 67"/>
                <a:gd name="T64" fmla="*/ 2147483646 w 58"/>
                <a:gd name="T65" fmla="*/ 2147483646 h 67"/>
                <a:gd name="T66" fmla="*/ 2147483646 w 58"/>
                <a:gd name="T67" fmla="*/ 2147483646 h 67"/>
                <a:gd name="T68" fmla="*/ 2147483646 w 58"/>
                <a:gd name="T69" fmla="*/ 2147483646 h 67"/>
                <a:gd name="T70" fmla="*/ 2147483646 w 58"/>
                <a:gd name="T71" fmla="*/ 2147483646 h 67"/>
                <a:gd name="T72" fmla="*/ 2147483646 w 58"/>
                <a:gd name="T73" fmla="*/ 2147483646 h 6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8" h="67">
                  <a:moveTo>
                    <a:pt x="53" y="34"/>
                  </a:moveTo>
                  <a:lnTo>
                    <a:pt x="54" y="37"/>
                  </a:lnTo>
                  <a:lnTo>
                    <a:pt x="57" y="44"/>
                  </a:lnTo>
                  <a:lnTo>
                    <a:pt x="58" y="53"/>
                  </a:lnTo>
                  <a:lnTo>
                    <a:pt x="57" y="60"/>
                  </a:lnTo>
                  <a:lnTo>
                    <a:pt x="54" y="64"/>
                  </a:lnTo>
                  <a:lnTo>
                    <a:pt x="52" y="66"/>
                  </a:lnTo>
                  <a:lnTo>
                    <a:pt x="48" y="67"/>
                  </a:lnTo>
                  <a:lnTo>
                    <a:pt x="44" y="65"/>
                  </a:lnTo>
                  <a:lnTo>
                    <a:pt x="39" y="62"/>
                  </a:lnTo>
                  <a:lnTo>
                    <a:pt x="35" y="60"/>
                  </a:lnTo>
                  <a:lnTo>
                    <a:pt x="32" y="58"/>
                  </a:lnTo>
                  <a:lnTo>
                    <a:pt x="29" y="53"/>
                  </a:lnTo>
                  <a:lnTo>
                    <a:pt x="24" y="50"/>
                  </a:lnTo>
                  <a:lnTo>
                    <a:pt x="17" y="49"/>
                  </a:lnTo>
                  <a:lnTo>
                    <a:pt x="12" y="47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3" y="30"/>
                  </a:lnTo>
                  <a:lnTo>
                    <a:pt x="7" y="20"/>
                  </a:lnTo>
                  <a:lnTo>
                    <a:pt x="2" y="11"/>
                  </a:lnTo>
                  <a:lnTo>
                    <a:pt x="0" y="4"/>
                  </a:lnTo>
                  <a:lnTo>
                    <a:pt x="4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2"/>
                  </a:lnTo>
                  <a:lnTo>
                    <a:pt x="23" y="8"/>
                  </a:lnTo>
                  <a:lnTo>
                    <a:pt x="28" y="13"/>
                  </a:lnTo>
                  <a:lnTo>
                    <a:pt x="34" y="15"/>
                  </a:lnTo>
                  <a:lnTo>
                    <a:pt x="38" y="16"/>
                  </a:lnTo>
                  <a:lnTo>
                    <a:pt x="40" y="19"/>
                  </a:lnTo>
                  <a:lnTo>
                    <a:pt x="43" y="24"/>
                  </a:lnTo>
                  <a:lnTo>
                    <a:pt x="47" y="29"/>
                  </a:lnTo>
                  <a:lnTo>
                    <a:pt x="51" y="32"/>
                  </a:lnTo>
                  <a:lnTo>
                    <a:pt x="53" y="3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2" name="Freeform 443">
              <a:extLst>
                <a:ext uri="{FF2B5EF4-FFF2-40B4-BE49-F238E27FC236}">
                  <a16:creationId xmlns:a16="http://schemas.microsoft.com/office/drawing/2014/main" xmlns="" id="{1ABE587C-8894-4986-98D2-749892796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360" y="1777864"/>
              <a:ext cx="205643" cy="179030"/>
            </a:xfrm>
            <a:custGeom>
              <a:avLst/>
              <a:gdLst>
                <a:gd name="T0" fmla="*/ 2147483646 w 249"/>
                <a:gd name="T1" fmla="*/ 2147483646 h 231"/>
                <a:gd name="T2" fmla="*/ 2147483646 w 249"/>
                <a:gd name="T3" fmla="*/ 2147483646 h 231"/>
                <a:gd name="T4" fmla="*/ 2147483646 w 249"/>
                <a:gd name="T5" fmla="*/ 2147483646 h 231"/>
                <a:gd name="T6" fmla="*/ 2147483646 w 249"/>
                <a:gd name="T7" fmla="*/ 2147483646 h 231"/>
                <a:gd name="T8" fmla="*/ 2147483646 w 249"/>
                <a:gd name="T9" fmla="*/ 2147483646 h 231"/>
                <a:gd name="T10" fmla="*/ 2147483646 w 249"/>
                <a:gd name="T11" fmla="*/ 2147483646 h 231"/>
                <a:gd name="T12" fmla="*/ 2147483646 w 249"/>
                <a:gd name="T13" fmla="*/ 2147483646 h 231"/>
                <a:gd name="T14" fmla="*/ 2147483646 w 249"/>
                <a:gd name="T15" fmla="*/ 2147483646 h 231"/>
                <a:gd name="T16" fmla="*/ 2147483646 w 249"/>
                <a:gd name="T17" fmla="*/ 2147483646 h 231"/>
                <a:gd name="T18" fmla="*/ 2147483646 w 249"/>
                <a:gd name="T19" fmla="*/ 2147483646 h 231"/>
                <a:gd name="T20" fmla="*/ 2147483646 w 249"/>
                <a:gd name="T21" fmla="*/ 2147483646 h 231"/>
                <a:gd name="T22" fmla="*/ 2147483646 w 249"/>
                <a:gd name="T23" fmla="*/ 2147483646 h 231"/>
                <a:gd name="T24" fmla="*/ 2147483646 w 249"/>
                <a:gd name="T25" fmla="*/ 2147483646 h 231"/>
                <a:gd name="T26" fmla="*/ 2147483646 w 249"/>
                <a:gd name="T27" fmla="*/ 2147483646 h 231"/>
                <a:gd name="T28" fmla="*/ 2147483646 w 249"/>
                <a:gd name="T29" fmla="*/ 2147483646 h 231"/>
                <a:gd name="T30" fmla="*/ 2147483646 w 249"/>
                <a:gd name="T31" fmla="*/ 2147483646 h 231"/>
                <a:gd name="T32" fmla="*/ 2147483646 w 249"/>
                <a:gd name="T33" fmla="*/ 2147483646 h 231"/>
                <a:gd name="T34" fmla="*/ 2147483646 w 249"/>
                <a:gd name="T35" fmla="*/ 2147483646 h 231"/>
                <a:gd name="T36" fmla="*/ 2147483646 w 249"/>
                <a:gd name="T37" fmla="*/ 2147483646 h 231"/>
                <a:gd name="T38" fmla="*/ 2147483646 w 249"/>
                <a:gd name="T39" fmla="*/ 2147483646 h 231"/>
                <a:gd name="T40" fmla="*/ 2147483646 w 249"/>
                <a:gd name="T41" fmla="*/ 2147483646 h 231"/>
                <a:gd name="T42" fmla="*/ 2147483646 w 249"/>
                <a:gd name="T43" fmla="*/ 2147483646 h 231"/>
                <a:gd name="T44" fmla="*/ 2147483646 w 249"/>
                <a:gd name="T45" fmla="*/ 2147483646 h 231"/>
                <a:gd name="T46" fmla="*/ 2147483646 w 249"/>
                <a:gd name="T47" fmla="*/ 2147483646 h 231"/>
                <a:gd name="T48" fmla="*/ 2147483646 w 249"/>
                <a:gd name="T49" fmla="*/ 2147483646 h 231"/>
                <a:gd name="T50" fmla="*/ 2147483646 w 249"/>
                <a:gd name="T51" fmla="*/ 2147483646 h 231"/>
                <a:gd name="T52" fmla="*/ 2147483646 w 249"/>
                <a:gd name="T53" fmla="*/ 2147483646 h 231"/>
                <a:gd name="T54" fmla="*/ 2147483646 w 249"/>
                <a:gd name="T55" fmla="*/ 2147483646 h 231"/>
                <a:gd name="T56" fmla="*/ 2147483646 w 249"/>
                <a:gd name="T57" fmla="*/ 2147483646 h 231"/>
                <a:gd name="T58" fmla="*/ 2147483646 w 249"/>
                <a:gd name="T59" fmla="*/ 2147483646 h 231"/>
                <a:gd name="T60" fmla="*/ 2147483646 w 249"/>
                <a:gd name="T61" fmla="*/ 2147483646 h 231"/>
                <a:gd name="T62" fmla="*/ 2147483646 w 249"/>
                <a:gd name="T63" fmla="*/ 2147483646 h 231"/>
                <a:gd name="T64" fmla="*/ 2147483646 w 249"/>
                <a:gd name="T65" fmla="*/ 2147483646 h 231"/>
                <a:gd name="T66" fmla="*/ 2147483646 w 249"/>
                <a:gd name="T67" fmla="*/ 2147483646 h 231"/>
                <a:gd name="T68" fmla="*/ 2147483646 w 249"/>
                <a:gd name="T69" fmla="*/ 2147483646 h 231"/>
                <a:gd name="T70" fmla="*/ 2147483646 w 249"/>
                <a:gd name="T71" fmla="*/ 2147483646 h 231"/>
                <a:gd name="T72" fmla="*/ 2147483646 w 249"/>
                <a:gd name="T73" fmla="*/ 2147483646 h 231"/>
                <a:gd name="T74" fmla="*/ 2147483646 w 249"/>
                <a:gd name="T75" fmla="*/ 2147483646 h 231"/>
                <a:gd name="T76" fmla="*/ 2147483646 w 249"/>
                <a:gd name="T77" fmla="*/ 2147483646 h 231"/>
                <a:gd name="T78" fmla="*/ 2147483646 w 249"/>
                <a:gd name="T79" fmla="*/ 2147483646 h 231"/>
                <a:gd name="T80" fmla="*/ 2147483646 w 249"/>
                <a:gd name="T81" fmla="*/ 2147483646 h 231"/>
                <a:gd name="T82" fmla="*/ 2147483646 w 249"/>
                <a:gd name="T83" fmla="*/ 2147483646 h 231"/>
                <a:gd name="T84" fmla="*/ 2147483646 w 249"/>
                <a:gd name="T85" fmla="*/ 2147483646 h 231"/>
                <a:gd name="T86" fmla="*/ 2147483646 w 249"/>
                <a:gd name="T87" fmla="*/ 2147483646 h 231"/>
                <a:gd name="T88" fmla="*/ 2147483646 w 249"/>
                <a:gd name="T89" fmla="*/ 2147483646 h 231"/>
                <a:gd name="T90" fmla="*/ 2147483646 w 249"/>
                <a:gd name="T91" fmla="*/ 2147483646 h 231"/>
                <a:gd name="T92" fmla="*/ 2147483646 w 249"/>
                <a:gd name="T93" fmla="*/ 2147483646 h 231"/>
                <a:gd name="T94" fmla="*/ 2147483646 w 249"/>
                <a:gd name="T95" fmla="*/ 2147483646 h 231"/>
                <a:gd name="T96" fmla="*/ 2147483646 w 249"/>
                <a:gd name="T97" fmla="*/ 2147483646 h 23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49" h="231">
                  <a:moveTo>
                    <a:pt x="239" y="162"/>
                  </a:moveTo>
                  <a:lnTo>
                    <a:pt x="241" y="164"/>
                  </a:lnTo>
                  <a:lnTo>
                    <a:pt x="246" y="168"/>
                  </a:lnTo>
                  <a:lnTo>
                    <a:pt x="249" y="175"/>
                  </a:lnTo>
                  <a:lnTo>
                    <a:pt x="248" y="182"/>
                  </a:lnTo>
                  <a:lnTo>
                    <a:pt x="244" y="187"/>
                  </a:lnTo>
                  <a:lnTo>
                    <a:pt x="239" y="188"/>
                  </a:lnTo>
                  <a:lnTo>
                    <a:pt x="236" y="187"/>
                  </a:lnTo>
                  <a:lnTo>
                    <a:pt x="232" y="187"/>
                  </a:lnTo>
                  <a:lnTo>
                    <a:pt x="229" y="187"/>
                  </a:lnTo>
                  <a:lnTo>
                    <a:pt x="226" y="187"/>
                  </a:lnTo>
                  <a:lnTo>
                    <a:pt x="226" y="189"/>
                  </a:lnTo>
                  <a:lnTo>
                    <a:pt x="228" y="195"/>
                  </a:lnTo>
                  <a:lnTo>
                    <a:pt x="230" y="204"/>
                  </a:lnTo>
                  <a:lnTo>
                    <a:pt x="232" y="213"/>
                  </a:lnTo>
                  <a:lnTo>
                    <a:pt x="231" y="220"/>
                  </a:lnTo>
                  <a:lnTo>
                    <a:pt x="224" y="225"/>
                  </a:lnTo>
                  <a:lnTo>
                    <a:pt x="216" y="227"/>
                  </a:lnTo>
                  <a:lnTo>
                    <a:pt x="211" y="230"/>
                  </a:lnTo>
                  <a:lnTo>
                    <a:pt x="205" y="231"/>
                  </a:lnTo>
                  <a:lnTo>
                    <a:pt x="195" y="225"/>
                  </a:lnTo>
                  <a:lnTo>
                    <a:pt x="190" y="220"/>
                  </a:lnTo>
                  <a:lnTo>
                    <a:pt x="184" y="215"/>
                  </a:lnTo>
                  <a:lnTo>
                    <a:pt x="178" y="210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65" y="198"/>
                  </a:lnTo>
                  <a:lnTo>
                    <a:pt x="163" y="196"/>
                  </a:lnTo>
                  <a:lnTo>
                    <a:pt x="161" y="195"/>
                  </a:lnTo>
                  <a:lnTo>
                    <a:pt x="158" y="194"/>
                  </a:lnTo>
                  <a:lnTo>
                    <a:pt x="157" y="194"/>
                  </a:lnTo>
                  <a:lnTo>
                    <a:pt x="154" y="196"/>
                  </a:lnTo>
                  <a:lnTo>
                    <a:pt x="146" y="202"/>
                  </a:lnTo>
                  <a:lnTo>
                    <a:pt x="140" y="206"/>
                  </a:lnTo>
                  <a:lnTo>
                    <a:pt x="132" y="210"/>
                  </a:lnTo>
                  <a:lnTo>
                    <a:pt x="123" y="213"/>
                  </a:lnTo>
                  <a:lnTo>
                    <a:pt x="114" y="216"/>
                  </a:lnTo>
                  <a:lnTo>
                    <a:pt x="104" y="219"/>
                  </a:lnTo>
                  <a:lnTo>
                    <a:pt x="95" y="220"/>
                  </a:lnTo>
                  <a:lnTo>
                    <a:pt x="89" y="221"/>
                  </a:lnTo>
                  <a:lnTo>
                    <a:pt x="85" y="223"/>
                  </a:lnTo>
                  <a:lnTo>
                    <a:pt x="81" y="223"/>
                  </a:lnTo>
                  <a:lnTo>
                    <a:pt x="78" y="223"/>
                  </a:lnTo>
                  <a:lnTo>
                    <a:pt x="73" y="221"/>
                  </a:lnTo>
                  <a:lnTo>
                    <a:pt x="67" y="219"/>
                  </a:lnTo>
                  <a:lnTo>
                    <a:pt x="62" y="218"/>
                  </a:lnTo>
                  <a:lnTo>
                    <a:pt x="57" y="216"/>
                  </a:lnTo>
                  <a:lnTo>
                    <a:pt x="52" y="215"/>
                  </a:lnTo>
                  <a:lnTo>
                    <a:pt x="49" y="215"/>
                  </a:lnTo>
                  <a:lnTo>
                    <a:pt x="46" y="213"/>
                  </a:lnTo>
                  <a:lnTo>
                    <a:pt x="44" y="210"/>
                  </a:lnTo>
                  <a:lnTo>
                    <a:pt x="44" y="204"/>
                  </a:lnTo>
                  <a:lnTo>
                    <a:pt x="43" y="197"/>
                  </a:lnTo>
                  <a:lnTo>
                    <a:pt x="40" y="188"/>
                  </a:lnTo>
                  <a:lnTo>
                    <a:pt x="33" y="180"/>
                  </a:lnTo>
                  <a:lnTo>
                    <a:pt x="25" y="173"/>
                  </a:lnTo>
                  <a:lnTo>
                    <a:pt x="16" y="167"/>
                  </a:lnTo>
                  <a:lnTo>
                    <a:pt x="9" y="164"/>
                  </a:lnTo>
                  <a:lnTo>
                    <a:pt x="3" y="162"/>
                  </a:lnTo>
                  <a:lnTo>
                    <a:pt x="1" y="157"/>
                  </a:lnTo>
                  <a:lnTo>
                    <a:pt x="0" y="151"/>
                  </a:lnTo>
                  <a:lnTo>
                    <a:pt x="0" y="143"/>
                  </a:lnTo>
                  <a:lnTo>
                    <a:pt x="0" y="136"/>
                  </a:lnTo>
                  <a:lnTo>
                    <a:pt x="1" y="130"/>
                  </a:lnTo>
                  <a:lnTo>
                    <a:pt x="5" y="129"/>
                  </a:lnTo>
                  <a:lnTo>
                    <a:pt x="12" y="129"/>
                  </a:lnTo>
                  <a:lnTo>
                    <a:pt x="20" y="128"/>
                  </a:lnTo>
                  <a:lnTo>
                    <a:pt x="27" y="129"/>
                  </a:lnTo>
                  <a:lnTo>
                    <a:pt x="36" y="132"/>
                  </a:lnTo>
                  <a:lnTo>
                    <a:pt x="42" y="135"/>
                  </a:lnTo>
                  <a:lnTo>
                    <a:pt x="49" y="138"/>
                  </a:lnTo>
                  <a:lnTo>
                    <a:pt x="57" y="142"/>
                  </a:lnTo>
                  <a:lnTo>
                    <a:pt x="65" y="147"/>
                  </a:lnTo>
                  <a:lnTo>
                    <a:pt x="72" y="149"/>
                  </a:lnTo>
                  <a:lnTo>
                    <a:pt x="79" y="151"/>
                  </a:lnTo>
                  <a:lnTo>
                    <a:pt x="82" y="151"/>
                  </a:lnTo>
                  <a:lnTo>
                    <a:pt x="85" y="149"/>
                  </a:lnTo>
                  <a:lnTo>
                    <a:pt x="86" y="141"/>
                  </a:lnTo>
                  <a:lnTo>
                    <a:pt x="86" y="133"/>
                  </a:lnTo>
                  <a:lnTo>
                    <a:pt x="81" y="126"/>
                  </a:lnTo>
                  <a:lnTo>
                    <a:pt x="69" y="121"/>
                  </a:lnTo>
                  <a:lnTo>
                    <a:pt x="56" y="118"/>
                  </a:lnTo>
                  <a:lnTo>
                    <a:pt x="50" y="117"/>
                  </a:lnTo>
                  <a:lnTo>
                    <a:pt x="44" y="117"/>
                  </a:lnTo>
                  <a:lnTo>
                    <a:pt x="35" y="115"/>
                  </a:lnTo>
                  <a:lnTo>
                    <a:pt x="24" y="115"/>
                  </a:lnTo>
                  <a:lnTo>
                    <a:pt x="17" y="115"/>
                  </a:lnTo>
                  <a:lnTo>
                    <a:pt x="12" y="114"/>
                  </a:lnTo>
                  <a:lnTo>
                    <a:pt x="8" y="111"/>
                  </a:lnTo>
                  <a:lnTo>
                    <a:pt x="3" y="104"/>
                  </a:lnTo>
                  <a:lnTo>
                    <a:pt x="2" y="96"/>
                  </a:lnTo>
                  <a:lnTo>
                    <a:pt x="2" y="90"/>
                  </a:lnTo>
                  <a:lnTo>
                    <a:pt x="4" y="86"/>
                  </a:lnTo>
                  <a:lnTo>
                    <a:pt x="11" y="84"/>
                  </a:lnTo>
                  <a:lnTo>
                    <a:pt x="20" y="86"/>
                  </a:lnTo>
                  <a:lnTo>
                    <a:pt x="28" y="84"/>
                  </a:lnTo>
                  <a:lnTo>
                    <a:pt x="29" y="79"/>
                  </a:lnTo>
                  <a:lnTo>
                    <a:pt x="26" y="73"/>
                  </a:lnTo>
                  <a:lnTo>
                    <a:pt x="23" y="71"/>
                  </a:lnTo>
                  <a:lnTo>
                    <a:pt x="19" y="68"/>
                  </a:lnTo>
                  <a:lnTo>
                    <a:pt x="13" y="62"/>
                  </a:lnTo>
                  <a:lnTo>
                    <a:pt x="8" y="54"/>
                  </a:lnTo>
                  <a:lnTo>
                    <a:pt x="3" y="49"/>
                  </a:lnTo>
                  <a:lnTo>
                    <a:pt x="3" y="44"/>
                  </a:lnTo>
                  <a:lnTo>
                    <a:pt x="8" y="39"/>
                  </a:lnTo>
                  <a:lnTo>
                    <a:pt x="14" y="37"/>
                  </a:lnTo>
                  <a:lnTo>
                    <a:pt x="19" y="35"/>
                  </a:lnTo>
                  <a:lnTo>
                    <a:pt x="21" y="33"/>
                  </a:lnTo>
                  <a:lnTo>
                    <a:pt x="24" y="27"/>
                  </a:lnTo>
                  <a:lnTo>
                    <a:pt x="25" y="21"/>
                  </a:lnTo>
                  <a:lnTo>
                    <a:pt x="25" y="18"/>
                  </a:lnTo>
                  <a:lnTo>
                    <a:pt x="28" y="15"/>
                  </a:lnTo>
                  <a:lnTo>
                    <a:pt x="33" y="14"/>
                  </a:lnTo>
                  <a:lnTo>
                    <a:pt x="40" y="13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61" y="5"/>
                  </a:lnTo>
                  <a:lnTo>
                    <a:pt x="72" y="3"/>
                  </a:lnTo>
                  <a:lnTo>
                    <a:pt x="81" y="0"/>
                  </a:lnTo>
                  <a:lnTo>
                    <a:pt x="88" y="3"/>
                  </a:lnTo>
                  <a:lnTo>
                    <a:pt x="88" y="9"/>
                  </a:lnTo>
                  <a:lnTo>
                    <a:pt x="85" y="18"/>
                  </a:lnTo>
                  <a:lnTo>
                    <a:pt x="81" y="23"/>
                  </a:lnTo>
                  <a:lnTo>
                    <a:pt x="82" y="27"/>
                  </a:lnTo>
                  <a:lnTo>
                    <a:pt x="88" y="26"/>
                  </a:lnTo>
                  <a:lnTo>
                    <a:pt x="95" y="23"/>
                  </a:lnTo>
                  <a:lnTo>
                    <a:pt x="100" y="24"/>
                  </a:lnTo>
                  <a:lnTo>
                    <a:pt x="102" y="27"/>
                  </a:lnTo>
                  <a:lnTo>
                    <a:pt x="104" y="34"/>
                  </a:lnTo>
                  <a:lnTo>
                    <a:pt x="110" y="41"/>
                  </a:lnTo>
                  <a:lnTo>
                    <a:pt x="117" y="46"/>
                  </a:lnTo>
                  <a:lnTo>
                    <a:pt x="124" y="47"/>
                  </a:lnTo>
                  <a:lnTo>
                    <a:pt x="127" y="45"/>
                  </a:lnTo>
                  <a:lnTo>
                    <a:pt x="127" y="38"/>
                  </a:lnTo>
                  <a:lnTo>
                    <a:pt x="126" y="31"/>
                  </a:lnTo>
                  <a:lnTo>
                    <a:pt x="125" y="27"/>
                  </a:lnTo>
                  <a:lnTo>
                    <a:pt x="129" y="27"/>
                  </a:lnTo>
                  <a:lnTo>
                    <a:pt x="134" y="33"/>
                  </a:lnTo>
                  <a:lnTo>
                    <a:pt x="140" y="39"/>
                  </a:lnTo>
                  <a:lnTo>
                    <a:pt x="145" y="47"/>
                  </a:lnTo>
                  <a:lnTo>
                    <a:pt x="146" y="58"/>
                  </a:lnTo>
                  <a:lnTo>
                    <a:pt x="147" y="69"/>
                  </a:lnTo>
                  <a:lnTo>
                    <a:pt x="148" y="80"/>
                  </a:lnTo>
                  <a:lnTo>
                    <a:pt x="152" y="83"/>
                  </a:lnTo>
                  <a:lnTo>
                    <a:pt x="155" y="75"/>
                  </a:lnTo>
                  <a:lnTo>
                    <a:pt x="158" y="64"/>
                  </a:lnTo>
                  <a:lnTo>
                    <a:pt x="161" y="57"/>
                  </a:lnTo>
                  <a:lnTo>
                    <a:pt x="162" y="51"/>
                  </a:lnTo>
                  <a:lnTo>
                    <a:pt x="160" y="46"/>
                  </a:lnTo>
                  <a:lnTo>
                    <a:pt x="157" y="39"/>
                  </a:lnTo>
                  <a:lnTo>
                    <a:pt x="156" y="33"/>
                  </a:lnTo>
                  <a:lnTo>
                    <a:pt x="157" y="27"/>
                  </a:lnTo>
                  <a:lnTo>
                    <a:pt x="160" y="22"/>
                  </a:lnTo>
                  <a:lnTo>
                    <a:pt x="164" y="20"/>
                  </a:lnTo>
                  <a:lnTo>
                    <a:pt x="169" y="21"/>
                  </a:lnTo>
                  <a:lnTo>
                    <a:pt x="173" y="23"/>
                  </a:lnTo>
                  <a:lnTo>
                    <a:pt x="179" y="26"/>
                  </a:lnTo>
                  <a:lnTo>
                    <a:pt x="181" y="24"/>
                  </a:lnTo>
                  <a:lnTo>
                    <a:pt x="183" y="22"/>
                  </a:lnTo>
                  <a:lnTo>
                    <a:pt x="181" y="19"/>
                  </a:lnTo>
                  <a:lnTo>
                    <a:pt x="181" y="18"/>
                  </a:lnTo>
                  <a:lnTo>
                    <a:pt x="179" y="15"/>
                  </a:lnTo>
                  <a:lnTo>
                    <a:pt x="175" y="11"/>
                  </a:lnTo>
                  <a:lnTo>
                    <a:pt x="172" y="7"/>
                  </a:lnTo>
                  <a:lnTo>
                    <a:pt x="179" y="5"/>
                  </a:lnTo>
                  <a:lnTo>
                    <a:pt x="185" y="5"/>
                  </a:lnTo>
                  <a:lnTo>
                    <a:pt x="192" y="5"/>
                  </a:lnTo>
                  <a:lnTo>
                    <a:pt x="198" y="5"/>
                  </a:lnTo>
                  <a:lnTo>
                    <a:pt x="203" y="6"/>
                  </a:lnTo>
                  <a:lnTo>
                    <a:pt x="208" y="8"/>
                  </a:lnTo>
                  <a:lnTo>
                    <a:pt x="211" y="11"/>
                  </a:lnTo>
                  <a:lnTo>
                    <a:pt x="213" y="15"/>
                  </a:lnTo>
                  <a:lnTo>
                    <a:pt x="211" y="21"/>
                  </a:lnTo>
                  <a:lnTo>
                    <a:pt x="207" y="31"/>
                  </a:lnTo>
                  <a:lnTo>
                    <a:pt x="203" y="37"/>
                  </a:lnTo>
                  <a:lnTo>
                    <a:pt x="199" y="39"/>
                  </a:lnTo>
                  <a:lnTo>
                    <a:pt x="195" y="42"/>
                  </a:lnTo>
                  <a:lnTo>
                    <a:pt x="192" y="45"/>
                  </a:lnTo>
                  <a:lnTo>
                    <a:pt x="193" y="52"/>
                  </a:lnTo>
                  <a:lnTo>
                    <a:pt x="195" y="60"/>
                  </a:lnTo>
                  <a:lnTo>
                    <a:pt x="196" y="69"/>
                  </a:lnTo>
                  <a:lnTo>
                    <a:pt x="198" y="79"/>
                  </a:lnTo>
                  <a:lnTo>
                    <a:pt x="199" y="89"/>
                  </a:lnTo>
                  <a:lnTo>
                    <a:pt x="201" y="98"/>
                  </a:lnTo>
                  <a:lnTo>
                    <a:pt x="201" y="105"/>
                  </a:lnTo>
                  <a:lnTo>
                    <a:pt x="200" y="110"/>
                  </a:lnTo>
                  <a:lnTo>
                    <a:pt x="199" y="112"/>
                  </a:lnTo>
                  <a:lnTo>
                    <a:pt x="198" y="115"/>
                  </a:lnTo>
                  <a:lnTo>
                    <a:pt x="198" y="122"/>
                  </a:lnTo>
                  <a:lnTo>
                    <a:pt x="201" y="130"/>
                  </a:lnTo>
                  <a:lnTo>
                    <a:pt x="205" y="136"/>
                  </a:lnTo>
                  <a:lnTo>
                    <a:pt x="209" y="141"/>
                  </a:lnTo>
                  <a:lnTo>
                    <a:pt x="216" y="147"/>
                  </a:lnTo>
                  <a:lnTo>
                    <a:pt x="224" y="153"/>
                  </a:lnTo>
                  <a:lnTo>
                    <a:pt x="231" y="158"/>
                  </a:lnTo>
                  <a:lnTo>
                    <a:pt x="237" y="160"/>
                  </a:lnTo>
                  <a:lnTo>
                    <a:pt x="239" y="16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3" name="Freeform 445">
              <a:extLst>
                <a:ext uri="{FF2B5EF4-FFF2-40B4-BE49-F238E27FC236}">
                  <a16:creationId xmlns:a16="http://schemas.microsoft.com/office/drawing/2014/main" xmlns="" id="{5CDCBDDE-F7B2-463F-9308-3AC58A4C5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223" y="3404862"/>
              <a:ext cx="27822" cy="14516"/>
            </a:xfrm>
            <a:custGeom>
              <a:avLst/>
              <a:gdLst>
                <a:gd name="T0" fmla="*/ 2147483646 w 23"/>
                <a:gd name="T1" fmla="*/ 0 h 18"/>
                <a:gd name="T2" fmla="*/ 2147483646 w 23"/>
                <a:gd name="T3" fmla="*/ 2147483646 h 18"/>
                <a:gd name="T4" fmla="*/ 2147483646 w 23"/>
                <a:gd name="T5" fmla="*/ 2147483646 h 18"/>
                <a:gd name="T6" fmla="*/ 0 w 23"/>
                <a:gd name="T7" fmla="*/ 2147483646 h 18"/>
                <a:gd name="T8" fmla="*/ 2147483646 w 23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18">
                  <a:moveTo>
                    <a:pt x="2" y="0"/>
                  </a:moveTo>
                  <a:lnTo>
                    <a:pt x="23" y="1"/>
                  </a:lnTo>
                  <a:lnTo>
                    <a:pt x="21" y="18"/>
                  </a:lnTo>
                  <a:lnTo>
                    <a:pt x="0" y="13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4" name="Freeform 450">
              <a:extLst>
                <a:ext uri="{FF2B5EF4-FFF2-40B4-BE49-F238E27FC236}">
                  <a16:creationId xmlns:a16="http://schemas.microsoft.com/office/drawing/2014/main" xmlns="" id="{B85BB5AA-390F-4404-B535-2955EEFB7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5972" y="2053667"/>
              <a:ext cx="100403" cy="38709"/>
            </a:xfrm>
            <a:custGeom>
              <a:avLst/>
              <a:gdLst>
                <a:gd name="T0" fmla="*/ 2147483646 w 114"/>
                <a:gd name="T1" fmla="*/ 0 h 54"/>
                <a:gd name="T2" fmla="*/ 2147483646 w 114"/>
                <a:gd name="T3" fmla="*/ 2147483646 h 54"/>
                <a:gd name="T4" fmla="*/ 2147483646 w 114"/>
                <a:gd name="T5" fmla="*/ 2147483646 h 54"/>
                <a:gd name="T6" fmla="*/ 2147483646 w 114"/>
                <a:gd name="T7" fmla="*/ 0 h 54"/>
                <a:gd name="T8" fmla="*/ 2147483646 w 114"/>
                <a:gd name="T9" fmla="*/ 2147483646 h 54"/>
                <a:gd name="T10" fmla="*/ 2147483646 w 114"/>
                <a:gd name="T11" fmla="*/ 2147483646 h 54"/>
                <a:gd name="T12" fmla="*/ 2147483646 w 114"/>
                <a:gd name="T13" fmla="*/ 2147483646 h 54"/>
                <a:gd name="T14" fmla="*/ 2147483646 w 114"/>
                <a:gd name="T15" fmla="*/ 2147483646 h 54"/>
                <a:gd name="T16" fmla="*/ 2147483646 w 114"/>
                <a:gd name="T17" fmla="*/ 2147483646 h 54"/>
                <a:gd name="T18" fmla="*/ 2147483646 w 114"/>
                <a:gd name="T19" fmla="*/ 2147483646 h 54"/>
                <a:gd name="T20" fmla="*/ 2147483646 w 114"/>
                <a:gd name="T21" fmla="*/ 2147483646 h 54"/>
                <a:gd name="T22" fmla="*/ 0 w 114"/>
                <a:gd name="T23" fmla="*/ 2147483646 h 54"/>
                <a:gd name="T24" fmla="*/ 2147483646 w 114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4" h="54">
                  <a:moveTo>
                    <a:pt x="14" y="0"/>
                  </a:moveTo>
                  <a:lnTo>
                    <a:pt x="26" y="14"/>
                  </a:lnTo>
                  <a:lnTo>
                    <a:pt x="54" y="4"/>
                  </a:lnTo>
                  <a:lnTo>
                    <a:pt x="88" y="0"/>
                  </a:lnTo>
                  <a:lnTo>
                    <a:pt x="114" y="18"/>
                  </a:lnTo>
                  <a:lnTo>
                    <a:pt x="96" y="38"/>
                  </a:lnTo>
                  <a:lnTo>
                    <a:pt x="68" y="54"/>
                  </a:lnTo>
                  <a:lnTo>
                    <a:pt x="30" y="42"/>
                  </a:lnTo>
                  <a:lnTo>
                    <a:pt x="10" y="44"/>
                  </a:lnTo>
                  <a:lnTo>
                    <a:pt x="26" y="3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anchor="ctr"/>
            <a:lstStyle/>
            <a:p>
              <a:endParaRPr lang="en-GB" dirty="0"/>
            </a:p>
          </p:txBody>
        </p:sp>
        <p:sp>
          <p:nvSpPr>
            <p:cNvPr id="155" name="Freeform 451">
              <a:extLst>
                <a:ext uri="{FF2B5EF4-FFF2-40B4-BE49-F238E27FC236}">
                  <a16:creationId xmlns:a16="http://schemas.microsoft.com/office/drawing/2014/main" xmlns="" id="{7C9E864B-2AB6-45D1-B53B-91842195D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0697" y="3679456"/>
              <a:ext cx="164514" cy="141530"/>
            </a:xfrm>
            <a:custGeom>
              <a:avLst/>
              <a:gdLst>
                <a:gd name="T0" fmla="*/ 2147483646 w 575"/>
                <a:gd name="T1" fmla="*/ 2147483646 h 488"/>
                <a:gd name="T2" fmla="*/ 2147483646 w 575"/>
                <a:gd name="T3" fmla="*/ 2147483646 h 488"/>
                <a:gd name="T4" fmla="*/ 2147483646 w 575"/>
                <a:gd name="T5" fmla="*/ 2147483646 h 488"/>
                <a:gd name="T6" fmla="*/ 2147483646 w 575"/>
                <a:gd name="T7" fmla="*/ 2147483646 h 488"/>
                <a:gd name="T8" fmla="*/ 2147483646 w 575"/>
                <a:gd name="T9" fmla="*/ 0 h 488"/>
                <a:gd name="T10" fmla="*/ 2147483646 w 575"/>
                <a:gd name="T11" fmla="*/ 2147483646 h 488"/>
                <a:gd name="T12" fmla="*/ 0 w 575"/>
                <a:gd name="T13" fmla="*/ 2147483646 h 488"/>
                <a:gd name="T14" fmla="*/ 2147483646 w 575"/>
                <a:gd name="T15" fmla="*/ 2147483646 h 488"/>
                <a:gd name="T16" fmla="*/ 2147483646 w 575"/>
                <a:gd name="T17" fmla="*/ 2147483646 h 488"/>
                <a:gd name="T18" fmla="*/ 2147483646 w 575"/>
                <a:gd name="T19" fmla="*/ 2147483646 h 488"/>
                <a:gd name="T20" fmla="*/ 2147483646 w 575"/>
                <a:gd name="T21" fmla="*/ 2147483646 h 488"/>
                <a:gd name="T22" fmla="*/ 2147483646 w 575"/>
                <a:gd name="T23" fmla="*/ 2147483646 h 488"/>
                <a:gd name="T24" fmla="*/ 2147483646 w 575"/>
                <a:gd name="T25" fmla="*/ 2147483646 h 488"/>
                <a:gd name="T26" fmla="*/ 2147483646 w 575"/>
                <a:gd name="T27" fmla="*/ 2147483646 h 488"/>
                <a:gd name="T28" fmla="*/ 2147483646 w 575"/>
                <a:gd name="T29" fmla="*/ 2147483646 h 488"/>
                <a:gd name="T30" fmla="*/ 2147483646 w 575"/>
                <a:gd name="T31" fmla="*/ 2147483646 h 488"/>
                <a:gd name="T32" fmla="*/ 2147483646 w 575"/>
                <a:gd name="T33" fmla="*/ 2147483646 h 488"/>
                <a:gd name="T34" fmla="*/ 2147483646 w 575"/>
                <a:gd name="T35" fmla="*/ 2147483646 h 488"/>
                <a:gd name="T36" fmla="*/ 2147483646 w 575"/>
                <a:gd name="T37" fmla="*/ 2147483646 h 488"/>
                <a:gd name="T38" fmla="*/ 2147483646 w 575"/>
                <a:gd name="T39" fmla="*/ 2147483646 h 488"/>
                <a:gd name="T40" fmla="*/ 2147483646 w 575"/>
                <a:gd name="T41" fmla="*/ 2147483646 h 4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5" h="488">
                  <a:moveTo>
                    <a:pt x="410" y="71"/>
                  </a:moveTo>
                  <a:lnTo>
                    <a:pt x="321" y="142"/>
                  </a:lnTo>
                  <a:lnTo>
                    <a:pt x="233" y="142"/>
                  </a:lnTo>
                  <a:lnTo>
                    <a:pt x="178" y="71"/>
                  </a:lnTo>
                  <a:lnTo>
                    <a:pt x="107" y="0"/>
                  </a:lnTo>
                  <a:lnTo>
                    <a:pt x="36" y="19"/>
                  </a:lnTo>
                  <a:lnTo>
                    <a:pt x="0" y="90"/>
                  </a:lnTo>
                  <a:lnTo>
                    <a:pt x="72" y="124"/>
                  </a:lnTo>
                  <a:lnTo>
                    <a:pt x="89" y="159"/>
                  </a:lnTo>
                  <a:lnTo>
                    <a:pt x="107" y="213"/>
                  </a:lnTo>
                  <a:lnTo>
                    <a:pt x="160" y="213"/>
                  </a:lnTo>
                  <a:lnTo>
                    <a:pt x="197" y="230"/>
                  </a:lnTo>
                  <a:lnTo>
                    <a:pt x="321" y="283"/>
                  </a:lnTo>
                  <a:lnTo>
                    <a:pt x="446" y="353"/>
                  </a:lnTo>
                  <a:lnTo>
                    <a:pt x="465" y="389"/>
                  </a:lnTo>
                  <a:lnTo>
                    <a:pt x="393" y="424"/>
                  </a:lnTo>
                  <a:lnTo>
                    <a:pt x="465" y="442"/>
                  </a:lnTo>
                  <a:lnTo>
                    <a:pt x="518" y="459"/>
                  </a:lnTo>
                  <a:lnTo>
                    <a:pt x="575" y="488"/>
                  </a:lnTo>
                  <a:lnTo>
                    <a:pt x="575" y="122"/>
                  </a:lnTo>
                  <a:lnTo>
                    <a:pt x="410" y="71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6" name="Freeform 452">
              <a:extLst>
                <a:ext uri="{FF2B5EF4-FFF2-40B4-BE49-F238E27FC236}">
                  <a16:creationId xmlns:a16="http://schemas.microsoft.com/office/drawing/2014/main" xmlns="" id="{D4F315E5-E5BC-4FD7-9789-D51CD6165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5212" y="3713327"/>
              <a:ext cx="133063" cy="129434"/>
            </a:xfrm>
            <a:custGeom>
              <a:avLst/>
              <a:gdLst>
                <a:gd name="T0" fmla="*/ 2147483646 w 460"/>
                <a:gd name="T1" fmla="*/ 2147483646 h 443"/>
                <a:gd name="T2" fmla="*/ 2147483646 w 460"/>
                <a:gd name="T3" fmla="*/ 2147483646 h 443"/>
                <a:gd name="T4" fmla="*/ 2147483646 w 460"/>
                <a:gd name="T5" fmla="*/ 2147483646 h 443"/>
                <a:gd name="T6" fmla="*/ 2147483646 w 460"/>
                <a:gd name="T7" fmla="*/ 2147483646 h 443"/>
                <a:gd name="T8" fmla="*/ 2147483646 w 460"/>
                <a:gd name="T9" fmla="*/ 2147483646 h 443"/>
                <a:gd name="T10" fmla="*/ 2147483646 w 460"/>
                <a:gd name="T11" fmla="*/ 2147483646 h 443"/>
                <a:gd name="T12" fmla="*/ 0 w 460"/>
                <a:gd name="T13" fmla="*/ 0 h 443"/>
                <a:gd name="T14" fmla="*/ 0 w 460"/>
                <a:gd name="T15" fmla="*/ 2147483646 h 443"/>
                <a:gd name="T16" fmla="*/ 2147483646 w 460"/>
                <a:gd name="T17" fmla="*/ 2147483646 h 443"/>
                <a:gd name="T18" fmla="*/ 2147483646 w 460"/>
                <a:gd name="T19" fmla="*/ 2147483646 h 443"/>
                <a:gd name="T20" fmla="*/ 2147483646 w 460"/>
                <a:gd name="T21" fmla="*/ 2147483646 h 443"/>
                <a:gd name="T22" fmla="*/ 2147483646 w 460"/>
                <a:gd name="T23" fmla="*/ 2147483646 h 443"/>
                <a:gd name="T24" fmla="*/ 2147483646 w 460"/>
                <a:gd name="T25" fmla="*/ 2147483646 h 443"/>
                <a:gd name="T26" fmla="*/ 2147483646 w 460"/>
                <a:gd name="T27" fmla="*/ 2147483646 h 443"/>
                <a:gd name="T28" fmla="*/ 2147483646 w 460"/>
                <a:gd name="T29" fmla="*/ 2147483646 h 443"/>
                <a:gd name="T30" fmla="*/ 2147483646 w 460"/>
                <a:gd name="T31" fmla="*/ 2147483646 h 443"/>
                <a:gd name="T32" fmla="*/ 2147483646 w 460"/>
                <a:gd name="T33" fmla="*/ 2147483646 h 44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60" h="443">
                  <a:moveTo>
                    <a:pt x="353" y="302"/>
                  </a:moveTo>
                  <a:lnTo>
                    <a:pt x="336" y="249"/>
                  </a:lnTo>
                  <a:lnTo>
                    <a:pt x="372" y="214"/>
                  </a:lnTo>
                  <a:lnTo>
                    <a:pt x="283" y="161"/>
                  </a:lnTo>
                  <a:lnTo>
                    <a:pt x="247" y="108"/>
                  </a:lnTo>
                  <a:lnTo>
                    <a:pt x="122" y="37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14" y="373"/>
                  </a:lnTo>
                  <a:lnTo>
                    <a:pt x="67" y="373"/>
                  </a:lnTo>
                  <a:lnTo>
                    <a:pt x="122" y="320"/>
                  </a:lnTo>
                  <a:lnTo>
                    <a:pt x="211" y="284"/>
                  </a:lnTo>
                  <a:lnTo>
                    <a:pt x="264" y="320"/>
                  </a:lnTo>
                  <a:lnTo>
                    <a:pt x="389" y="408"/>
                  </a:lnTo>
                  <a:lnTo>
                    <a:pt x="460" y="443"/>
                  </a:lnTo>
                  <a:lnTo>
                    <a:pt x="460" y="337"/>
                  </a:lnTo>
                  <a:lnTo>
                    <a:pt x="353" y="302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grpSp>
          <p:nvGrpSpPr>
            <p:cNvPr id="157" name="Group 453">
              <a:extLst>
                <a:ext uri="{FF2B5EF4-FFF2-40B4-BE49-F238E27FC236}">
                  <a16:creationId xmlns:a16="http://schemas.microsoft.com/office/drawing/2014/main" xmlns="" id="{A1AD3F13-0406-40EF-A1D5-DFF0D9BB1C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86452" y="2350035"/>
              <a:ext cx="191127" cy="280642"/>
              <a:chOff x="2201" y="1250"/>
              <a:chExt cx="133" cy="193"/>
            </a:xfrm>
            <a:grpFill/>
          </p:grpSpPr>
          <p:sp>
            <p:nvSpPr>
              <p:cNvPr id="198" name="Freeform 454">
                <a:extLst>
                  <a:ext uri="{FF2B5EF4-FFF2-40B4-BE49-F238E27FC236}">
                    <a16:creationId xmlns:a16="http://schemas.microsoft.com/office/drawing/2014/main" xmlns="" id="{EB91135F-7CCF-4A1D-B17F-BF1CBAD13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4" y="1250"/>
                <a:ext cx="100" cy="193"/>
              </a:xfrm>
              <a:custGeom>
                <a:avLst/>
                <a:gdLst>
                  <a:gd name="T0" fmla="*/ 2265696 w 24"/>
                  <a:gd name="T1" fmla="*/ 11636360 h 47"/>
                  <a:gd name="T2" fmla="*/ 1548613 w 24"/>
                  <a:gd name="T3" fmla="*/ 10984915 h 47"/>
                  <a:gd name="T4" fmla="*/ 3815242 w 24"/>
                  <a:gd name="T5" fmla="*/ 9628014 h 47"/>
                  <a:gd name="T6" fmla="*/ 3443575 w 24"/>
                  <a:gd name="T7" fmla="*/ 8328599 h 47"/>
                  <a:gd name="T8" fmla="*/ 3008975 w 24"/>
                  <a:gd name="T9" fmla="*/ 7283639 h 47"/>
                  <a:gd name="T10" fmla="*/ 1177883 w 24"/>
                  <a:gd name="T11" fmla="*/ 7283639 h 47"/>
                  <a:gd name="T12" fmla="*/ 1548613 w 24"/>
                  <a:gd name="T13" fmla="*/ 5335900 h 47"/>
                  <a:gd name="T14" fmla="*/ 371667 w 24"/>
                  <a:gd name="T15" fmla="*/ 5983953 h 47"/>
                  <a:gd name="T16" fmla="*/ 0 w 24"/>
                  <a:gd name="T17" fmla="*/ 4290936 h 47"/>
                  <a:gd name="T18" fmla="*/ 0 w 24"/>
                  <a:gd name="T19" fmla="*/ 2675083 h 47"/>
                  <a:gd name="T20" fmla="*/ 371667 w 24"/>
                  <a:gd name="T21" fmla="*/ 1299416 h 47"/>
                  <a:gd name="T22" fmla="*/ 1920279 w 24"/>
                  <a:gd name="T23" fmla="*/ 0 h 47"/>
                  <a:gd name="T24" fmla="*/ 3008975 w 24"/>
                  <a:gd name="T25" fmla="*/ 316438 h 47"/>
                  <a:gd name="T26" fmla="*/ 2637292 w 24"/>
                  <a:gd name="T27" fmla="*/ 2028208 h 47"/>
                  <a:gd name="T28" fmla="*/ 4907846 w 24"/>
                  <a:gd name="T29" fmla="*/ 2028208 h 47"/>
                  <a:gd name="T30" fmla="*/ 4185992 w 24"/>
                  <a:gd name="T31" fmla="*/ 3644078 h 47"/>
                  <a:gd name="T32" fmla="*/ 3443575 w 24"/>
                  <a:gd name="T33" fmla="*/ 5019458 h 47"/>
                  <a:gd name="T34" fmla="*/ 4907846 w 24"/>
                  <a:gd name="T35" fmla="*/ 5652403 h 47"/>
                  <a:gd name="T36" fmla="*/ 6452554 w 24"/>
                  <a:gd name="T37" fmla="*/ 8012161 h 47"/>
                  <a:gd name="T38" fmla="*/ 7174704 w 24"/>
                  <a:gd name="T39" fmla="*/ 9628014 h 47"/>
                  <a:gd name="T40" fmla="*/ 7174704 w 24"/>
                  <a:gd name="T41" fmla="*/ 10591397 h 47"/>
                  <a:gd name="T42" fmla="*/ 8723388 w 24"/>
                  <a:gd name="T43" fmla="*/ 10591397 h 47"/>
                  <a:gd name="T44" fmla="*/ 8351425 w 24"/>
                  <a:gd name="T45" fmla="*/ 12936043 h 47"/>
                  <a:gd name="T46" fmla="*/ 9094983 w 24"/>
                  <a:gd name="T47" fmla="*/ 13252214 h 47"/>
                  <a:gd name="T48" fmla="*/ 6452554 w 24"/>
                  <a:gd name="T49" fmla="*/ 14312535 h 47"/>
                  <a:gd name="T50" fmla="*/ 4185992 w 24"/>
                  <a:gd name="T51" fmla="*/ 14628977 h 47"/>
                  <a:gd name="T52" fmla="*/ 3008975 w 24"/>
                  <a:gd name="T53" fmla="*/ 14963980 h 47"/>
                  <a:gd name="T54" fmla="*/ 1548613 w 24"/>
                  <a:gd name="T55" fmla="*/ 14963980 h 47"/>
                  <a:gd name="T56" fmla="*/ 371667 w 24"/>
                  <a:gd name="T57" fmla="*/ 15280422 h 47"/>
                  <a:gd name="T58" fmla="*/ 1920279 w 24"/>
                  <a:gd name="T59" fmla="*/ 13899088 h 47"/>
                  <a:gd name="T60" fmla="*/ 2265696 w 24"/>
                  <a:gd name="T61" fmla="*/ 12619535 h 47"/>
                  <a:gd name="T62" fmla="*/ 1177883 w 24"/>
                  <a:gd name="T63" fmla="*/ 12284331 h 4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4" h="47">
                    <a:moveTo>
                      <a:pt x="3" y="37"/>
                    </a:moveTo>
                    <a:cubicBezTo>
                      <a:pt x="6" y="35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7"/>
                      <a:pt x="0" y="16"/>
                    </a:cubicBezTo>
                    <a:cubicBezTo>
                      <a:pt x="0" y="15"/>
                      <a:pt x="0" y="13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0" y="43"/>
                      <a:pt x="9" y="43"/>
                    </a:cubicBezTo>
                    <a:cubicBezTo>
                      <a:pt x="9" y="43"/>
                      <a:pt x="8" y="45"/>
                      <a:pt x="8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4" y="38"/>
                      <a:pt x="4" y="38"/>
                      <a:pt x="4" y="38"/>
                    </a:cubicBezTo>
                    <a:lnTo>
                      <a:pt x="3" y="37"/>
                    </a:ln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99" name="Freeform 455">
                <a:extLst>
                  <a:ext uri="{FF2B5EF4-FFF2-40B4-BE49-F238E27FC236}">
                    <a16:creationId xmlns:a16="http://schemas.microsoft.com/office/drawing/2014/main" xmlns="" id="{4AC11942-EEFD-4A47-BFDE-69ADA0DBD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1" y="1331"/>
                <a:ext cx="34" cy="22"/>
              </a:xfrm>
              <a:custGeom>
                <a:avLst/>
                <a:gdLst>
                  <a:gd name="T0" fmla="*/ 24 w 34"/>
                  <a:gd name="T1" fmla="*/ 22 h 22"/>
                  <a:gd name="T2" fmla="*/ 0 w 34"/>
                  <a:gd name="T3" fmla="*/ 18 h 22"/>
                  <a:gd name="T4" fmla="*/ 13 w 34"/>
                  <a:gd name="T5" fmla="*/ 0 h 22"/>
                  <a:gd name="T6" fmla="*/ 27 w 34"/>
                  <a:gd name="T7" fmla="*/ 3 h 22"/>
                  <a:gd name="T8" fmla="*/ 34 w 34"/>
                  <a:gd name="T9" fmla="*/ 15 h 22"/>
                  <a:gd name="T10" fmla="*/ 24 w 34"/>
                  <a:gd name="T11" fmla="*/ 22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" h="22">
                    <a:moveTo>
                      <a:pt x="24" y="22"/>
                    </a:moveTo>
                    <a:lnTo>
                      <a:pt x="0" y="18"/>
                    </a:lnTo>
                    <a:lnTo>
                      <a:pt x="13" y="0"/>
                    </a:lnTo>
                    <a:lnTo>
                      <a:pt x="27" y="3"/>
                    </a:lnTo>
                    <a:lnTo>
                      <a:pt x="34" y="15"/>
                    </a:lnTo>
                    <a:lnTo>
                      <a:pt x="24" y="22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bg2">
                    <a:lumMod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158" name="Freeform 458">
              <a:extLst>
                <a:ext uri="{FF2B5EF4-FFF2-40B4-BE49-F238E27FC236}">
                  <a16:creationId xmlns:a16="http://schemas.microsoft.com/office/drawing/2014/main" xmlns="" id="{1B1C1EBF-EADC-4813-B06A-A923EBA96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5234" y="2997206"/>
              <a:ext cx="55645" cy="33871"/>
            </a:xfrm>
            <a:custGeom>
              <a:avLst/>
              <a:gdLst>
                <a:gd name="T0" fmla="*/ 0 w 46"/>
                <a:gd name="T1" fmla="*/ 2147483646 h 28"/>
                <a:gd name="T2" fmla="*/ 2147483646 w 46"/>
                <a:gd name="T3" fmla="*/ 2147483646 h 28"/>
                <a:gd name="T4" fmla="*/ 2147483646 w 46"/>
                <a:gd name="T5" fmla="*/ 2147483646 h 28"/>
                <a:gd name="T6" fmla="*/ 2147483646 w 46"/>
                <a:gd name="T7" fmla="*/ 2147483646 h 28"/>
                <a:gd name="T8" fmla="*/ 2147483646 w 46"/>
                <a:gd name="T9" fmla="*/ 2147483646 h 28"/>
                <a:gd name="T10" fmla="*/ 2147483646 w 46"/>
                <a:gd name="T11" fmla="*/ 0 h 28"/>
                <a:gd name="T12" fmla="*/ 2147483646 w 46"/>
                <a:gd name="T13" fmla="*/ 2147483646 h 28"/>
                <a:gd name="T14" fmla="*/ 2147483646 w 46"/>
                <a:gd name="T15" fmla="*/ 2147483646 h 28"/>
                <a:gd name="T16" fmla="*/ 2147483646 w 46"/>
                <a:gd name="T17" fmla="*/ 2147483646 h 28"/>
                <a:gd name="T18" fmla="*/ 2147483646 w 46"/>
                <a:gd name="T19" fmla="*/ 2147483646 h 28"/>
                <a:gd name="T20" fmla="*/ 2147483646 w 46"/>
                <a:gd name="T21" fmla="*/ 2147483646 h 28"/>
                <a:gd name="T22" fmla="*/ 2147483646 w 46"/>
                <a:gd name="T23" fmla="*/ 2147483646 h 28"/>
                <a:gd name="T24" fmla="*/ 2147483646 w 46"/>
                <a:gd name="T25" fmla="*/ 2147483646 h 28"/>
                <a:gd name="T26" fmla="*/ 2147483646 w 46"/>
                <a:gd name="T27" fmla="*/ 2147483646 h 28"/>
                <a:gd name="T28" fmla="*/ 0 w 46"/>
                <a:gd name="T29" fmla="*/ 2147483646 h 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28">
                  <a:moveTo>
                    <a:pt x="0" y="15"/>
                  </a:moveTo>
                  <a:lnTo>
                    <a:pt x="3" y="17"/>
                  </a:lnTo>
                  <a:lnTo>
                    <a:pt x="12" y="14"/>
                  </a:lnTo>
                  <a:lnTo>
                    <a:pt x="13" y="8"/>
                  </a:lnTo>
                  <a:lnTo>
                    <a:pt x="27" y="9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33" y="11"/>
                  </a:lnTo>
                  <a:lnTo>
                    <a:pt x="36" y="18"/>
                  </a:lnTo>
                  <a:lnTo>
                    <a:pt x="27" y="21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8" y="26"/>
                  </a:lnTo>
                  <a:lnTo>
                    <a:pt x="2" y="23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9" name="Freeform 507">
              <a:extLst>
                <a:ext uri="{FF2B5EF4-FFF2-40B4-BE49-F238E27FC236}">
                  <a16:creationId xmlns:a16="http://schemas.microsoft.com/office/drawing/2014/main" xmlns="" id="{10095745-A05C-437B-AF95-4ECDE2955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8129" y="2529065"/>
              <a:ext cx="1149181" cy="798379"/>
            </a:xfrm>
            <a:custGeom>
              <a:avLst/>
              <a:gdLst>
                <a:gd name="T0" fmla="*/ 2147483646 w 950"/>
                <a:gd name="T1" fmla="*/ 2147483646 h 660"/>
                <a:gd name="T2" fmla="*/ 2147483646 w 950"/>
                <a:gd name="T3" fmla="*/ 2147483646 h 660"/>
                <a:gd name="T4" fmla="*/ 2147483646 w 950"/>
                <a:gd name="T5" fmla="*/ 2147483646 h 660"/>
                <a:gd name="T6" fmla="*/ 2147483646 w 950"/>
                <a:gd name="T7" fmla="*/ 2147483646 h 660"/>
                <a:gd name="T8" fmla="*/ 2147483646 w 950"/>
                <a:gd name="T9" fmla="*/ 2147483646 h 660"/>
                <a:gd name="T10" fmla="*/ 2147483646 w 950"/>
                <a:gd name="T11" fmla="*/ 2147483646 h 660"/>
                <a:gd name="T12" fmla="*/ 2147483646 w 950"/>
                <a:gd name="T13" fmla="*/ 2147483646 h 660"/>
                <a:gd name="T14" fmla="*/ 2147483646 w 950"/>
                <a:gd name="T15" fmla="*/ 2147483646 h 660"/>
                <a:gd name="T16" fmla="*/ 2147483646 w 950"/>
                <a:gd name="T17" fmla="*/ 2147483646 h 660"/>
                <a:gd name="T18" fmla="*/ 2147483646 w 950"/>
                <a:gd name="T19" fmla="*/ 2147483646 h 660"/>
                <a:gd name="T20" fmla="*/ 2147483646 w 950"/>
                <a:gd name="T21" fmla="*/ 2147483646 h 660"/>
                <a:gd name="T22" fmla="*/ 2147483646 w 950"/>
                <a:gd name="T23" fmla="*/ 2147483646 h 660"/>
                <a:gd name="T24" fmla="*/ 2147483646 w 950"/>
                <a:gd name="T25" fmla="*/ 2147483646 h 660"/>
                <a:gd name="T26" fmla="*/ 2147483646 w 950"/>
                <a:gd name="T27" fmla="*/ 2147483646 h 660"/>
                <a:gd name="T28" fmla="*/ 2147483646 w 950"/>
                <a:gd name="T29" fmla="*/ 2147483646 h 660"/>
                <a:gd name="T30" fmla="*/ 2147483646 w 950"/>
                <a:gd name="T31" fmla="*/ 2147483646 h 660"/>
                <a:gd name="T32" fmla="*/ 2147483646 w 950"/>
                <a:gd name="T33" fmla="*/ 2147483646 h 660"/>
                <a:gd name="T34" fmla="*/ 2147483646 w 950"/>
                <a:gd name="T35" fmla="*/ 2147483646 h 660"/>
                <a:gd name="T36" fmla="*/ 2147483646 w 950"/>
                <a:gd name="T37" fmla="*/ 2147483646 h 660"/>
                <a:gd name="T38" fmla="*/ 2147483646 w 950"/>
                <a:gd name="T39" fmla="*/ 2147483646 h 660"/>
                <a:gd name="T40" fmla="*/ 2147483646 w 950"/>
                <a:gd name="T41" fmla="*/ 2147483646 h 660"/>
                <a:gd name="T42" fmla="*/ 2147483646 w 950"/>
                <a:gd name="T43" fmla="*/ 2147483646 h 660"/>
                <a:gd name="T44" fmla="*/ 2147483646 w 950"/>
                <a:gd name="T45" fmla="*/ 2147483646 h 660"/>
                <a:gd name="T46" fmla="*/ 2147483646 w 950"/>
                <a:gd name="T47" fmla="*/ 2147483646 h 660"/>
                <a:gd name="T48" fmla="*/ 2147483646 w 950"/>
                <a:gd name="T49" fmla="*/ 2147483646 h 660"/>
                <a:gd name="T50" fmla="*/ 2147483646 w 950"/>
                <a:gd name="T51" fmla="*/ 2147483646 h 660"/>
                <a:gd name="T52" fmla="*/ 2147483646 w 950"/>
                <a:gd name="T53" fmla="*/ 2147483646 h 660"/>
                <a:gd name="T54" fmla="*/ 2147483646 w 950"/>
                <a:gd name="T55" fmla="*/ 2147483646 h 660"/>
                <a:gd name="T56" fmla="*/ 2147483646 w 950"/>
                <a:gd name="T57" fmla="*/ 2147483646 h 660"/>
                <a:gd name="T58" fmla="*/ 2147483646 w 950"/>
                <a:gd name="T59" fmla="*/ 2147483646 h 660"/>
                <a:gd name="T60" fmla="*/ 2147483646 w 950"/>
                <a:gd name="T61" fmla="*/ 2147483646 h 660"/>
                <a:gd name="T62" fmla="*/ 2147483646 w 950"/>
                <a:gd name="T63" fmla="*/ 2147483646 h 660"/>
                <a:gd name="T64" fmla="*/ 2147483646 w 950"/>
                <a:gd name="T65" fmla="*/ 2147483646 h 660"/>
                <a:gd name="T66" fmla="*/ 2147483646 w 950"/>
                <a:gd name="T67" fmla="*/ 2147483646 h 660"/>
                <a:gd name="T68" fmla="*/ 2147483646 w 950"/>
                <a:gd name="T69" fmla="*/ 2147483646 h 660"/>
                <a:gd name="T70" fmla="*/ 2147483646 w 950"/>
                <a:gd name="T71" fmla="*/ 2147483646 h 660"/>
                <a:gd name="T72" fmla="*/ 2147483646 w 950"/>
                <a:gd name="T73" fmla="*/ 2147483646 h 660"/>
                <a:gd name="T74" fmla="*/ 2147483646 w 950"/>
                <a:gd name="T75" fmla="*/ 2147483646 h 660"/>
                <a:gd name="T76" fmla="*/ 2147483646 w 950"/>
                <a:gd name="T77" fmla="*/ 2147483646 h 660"/>
                <a:gd name="T78" fmla="*/ 2147483646 w 950"/>
                <a:gd name="T79" fmla="*/ 2147483646 h 660"/>
                <a:gd name="T80" fmla="*/ 2147483646 w 950"/>
                <a:gd name="T81" fmla="*/ 2147483646 h 660"/>
                <a:gd name="T82" fmla="*/ 2147483646 w 950"/>
                <a:gd name="T83" fmla="*/ 2147483646 h 660"/>
                <a:gd name="T84" fmla="*/ 2147483646 w 950"/>
                <a:gd name="T85" fmla="*/ 2147483646 h 660"/>
                <a:gd name="T86" fmla="*/ 2147483646 w 950"/>
                <a:gd name="T87" fmla="*/ 2147483646 h 660"/>
                <a:gd name="T88" fmla="*/ 2147483646 w 950"/>
                <a:gd name="T89" fmla="*/ 2147483646 h 660"/>
                <a:gd name="T90" fmla="*/ 2147483646 w 950"/>
                <a:gd name="T91" fmla="*/ 2147483646 h 660"/>
                <a:gd name="T92" fmla="*/ 2147483646 w 950"/>
                <a:gd name="T93" fmla="*/ 2147483646 h 660"/>
                <a:gd name="T94" fmla="*/ 2147483646 w 950"/>
                <a:gd name="T95" fmla="*/ 2147483646 h 660"/>
                <a:gd name="T96" fmla="*/ 2147483646 w 950"/>
                <a:gd name="T97" fmla="*/ 2147483646 h 660"/>
                <a:gd name="T98" fmla="*/ 2147483646 w 950"/>
                <a:gd name="T99" fmla="*/ 2147483646 h 660"/>
                <a:gd name="T100" fmla="*/ 2147483646 w 950"/>
                <a:gd name="T101" fmla="*/ 2147483646 h 660"/>
                <a:gd name="T102" fmla="*/ 2147483646 w 950"/>
                <a:gd name="T103" fmla="*/ 2147483646 h 660"/>
                <a:gd name="T104" fmla="*/ 2147483646 w 950"/>
                <a:gd name="T105" fmla="*/ 2147483646 h 660"/>
                <a:gd name="T106" fmla="*/ 2147483646 w 950"/>
                <a:gd name="T107" fmla="*/ 2147483646 h 660"/>
                <a:gd name="T108" fmla="*/ 2147483646 w 950"/>
                <a:gd name="T109" fmla="*/ 2147483646 h 660"/>
                <a:gd name="T110" fmla="*/ 2147483646 w 950"/>
                <a:gd name="T111" fmla="*/ 2147483646 h 660"/>
                <a:gd name="T112" fmla="*/ 2147483646 w 950"/>
                <a:gd name="T113" fmla="*/ 2147483646 h 660"/>
                <a:gd name="T114" fmla="*/ 2147483646 w 950"/>
                <a:gd name="T115" fmla="*/ 2147483646 h 660"/>
                <a:gd name="T116" fmla="*/ 2147483646 w 950"/>
                <a:gd name="T117" fmla="*/ 2147483646 h 660"/>
                <a:gd name="T118" fmla="*/ 2147483646 w 950"/>
                <a:gd name="T119" fmla="*/ 2147483646 h 660"/>
                <a:gd name="T120" fmla="*/ 2147483646 w 950"/>
                <a:gd name="T121" fmla="*/ 2147483646 h 66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50" h="660">
                  <a:moveTo>
                    <a:pt x="890" y="118"/>
                  </a:moveTo>
                  <a:lnTo>
                    <a:pt x="890" y="118"/>
                  </a:lnTo>
                  <a:lnTo>
                    <a:pt x="880" y="98"/>
                  </a:lnTo>
                  <a:lnTo>
                    <a:pt x="840" y="88"/>
                  </a:lnTo>
                  <a:lnTo>
                    <a:pt x="792" y="0"/>
                  </a:lnTo>
                  <a:lnTo>
                    <a:pt x="746" y="0"/>
                  </a:lnTo>
                  <a:lnTo>
                    <a:pt x="732" y="24"/>
                  </a:lnTo>
                  <a:lnTo>
                    <a:pt x="702" y="78"/>
                  </a:lnTo>
                  <a:lnTo>
                    <a:pt x="672" y="78"/>
                  </a:lnTo>
                  <a:lnTo>
                    <a:pt x="668" y="88"/>
                  </a:lnTo>
                  <a:lnTo>
                    <a:pt x="668" y="90"/>
                  </a:lnTo>
                  <a:lnTo>
                    <a:pt x="670" y="90"/>
                  </a:lnTo>
                  <a:lnTo>
                    <a:pt x="672" y="90"/>
                  </a:lnTo>
                  <a:lnTo>
                    <a:pt x="672" y="92"/>
                  </a:lnTo>
                  <a:lnTo>
                    <a:pt x="674" y="92"/>
                  </a:lnTo>
                  <a:lnTo>
                    <a:pt x="676" y="92"/>
                  </a:lnTo>
                  <a:lnTo>
                    <a:pt x="676" y="94"/>
                  </a:lnTo>
                  <a:lnTo>
                    <a:pt x="678" y="94"/>
                  </a:lnTo>
                  <a:lnTo>
                    <a:pt x="676" y="94"/>
                  </a:lnTo>
                  <a:lnTo>
                    <a:pt x="676" y="92"/>
                  </a:lnTo>
                  <a:lnTo>
                    <a:pt x="674" y="92"/>
                  </a:lnTo>
                  <a:lnTo>
                    <a:pt x="672" y="92"/>
                  </a:lnTo>
                  <a:lnTo>
                    <a:pt x="672" y="90"/>
                  </a:lnTo>
                  <a:lnTo>
                    <a:pt x="670" y="90"/>
                  </a:lnTo>
                  <a:lnTo>
                    <a:pt x="668" y="90"/>
                  </a:lnTo>
                  <a:lnTo>
                    <a:pt x="668" y="88"/>
                  </a:lnTo>
                  <a:lnTo>
                    <a:pt x="658" y="108"/>
                  </a:lnTo>
                  <a:lnTo>
                    <a:pt x="658" y="132"/>
                  </a:lnTo>
                  <a:lnTo>
                    <a:pt x="702" y="138"/>
                  </a:lnTo>
                  <a:lnTo>
                    <a:pt x="712" y="158"/>
                  </a:lnTo>
                  <a:lnTo>
                    <a:pt x="668" y="172"/>
                  </a:lnTo>
                  <a:lnTo>
                    <a:pt x="632" y="188"/>
                  </a:lnTo>
                  <a:lnTo>
                    <a:pt x="598" y="202"/>
                  </a:lnTo>
                  <a:lnTo>
                    <a:pt x="588" y="236"/>
                  </a:lnTo>
                  <a:lnTo>
                    <a:pt x="534" y="242"/>
                  </a:lnTo>
                  <a:lnTo>
                    <a:pt x="480" y="276"/>
                  </a:lnTo>
                  <a:lnTo>
                    <a:pt x="430" y="252"/>
                  </a:lnTo>
                  <a:lnTo>
                    <a:pt x="370" y="246"/>
                  </a:lnTo>
                  <a:lnTo>
                    <a:pt x="326" y="202"/>
                  </a:lnTo>
                  <a:lnTo>
                    <a:pt x="262" y="182"/>
                  </a:lnTo>
                  <a:lnTo>
                    <a:pt x="256" y="132"/>
                  </a:lnTo>
                  <a:lnTo>
                    <a:pt x="226" y="118"/>
                  </a:lnTo>
                  <a:lnTo>
                    <a:pt x="222" y="114"/>
                  </a:lnTo>
                  <a:lnTo>
                    <a:pt x="220" y="116"/>
                  </a:lnTo>
                  <a:lnTo>
                    <a:pt x="218" y="120"/>
                  </a:lnTo>
                  <a:lnTo>
                    <a:pt x="218" y="122"/>
                  </a:lnTo>
                  <a:lnTo>
                    <a:pt x="218" y="124"/>
                  </a:lnTo>
                  <a:lnTo>
                    <a:pt x="218" y="122"/>
                  </a:lnTo>
                  <a:lnTo>
                    <a:pt x="218" y="120"/>
                  </a:lnTo>
                  <a:lnTo>
                    <a:pt x="222" y="114"/>
                  </a:lnTo>
                  <a:lnTo>
                    <a:pt x="218" y="108"/>
                  </a:lnTo>
                  <a:lnTo>
                    <a:pt x="208" y="114"/>
                  </a:lnTo>
                  <a:lnTo>
                    <a:pt x="208" y="124"/>
                  </a:lnTo>
                  <a:lnTo>
                    <a:pt x="208" y="114"/>
                  </a:lnTo>
                  <a:lnTo>
                    <a:pt x="192" y="118"/>
                  </a:lnTo>
                  <a:lnTo>
                    <a:pt x="182" y="148"/>
                  </a:lnTo>
                  <a:lnTo>
                    <a:pt x="142" y="142"/>
                  </a:lnTo>
                  <a:lnTo>
                    <a:pt x="132" y="192"/>
                  </a:lnTo>
                  <a:lnTo>
                    <a:pt x="98" y="198"/>
                  </a:lnTo>
                  <a:lnTo>
                    <a:pt x="88" y="256"/>
                  </a:lnTo>
                  <a:lnTo>
                    <a:pt x="68" y="276"/>
                  </a:lnTo>
                  <a:lnTo>
                    <a:pt x="44" y="296"/>
                  </a:lnTo>
                  <a:lnTo>
                    <a:pt x="4" y="306"/>
                  </a:lnTo>
                  <a:lnTo>
                    <a:pt x="0" y="326"/>
                  </a:lnTo>
                  <a:lnTo>
                    <a:pt x="10" y="334"/>
                  </a:lnTo>
                  <a:lnTo>
                    <a:pt x="14" y="350"/>
                  </a:lnTo>
                  <a:lnTo>
                    <a:pt x="4" y="354"/>
                  </a:lnTo>
                  <a:lnTo>
                    <a:pt x="14" y="364"/>
                  </a:lnTo>
                  <a:lnTo>
                    <a:pt x="30" y="370"/>
                  </a:lnTo>
                  <a:lnTo>
                    <a:pt x="44" y="390"/>
                  </a:lnTo>
                  <a:lnTo>
                    <a:pt x="64" y="390"/>
                  </a:lnTo>
                  <a:lnTo>
                    <a:pt x="94" y="390"/>
                  </a:lnTo>
                  <a:lnTo>
                    <a:pt x="98" y="398"/>
                  </a:lnTo>
                  <a:lnTo>
                    <a:pt x="78" y="428"/>
                  </a:lnTo>
                  <a:lnTo>
                    <a:pt x="84" y="444"/>
                  </a:lnTo>
                  <a:lnTo>
                    <a:pt x="74" y="458"/>
                  </a:lnTo>
                  <a:lnTo>
                    <a:pt x="84" y="478"/>
                  </a:lnTo>
                  <a:lnTo>
                    <a:pt x="108" y="488"/>
                  </a:lnTo>
                  <a:lnTo>
                    <a:pt x="104" y="492"/>
                  </a:lnTo>
                  <a:lnTo>
                    <a:pt x="114" y="492"/>
                  </a:lnTo>
                  <a:lnTo>
                    <a:pt x="148" y="508"/>
                  </a:lnTo>
                  <a:lnTo>
                    <a:pt x="178" y="522"/>
                  </a:lnTo>
                  <a:lnTo>
                    <a:pt x="208" y="528"/>
                  </a:lnTo>
                  <a:lnTo>
                    <a:pt x="218" y="536"/>
                  </a:lnTo>
                  <a:lnTo>
                    <a:pt x="226" y="536"/>
                  </a:lnTo>
                  <a:lnTo>
                    <a:pt x="242" y="546"/>
                  </a:lnTo>
                  <a:lnTo>
                    <a:pt x="262" y="546"/>
                  </a:lnTo>
                  <a:lnTo>
                    <a:pt x="282" y="546"/>
                  </a:lnTo>
                  <a:lnTo>
                    <a:pt x="296" y="528"/>
                  </a:lnTo>
                  <a:lnTo>
                    <a:pt x="316" y="512"/>
                  </a:lnTo>
                  <a:lnTo>
                    <a:pt x="340" y="512"/>
                  </a:lnTo>
                  <a:lnTo>
                    <a:pt x="360" y="528"/>
                  </a:lnTo>
                  <a:lnTo>
                    <a:pt x="370" y="528"/>
                  </a:lnTo>
                  <a:lnTo>
                    <a:pt x="380" y="532"/>
                  </a:lnTo>
                  <a:lnTo>
                    <a:pt x="386" y="556"/>
                  </a:lnTo>
                  <a:lnTo>
                    <a:pt x="376" y="586"/>
                  </a:lnTo>
                  <a:lnTo>
                    <a:pt x="376" y="596"/>
                  </a:lnTo>
                  <a:lnTo>
                    <a:pt x="390" y="600"/>
                  </a:lnTo>
                  <a:lnTo>
                    <a:pt x="400" y="616"/>
                  </a:lnTo>
                  <a:lnTo>
                    <a:pt x="400" y="626"/>
                  </a:lnTo>
                  <a:lnTo>
                    <a:pt x="424" y="636"/>
                  </a:lnTo>
                  <a:lnTo>
                    <a:pt x="420" y="640"/>
                  </a:lnTo>
                  <a:lnTo>
                    <a:pt x="444" y="636"/>
                  </a:lnTo>
                  <a:lnTo>
                    <a:pt x="450" y="616"/>
                  </a:lnTo>
                  <a:lnTo>
                    <a:pt x="500" y="616"/>
                  </a:lnTo>
                  <a:lnTo>
                    <a:pt x="518" y="630"/>
                  </a:lnTo>
                  <a:lnTo>
                    <a:pt x="524" y="646"/>
                  </a:lnTo>
                  <a:lnTo>
                    <a:pt x="534" y="640"/>
                  </a:lnTo>
                  <a:lnTo>
                    <a:pt x="568" y="660"/>
                  </a:lnTo>
                  <a:lnTo>
                    <a:pt x="568" y="646"/>
                  </a:lnTo>
                  <a:lnTo>
                    <a:pt x="608" y="630"/>
                  </a:lnTo>
                  <a:lnTo>
                    <a:pt x="612" y="626"/>
                  </a:lnTo>
                  <a:lnTo>
                    <a:pt x="622" y="620"/>
                  </a:lnTo>
                  <a:lnTo>
                    <a:pt x="632" y="626"/>
                  </a:lnTo>
                  <a:lnTo>
                    <a:pt x="652" y="616"/>
                  </a:lnTo>
                  <a:lnTo>
                    <a:pt x="678" y="600"/>
                  </a:lnTo>
                  <a:lnTo>
                    <a:pt x="702" y="582"/>
                  </a:lnTo>
                  <a:lnTo>
                    <a:pt x="712" y="562"/>
                  </a:lnTo>
                  <a:lnTo>
                    <a:pt x="726" y="542"/>
                  </a:lnTo>
                  <a:lnTo>
                    <a:pt x="742" y="512"/>
                  </a:lnTo>
                  <a:lnTo>
                    <a:pt x="742" y="498"/>
                  </a:lnTo>
                  <a:lnTo>
                    <a:pt x="736" y="488"/>
                  </a:lnTo>
                  <a:lnTo>
                    <a:pt x="742" y="472"/>
                  </a:lnTo>
                  <a:lnTo>
                    <a:pt x="736" y="454"/>
                  </a:lnTo>
                  <a:lnTo>
                    <a:pt x="712" y="404"/>
                  </a:lnTo>
                  <a:lnTo>
                    <a:pt x="716" y="398"/>
                  </a:lnTo>
                  <a:lnTo>
                    <a:pt x="736" y="374"/>
                  </a:lnTo>
                  <a:lnTo>
                    <a:pt x="752" y="370"/>
                  </a:lnTo>
                  <a:lnTo>
                    <a:pt x="754" y="368"/>
                  </a:lnTo>
                  <a:lnTo>
                    <a:pt x="754" y="364"/>
                  </a:lnTo>
                  <a:lnTo>
                    <a:pt x="752" y="360"/>
                  </a:lnTo>
                  <a:lnTo>
                    <a:pt x="726" y="354"/>
                  </a:lnTo>
                  <a:lnTo>
                    <a:pt x="712" y="360"/>
                  </a:lnTo>
                  <a:lnTo>
                    <a:pt x="702" y="354"/>
                  </a:lnTo>
                  <a:lnTo>
                    <a:pt x="692" y="340"/>
                  </a:lnTo>
                  <a:lnTo>
                    <a:pt x="682" y="330"/>
                  </a:lnTo>
                  <a:lnTo>
                    <a:pt x="706" y="320"/>
                  </a:lnTo>
                  <a:lnTo>
                    <a:pt x="722" y="306"/>
                  </a:lnTo>
                  <a:lnTo>
                    <a:pt x="746" y="290"/>
                  </a:lnTo>
                  <a:lnTo>
                    <a:pt x="756" y="290"/>
                  </a:lnTo>
                  <a:lnTo>
                    <a:pt x="742" y="310"/>
                  </a:lnTo>
                  <a:lnTo>
                    <a:pt x="752" y="320"/>
                  </a:lnTo>
                  <a:lnTo>
                    <a:pt x="762" y="316"/>
                  </a:lnTo>
                  <a:lnTo>
                    <a:pt x="786" y="306"/>
                  </a:lnTo>
                  <a:lnTo>
                    <a:pt x="792" y="284"/>
                  </a:lnTo>
                  <a:lnTo>
                    <a:pt x="806" y="272"/>
                  </a:lnTo>
                  <a:lnTo>
                    <a:pt x="820" y="282"/>
                  </a:lnTo>
                  <a:lnTo>
                    <a:pt x="818" y="262"/>
                  </a:lnTo>
                  <a:lnTo>
                    <a:pt x="838" y="250"/>
                  </a:lnTo>
                  <a:lnTo>
                    <a:pt x="864" y="254"/>
                  </a:lnTo>
                  <a:lnTo>
                    <a:pt x="876" y="246"/>
                  </a:lnTo>
                  <a:lnTo>
                    <a:pt x="890" y="252"/>
                  </a:lnTo>
                  <a:lnTo>
                    <a:pt x="900" y="198"/>
                  </a:lnTo>
                  <a:lnTo>
                    <a:pt x="924" y="192"/>
                  </a:lnTo>
                  <a:lnTo>
                    <a:pt x="950" y="118"/>
                  </a:lnTo>
                  <a:lnTo>
                    <a:pt x="890" y="118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0" name="Freeform 260">
              <a:extLst>
                <a:ext uri="{FF2B5EF4-FFF2-40B4-BE49-F238E27FC236}">
                  <a16:creationId xmlns:a16="http://schemas.microsoft.com/office/drawing/2014/main" xmlns="" id="{A207FCAD-D8EE-4F2F-8A26-87870ED3D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999" y="3724214"/>
              <a:ext cx="43548" cy="52016"/>
            </a:xfrm>
            <a:custGeom>
              <a:avLst/>
              <a:gdLst>
                <a:gd name="T0" fmla="*/ 2147483646 w 42"/>
                <a:gd name="T1" fmla="*/ 0 h 54"/>
                <a:gd name="T2" fmla="*/ 0 w 42"/>
                <a:gd name="T3" fmla="*/ 2147483646 h 54"/>
                <a:gd name="T4" fmla="*/ 2147483646 w 42"/>
                <a:gd name="T5" fmla="*/ 2147483646 h 54"/>
                <a:gd name="T6" fmla="*/ 2147483646 w 42"/>
                <a:gd name="T7" fmla="*/ 2147483646 h 54"/>
                <a:gd name="T8" fmla="*/ 2147483646 w 42"/>
                <a:gd name="T9" fmla="*/ 2147483646 h 54"/>
                <a:gd name="T10" fmla="*/ 2147483646 w 42"/>
                <a:gd name="T11" fmla="*/ 0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" h="54">
                  <a:moveTo>
                    <a:pt x="6" y="0"/>
                  </a:moveTo>
                  <a:lnTo>
                    <a:pt x="0" y="24"/>
                  </a:lnTo>
                  <a:lnTo>
                    <a:pt x="6" y="54"/>
                  </a:lnTo>
                  <a:lnTo>
                    <a:pt x="30" y="54"/>
                  </a:lnTo>
                  <a:lnTo>
                    <a:pt x="42" y="3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1" name="Freeform 261">
              <a:extLst>
                <a:ext uri="{FF2B5EF4-FFF2-40B4-BE49-F238E27FC236}">
                  <a16:creationId xmlns:a16="http://schemas.microsoft.com/office/drawing/2014/main" xmlns="" id="{B5F3FFFD-3E96-4883-91A2-12FEE302E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6186" y="3327444"/>
              <a:ext cx="41129" cy="41129"/>
            </a:xfrm>
            <a:custGeom>
              <a:avLst/>
              <a:gdLst>
                <a:gd name="T0" fmla="*/ 0 w 42"/>
                <a:gd name="T1" fmla="*/ 2147483646 h 42"/>
                <a:gd name="T2" fmla="*/ 2147483646 w 42"/>
                <a:gd name="T3" fmla="*/ 2147483646 h 42"/>
                <a:gd name="T4" fmla="*/ 2147483646 w 42"/>
                <a:gd name="T5" fmla="*/ 0 h 42"/>
                <a:gd name="T6" fmla="*/ 2147483646 w 42"/>
                <a:gd name="T7" fmla="*/ 2147483646 h 42"/>
                <a:gd name="T8" fmla="*/ 2147483646 w 42"/>
                <a:gd name="T9" fmla="*/ 2147483646 h 42"/>
                <a:gd name="T10" fmla="*/ 2147483646 w 42"/>
                <a:gd name="T11" fmla="*/ 2147483646 h 42"/>
                <a:gd name="T12" fmla="*/ 0 w 42"/>
                <a:gd name="T13" fmla="*/ 2147483646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" h="42">
                  <a:moveTo>
                    <a:pt x="0" y="30"/>
                  </a:moveTo>
                  <a:lnTo>
                    <a:pt x="12" y="12"/>
                  </a:lnTo>
                  <a:lnTo>
                    <a:pt x="30" y="0"/>
                  </a:lnTo>
                  <a:lnTo>
                    <a:pt x="42" y="12"/>
                  </a:lnTo>
                  <a:lnTo>
                    <a:pt x="30" y="30"/>
                  </a:lnTo>
                  <a:lnTo>
                    <a:pt x="12" y="42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2" name="Freeform 262">
              <a:extLst>
                <a:ext uri="{FF2B5EF4-FFF2-40B4-BE49-F238E27FC236}">
                  <a16:creationId xmlns:a16="http://schemas.microsoft.com/office/drawing/2014/main" xmlns="" id="{68EFA1AF-EAFE-4C9A-9596-F2446619C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7554" y="3225832"/>
              <a:ext cx="24193" cy="71371"/>
            </a:xfrm>
            <a:custGeom>
              <a:avLst/>
              <a:gdLst>
                <a:gd name="T0" fmla="*/ 0 w 24"/>
                <a:gd name="T1" fmla="*/ 2147483646 h 72"/>
                <a:gd name="T2" fmla="*/ 0 w 24"/>
                <a:gd name="T3" fmla="*/ 2147483646 h 72"/>
                <a:gd name="T4" fmla="*/ 2147483646 w 24"/>
                <a:gd name="T5" fmla="*/ 0 h 72"/>
                <a:gd name="T6" fmla="*/ 2147483646 w 24"/>
                <a:gd name="T7" fmla="*/ 2147483646 h 72"/>
                <a:gd name="T8" fmla="*/ 2147483646 w 24"/>
                <a:gd name="T9" fmla="*/ 2147483646 h 72"/>
                <a:gd name="T10" fmla="*/ 0 w 24"/>
                <a:gd name="T11" fmla="*/ 2147483646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72">
                  <a:moveTo>
                    <a:pt x="0" y="42"/>
                  </a:moveTo>
                  <a:lnTo>
                    <a:pt x="0" y="18"/>
                  </a:lnTo>
                  <a:lnTo>
                    <a:pt x="24" y="0"/>
                  </a:lnTo>
                  <a:lnTo>
                    <a:pt x="24" y="24"/>
                  </a:lnTo>
                  <a:lnTo>
                    <a:pt x="6" y="72"/>
                  </a:lnTo>
                  <a:lnTo>
                    <a:pt x="0" y="4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3" name="Freeform 263">
              <a:extLst>
                <a:ext uri="{FF2B5EF4-FFF2-40B4-BE49-F238E27FC236}">
                  <a16:creationId xmlns:a16="http://schemas.microsoft.com/office/drawing/2014/main" xmlns="" id="{F95FBB8C-0B4E-4365-9D4F-EA0D08BF9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6585" y="3040754"/>
              <a:ext cx="35081" cy="53225"/>
            </a:xfrm>
            <a:custGeom>
              <a:avLst/>
              <a:gdLst>
                <a:gd name="T0" fmla="*/ 0 w 36"/>
                <a:gd name="T1" fmla="*/ 2147483646 h 54"/>
                <a:gd name="T2" fmla="*/ 2147483646 w 36"/>
                <a:gd name="T3" fmla="*/ 2147483646 h 54"/>
                <a:gd name="T4" fmla="*/ 2147483646 w 36"/>
                <a:gd name="T5" fmla="*/ 2147483646 h 54"/>
                <a:gd name="T6" fmla="*/ 2147483646 w 36"/>
                <a:gd name="T7" fmla="*/ 2147483646 h 54"/>
                <a:gd name="T8" fmla="*/ 2147483646 w 36"/>
                <a:gd name="T9" fmla="*/ 2147483646 h 54"/>
                <a:gd name="T10" fmla="*/ 2147483646 w 36"/>
                <a:gd name="T11" fmla="*/ 0 h 54"/>
                <a:gd name="T12" fmla="*/ 0 w 36"/>
                <a:gd name="T13" fmla="*/ 2147483646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54">
                  <a:moveTo>
                    <a:pt x="0" y="18"/>
                  </a:moveTo>
                  <a:lnTo>
                    <a:pt x="6" y="36"/>
                  </a:lnTo>
                  <a:lnTo>
                    <a:pt x="12" y="54"/>
                  </a:lnTo>
                  <a:lnTo>
                    <a:pt x="30" y="42"/>
                  </a:lnTo>
                  <a:lnTo>
                    <a:pt x="36" y="18"/>
                  </a:lnTo>
                  <a:lnTo>
                    <a:pt x="30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4" name="Freeform 264">
              <a:extLst>
                <a:ext uri="{FF2B5EF4-FFF2-40B4-BE49-F238E27FC236}">
                  <a16:creationId xmlns:a16="http://schemas.microsoft.com/office/drawing/2014/main" xmlns="" id="{1C52A9EE-6FC7-43C5-B68E-147DD9789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8923" y="2767369"/>
              <a:ext cx="262497" cy="285481"/>
            </a:xfrm>
            <a:custGeom>
              <a:avLst/>
              <a:gdLst>
                <a:gd name="T0" fmla="*/ 2147483646 w 264"/>
                <a:gd name="T1" fmla="*/ 2147483646 h 289"/>
                <a:gd name="T2" fmla="*/ 2147483646 w 264"/>
                <a:gd name="T3" fmla="*/ 2147483646 h 289"/>
                <a:gd name="T4" fmla="*/ 2147483646 w 264"/>
                <a:gd name="T5" fmla="*/ 2147483646 h 289"/>
                <a:gd name="T6" fmla="*/ 2147483646 w 264"/>
                <a:gd name="T7" fmla="*/ 2147483646 h 289"/>
                <a:gd name="T8" fmla="*/ 2147483646 w 264"/>
                <a:gd name="T9" fmla="*/ 2147483646 h 289"/>
                <a:gd name="T10" fmla="*/ 2147483646 w 264"/>
                <a:gd name="T11" fmla="*/ 2147483646 h 289"/>
                <a:gd name="T12" fmla="*/ 2147483646 w 264"/>
                <a:gd name="T13" fmla="*/ 2147483646 h 289"/>
                <a:gd name="T14" fmla="*/ 2147483646 w 264"/>
                <a:gd name="T15" fmla="*/ 2147483646 h 289"/>
                <a:gd name="T16" fmla="*/ 2147483646 w 264"/>
                <a:gd name="T17" fmla="*/ 2147483646 h 289"/>
                <a:gd name="T18" fmla="*/ 2147483646 w 264"/>
                <a:gd name="T19" fmla="*/ 2147483646 h 289"/>
                <a:gd name="T20" fmla="*/ 2147483646 w 264"/>
                <a:gd name="T21" fmla="*/ 0 h 289"/>
                <a:gd name="T22" fmla="*/ 2147483646 w 264"/>
                <a:gd name="T23" fmla="*/ 2147483646 h 289"/>
                <a:gd name="T24" fmla="*/ 2147483646 w 264"/>
                <a:gd name="T25" fmla="*/ 2147483646 h 289"/>
                <a:gd name="T26" fmla="*/ 2147483646 w 264"/>
                <a:gd name="T27" fmla="*/ 2147483646 h 289"/>
                <a:gd name="T28" fmla="*/ 2147483646 w 264"/>
                <a:gd name="T29" fmla="*/ 2147483646 h 289"/>
                <a:gd name="T30" fmla="*/ 2147483646 w 264"/>
                <a:gd name="T31" fmla="*/ 2147483646 h 289"/>
                <a:gd name="T32" fmla="*/ 2147483646 w 264"/>
                <a:gd name="T33" fmla="*/ 2147483646 h 289"/>
                <a:gd name="T34" fmla="*/ 2147483646 w 264"/>
                <a:gd name="T35" fmla="*/ 2147483646 h 289"/>
                <a:gd name="T36" fmla="*/ 2147483646 w 264"/>
                <a:gd name="T37" fmla="*/ 2147483646 h 289"/>
                <a:gd name="T38" fmla="*/ 2147483646 w 264"/>
                <a:gd name="T39" fmla="*/ 2147483646 h 289"/>
                <a:gd name="T40" fmla="*/ 2147483646 w 264"/>
                <a:gd name="T41" fmla="*/ 2147483646 h 289"/>
                <a:gd name="T42" fmla="*/ 2147483646 w 264"/>
                <a:gd name="T43" fmla="*/ 2147483646 h 289"/>
                <a:gd name="T44" fmla="*/ 2147483646 w 264"/>
                <a:gd name="T45" fmla="*/ 2147483646 h 289"/>
                <a:gd name="T46" fmla="*/ 2147483646 w 264"/>
                <a:gd name="T47" fmla="*/ 2147483646 h 289"/>
                <a:gd name="T48" fmla="*/ 2147483646 w 264"/>
                <a:gd name="T49" fmla="*/ 2147483646 h 289"/>
                <a:gd name="T50" fmla="*/ 2147483646 w 264"/>
                <a:gd name="T51" fmla="*/ 2147483646 h 289"/>
                <a:gd name="T52" fmla="*/ 2147483646 w 264"/>
                <a:gd name="T53" fmla="*/ 2147483646 h 289"/>
                <a:gd name="T54" fmla="*/ 2147483646 w 264"/>
                <a:gd name="T55" fmla="*/ 2147483646 h 289"/>
                <a:gd name="T56" fmla="*/ 2147483646 w 264"/>
                <a:gd name="T57" fmla="*/ 2147483646 h 289"/>
                <a:gd name="T58" fmla="*/ 2147483646 w 264"/>
                <a:gd name="T59" fmla="*/ 2147483646 h 289"/>
                <a:gd name="T60" fmla="*/ 2147483646 w 264"/>
                <a:gd name="T61" fmla="*/ 2147483646 h 289"/>
                <a:gd name="T62" fmla="*/ 2147483646 w 264"/>
                <a:gd name="T63" fmla="*/ 2147483646 h 289"/>
                <a:gd name="T64" fmla="*/ 2147483646 w 264"/>
                <a:gd name="T65" fmla="*/ 2147483646 h 289"/>
                <a:gd name="T66" fmla="*/ 0 w 264"/>
                <a:gd name="T67" fmla="*/ 2147483646 h 289"/>
                <a:gd name="T68" fmla="*/ 2147483646 w 264"/>
                <a:gd name="T69" fmla="*/ 2147483646 h 2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64" h="289">
                  <a:moveTo>
                    <a:pt x="6" y="247"/>
                  </a:moveTo>
                  <a:lnTo>
                    <a:pt x="42" y="235"/>
                  </a:lnTo>
                  <a:lnTo>
                    <a:pt x="66" y="235"/>
                  </a:lnTo>
                  <a:lnTo>
                    <a:pt x="108" y="199"/>
                  </a:lnTo>
                  <a:lnTo>
                    <a:pt x="138" y="187"/>
                  </a:lnTo>
                  <a:lnTo>
                    <a:pt x="144" y="157"/>
                  </a:lnTo>
                  <a:lnTo>
                    <a:pt x="156" y="109"/>
                  </a:lnTo>
                  <a:lnTo>
                    <a:pt x="156" y="72"/>
                  </a:lnTo>
                  <a:lnTo>
                    <a:pt x="174" y="48"/>
                  </a:lnTo>
                  <a:lnTo>
                    <a:pt x="174" y="18"/>
                  </a:lnTo>
                  <a:lnTo>
                    <a:pt x="186" y="0"/>
                  </a:lnTo>
                  <a:lnTo>
                    <a:pt x="210" y="18"/>
                  </a:lnTo>
                  <a:lnTo>
                    <a:pt x="246" y="30"/>
                  </a:lnTo>
                  <a:lnTo>
                    <a:pt x="264" y="30"/>
                  </a:lnTo>
                  <a:lnTo>
                    <a:pt x="240" y="54"/>
                  </a:lnTo>
                  <a:lnTo>
                    <a:pt x="222" y="66"/>
                  </a:lnTo>
                  <a:lnTo>
                    <a:pt x="210" y="85"/>
                  </a:lnTo>
                  <a:lnTo>
                    <a:pt x="180" y="60"/>
                  </a:lnTo>
                  <a:lnTo>
                    <a:pt x="162" y="97"/>
                  </a:lnTo>
                  <a:lnTo>
                    <a:pt x="186" y="139"/>
                  </a:lnTo>
                  <a:lnTo>
                    <a:pt x="168" y="169"/>
                  </a:lnTo>
                  <a:lnTo>
                    <a:pt x="162" y="193"/>
                  </a:lnTo>
                  <a:lnTo>
                    <a:pt x="162" y="235"/>
                  </a:lnTo>
                  <a:lnTo>
                    <a:pt x="150" y="247"/>
                  </a:lnTo>
                  <a:lnTo>
                    <a:pt x="138" y="241"/>
                  </a:lnTo>
                  <a:lnTo>
                    <a:pt x="126" y="247"/>
                  </a:lnTo>
                  <a:lnTo>
                    <a:pt x="102" y="247"/>
                  </a:lnTo>
                  <a:lnTo>
                    <a:pt x="90" y="247"/>
                  </a:lnTo>
                  <a:lnTo>
                    <a:pt x="66" y="271"/>
                  </a:lnTo>
                  <a:lnTo>
                    <a:pt x="60" y="259"/>
                  </a:lnTo>
                  <a:lnTo>
                    <a:pt x="48" y="265"/>
                  </a:lnTo>
                  <a:lnTo>
                    <a:pt x="36" y="271"/>
                  </a:lnTo>
                  <a:lnTo>
                    <a:pt x="12" y="289"/>
                  </a:lnTo>
                  <a:lnTo>
                    <a:pt x="0" y="259"/>
                  </a:lnTo>
                  <a:lnTo>
                    <a:pt x="6" y="247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5" name="Freeform 265">
              <a:extLst>
                <a:ext uri="{FF2B5EF4-FFF2-40B4-BE49-F238E27FC236}">
                  <a16:creationId xmlns:a16="http://schemas.microsoft.com/office/drawing/2014/main" xmlns="" id="{A8F6566F-2776-4B2C-B365-29B06117E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4002" y="2504872"/>
              <a:ext cx="47177" cy="233466"/>
            </a:xfrm>
            <a:custGeom>
              <a:avLst/>
              <a:gdLst>
                <a:gd name="T0" fmla="*/ 2147483646 w 48"/>
                <a:gd name="T1" fmla="*/ 2147483646 h 234"/>
                <a:gd name="T2" fmla="*/ 2147483646 w 48"/>
                <a:gd name="T3" fmla="*/ 2147483646 h 234"/>
                <a:gd name="T4" fmla="*/ 2147483646 w 48"/>
                <a:gd name="T5" fmla="*/ 2147483646 h 234"/>
                <a:gd name="T6" fmla="*/ 0 w 48"/>
                <a:gd name="T7" fmla="*/ 2147483646 h 234"/>
                <a:gd name="T8" fmla="*/ 2147483646 w 48"/>
                <a:gd name="T9" fmla="*/ 2147483646 h 234"/>
                <a:gd name="T10" fmla="*/ 2147483646 w 48"/>
                <a:gd name="T11" fmla="*/ 0 h 234"/>
                <a:gd name="T12" fmla="*/ 2147483646 w 48"/>
                <a:gd name="T13" fmla="*/ 2147483646 h 234"/>
                <a:gd name="T14" fmla="*/ 2147483646 w 48"/>
                <a:gd name="T15" fmla="*/ 2147483646 h 234"/>
                <a:gd name="T16" fmla="*/ 2147483646 w 48"/>
                <a:gd name="T17" fmla="*/ 2147483646 h 234"/>
                <a:gd name="T18" fmla="*/ 2147483646 w 48"/>
                <a:gd name="T19" fmla="*/ 2147483646 h 234"/>
                <a:gd name="T20" fmla="*/ 2147483646 w 48"/>
                <a:gd name="T21" fmla="*/ 2147483646 h 234"/>
                <a:gd name="T22" fmla="*/ 2147483646 w 48"/>
                <a:gd name="T23" fmla="*/ 2147483646 h 234"/>
                <a:gd name="T24" fmla="*/ 2147483646 w 48"/>
                <a:gd name="T25" fmla="*/ 2147483646 h 234"/>
                <a:gd name="T26" fmla="*/ 2147483646 w 48"/>
                <a:gd name="T27" fmla="*/ 2147483646 h 2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" h="234">
                  <a:moveTo>
                    <a:pt x="12" y="222"/>
                  </a:moveTo>
                  <a:lnTo>
                    <a:pt x="12" y="180"/>
                  </a:lnTo>
                  <a:lnTo>
                    <a:pt x="6" y="90"/>
                  </a:lnTo>
                  <a:lnTo>
                    <a:pt x="0" y="66"/>
                  </a:lnTo>
                  <a:lnTo>
                    <a:pt x="6" y="30"/>
                  </a:lnTo>
                  <a:lnTo>
                    <a:pt x="12" y="0"/>
                  </a:lnTo>
                  <a:lnTo>
                    <a:pt x="24" y="36"/>
                  </a:lnTo>
                  <a:lnTo>
                    <a:pt x="24" y="60"/>
                  </a:lnTo>
                  <a:lnTo>
                    <a:pt x="48" y="156"/>
                  </a:lnTo>
                  <a:lnTo>
                    <a:pt x="30" y="144"/>
                  </a:lnTo>
                  <a:lnTo>
                    <a:pt x="24" y="168"/>
                  </a:lnTo>
                  <a:lnTo>
                    <a:pt x="24" y="198"/>
                  </a:lnTo>
                  <a:lnTo>
                    <a:pt x="42" y="234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6" name="Freeform 272">
              <a:extLst>
                <a:ext uri="{FF2B5EF4-FFF2-40B4-BE49-F238E27FC236}">
                  <a16:creationId xmlns:a16="http://schemas.microsoft.com/office/drawing/2014/main" xmlns="" id="{A1A27626-4690-42AD-A6D9-3F047B57D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4249" y="3362524"/>
              <a:ext cx="107660" cy="148788"/>
            </a:xfrm>
            <a:custGeom>
              <a:avLst/>
              <a:gdLst>
                <a:gd name="T0" fmla="*/ 2147483646 w 108"/>
                <a:gd name="T1" fmla="*/ 2147483646 h 151"/>
                <a:gd name="T2" fmla="*/ 0 w 108"/>
                <a:gd name="T3" fmla="*/ 2147483646 h 151"/>
                <a:gd name="T4" fmla="*/ 2147483646 w 108"/>
                <a:gd name="T5" fmla="*/ 2147483646 h 151"/>
                <a:gd name="T6" fmla="*/ 2147483646 w 108"/>
                <a:gd name="T7" fmla="*/ 2147483646 h 151"/>
                <a:gd name="T8" fmla="*/ 2147483646 w 108"/>
                <a:gd name="T9" fmla="*/ 2147483646 h 151"/>
                <a:gd name="T10" fmla="*/ 2147483646 w 108"/>
                <a:gd name="T11" fmla="*/ 2147483646 h 151"/>
                <a:gd name="T12" fmla="*/ 2147483646 w 108"/>
                <a:gd name="T13" fmla="*/ 2147483646 h 151"/>
                <a:gd name="T14" fmla="*/ 2147483646 w 108"/>
                <a:gd name="T15" fmla="*/ 2147483646 h 151"/>
                <a:gd name="T16" fmla="*/ 2147483646 w 108"/>
                <a:gd name="T17" fmla="*/ 2147483646 h 151"/>
                <a:gd name="T18" fmla="*/ 2147483646 w 108"/>
                <a:gd name="T19" fmla="*/ 2147483646 h 151"/>
                <a:gd name="T20" fmla="*/ 2147483646 w 108"/>
                <a:gd name="T21" fmla="*/ 2147483646 h 151"/>
                <a:gd name="T22" fmla="*/ 2147483646 w 108"/>
                <a:gd name="T23" fmla="*/ 2147483646 h 151"/>
                <a:gd name="T24" fmla="*/ 2147483646 w 108"/>
                <a:gd name="T25" fmla="*/ 2147483646 h 151"/>
                <a:gd name="T26" fmla="*/ 2147483646 w 108"/>
                <a:gd name="T27" fmla="*/ 0 h 151"/>
                <a:gd name="T28" fmla="*/ 2147483646 w 108"/>
                <a:gd name="T29" fmla="*/ 2147483646 h 1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8" h="151">
                  <a:moveTo>
                    <a:pt x="12" y="18"/>
                  </a:moveTo>
                  <a:lnTo>
                    <a:pt x="0" y="42"/>
                  </a:lnTo>
                  <a:lnTo>
                    <a:pt x="6" y="72"/>
                  </a:lnTo>
                  <a:lnTo>
                    <a:pt x="18" y="85"/>
                  </a:lnTo>
                  <a:lnTo>
                    <a:pt x="36" y="91"/>
                  </a:lnTo>
                  <a:lnTo>
                    <a:pt x="72" y="109"/>
                  </a:lnTo>
                  <a:lnTo>
                    <a:pt x="78" y="139"/>
                  </a:lnTo>
                  <a:lnTo>
                    <a:pt x="108" y="151"/>
                  </a:lnTo>
                  <a:lnTo>
                    <a:pt x="102" y="127"/>
                  </a:lnTo>
                  <a:lnTo>
                    <a:pt x="78" y="91"/>
                  </a:lnTo>
                  <a:lnTo>
                    <a:pt x="42" y="66"/>
                  </a:lnTo>
                  <a:lnTo>
                    <a:pt x="48" y="48"/>
                  </a:lnTo>
                  <a:lnTo>
                    <a:pt x="54" y="12"/>
                  </a:lnTo>
                  <a:lnTo>
                    <a:pt x="30" y="0"/>
                  </a:lnTo>
                  <a:lnTo>
                    <a:pt x="12" y="18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7" name="Freeform 273">
              <a:extLst>
                <a:ext uri="{FF2B5EF4-FFF2-40B4-BE49-F238E27FC236}">
                  <a16:creationId xmlns:a16="http://schemas.microsoft.com/office/drawing/2014/main" xmlns="" id="{D8636F4A-3579-448A-A892-E60DF7360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796" y="3535506"/>
              <a:ext cx="88305" cy="70161"/>
            </a:xfrm>
            <a:custGeom>
              <a:avLst/>
              <a:gdLst>
                <a:gd name="T0" fmla="*/ 0 w 90"/>
                <a:gd name="T1" fmla="*/ 2147483646 h 72"/>
                <a:gd name="T2" fmla="*/ 2147483646 w 90"/>
                <a:gd name="T3" fmla="*/ 2147483646 h 72"/>
                <a:gd name="T4" fmla="*/ 2147483646 w 90"/>
                <a:gd name="T5" fmla="*/ 2147483646 h 72"/>
                <a:gd name="T6" fmla="*/ 2147483646 w 90"/>
                <a:gd name="T7" fmla="*/ 0 h 72"/>
                <a:gd name="T8" fmla="*/ 2147483646 w 90"/>
                <a:gd name="T9" fmla="*/ 2147483646 h 72"/>
                <a:gd name="T10" fmla="*/ 2147483646 w 90"/>
                <a:gd name="T11" fmla="*/ 2147483646 h 72"/>
                <a:gd name="T12" fmla="*/ 2147483646 w 90"/>
                <a:gd name="T13" fmla="*/ 2147483646 h 72"/>
                <a:gd name="T14" fmla="*/ 2147483646 w 90"/>
                <a:gd name="T15" fmla="*/ 2147483646 h 72"/>
                <a:gd name="T16" fmla="*/ 2147483646 w 90"/>
                <a:gd name="T17" fmla="*/ 2147483646 h 72"/>
                <a:gd name="T18" fmla="*/ 0 w 90"/>
                <a:gd name="T19" fmla="*/ 2147483646 h 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0" h="72">
                  <a:moveTo>
                    <a:pt x="0" y="54"/>
                  </a:moveTo>
                  <a:lnTo>
                    <a:pt x="18" y="24"/>
                  </a:lnTo>
                  <a:lnTo>
                    <a:pt x="42" y="24"/>
                  </a:lnTo>
                  <a:lnTo>
                    <a:pt x="60" y="0"/>
                  </a:lnTo>
                  <a:lnTo>
                    <a:pt x="90" y="24"/>
                  </a:lnTo>
                  <a:lnTo>
                    <a:pt x="90" y="72"/>
                  </a:lnTo>
                  <a:lnTo>
                    <a:pt x="60" y="60"/>
                  </a:lnTo>
                  <a:lnTo>
                    <a:pt x="42" y="60"/>
                  </a:lnTo>
                  <a:lnTo>
                    <a:pt x="24" y="48"/>
                  </a:lnTo>
                  <a:lnTo>
                    <a:pt x="0" y="5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8" name="Freeform 333">
              <a:extLst>
                <a:ext uri="{FF2B5EF4-FFF2-40B4-BE49-F238E27FC236}">
                  <a16:creationId xmlns:a16="http://schemas.microsoft.com/office/drawing/2014/main" xmlns="" id="{84376162-0096-4898-A6CD-DE9757CC6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5464" y="2565355"/>
              <a:ext cx="592736" cy="297577"/>
            </a:xfrm>
            <a:custGeom>
              <a:avLst/>
              <a:gdLst>
                <a:gd name="T0" fmla="*/ 2147483646 w 595"/>
                <a:gd name="T1" fmla="*/ 2147483646 h 301"/>
                <a:gd name="T2" fmla="*/ 2147483646 w 595"/>
                <a:gd name="T3" fmla="*/ 2147483646 h 301"/>
                <a:gd name="T4" fmla="*/ 2147483646 w 595"/>
                <a:gd name="T5" fmla="*/ 2147483646 h 301"/>
                <a:gd name="T6" fmla="*/ 2147483646 w 595"/>
                <a:gd name="T7" fmla="*/ 2147483646 h 301"/>
                <a:gd name="T8" fmla="*/ 2147483646 w 595"/>
                <a:gd name="T9" fmla="*/ 2147483646 h 301"/>
                <a:gd name="T10" fmla="*/ 2147483646 w 595"/>
                <a:gd name="T11" fmla="*/ 2147483646 h 301"/>
                <a:gd name="T12" fmla="*/ 2147483646 w 595"/>
                <a:gd name="T13" fmla="*/ 2147483646 h 301"/>
                <a:gd name="T14" fmla="*/ 2147483646 w 595"/>
                <a:gd name="T15" fmla="*/ 2147483646 h 301"/>
                <a:gd name="T16" fmla="*/ 2147483646 w 595"/>
                <a:gd name="T17" fmla="*/ 2147483646 h 301"/>
                <a:gd name="T18" fmla="*/ 2147483646 w 595"/>
                <a:gd name="T19" fmla="*/ 2147483646 h 301"/>
                <a:gd name="T20" fmla="*/ 2147483646 w 595"/>
                <a:gd name="T21" fmla="*/ 2147483646 h 301"/>
                <a:gd name="T22" fmla="*/ 2147483646 w 595"/>
                <a:gd name="T23" fmla="*/ 2147483646 h 301"/>
                <a:gd name="T24" fmla="*/ 2147483646 w 595"/>
                <a:gd name="T25" fmla="*/ 2147483646 h 301"/>
                <a:gd name="T26" fmla="*/ 2147483646 w 595"/>
                <a:gd name="T27" fmla="*/ 2147483646 h 301"/>
                <a:gd name="T28" fmla="*/ 2147483646 w 595"/>
                <a:gd name="T29" fmla="*/ 2147483646 h 301"/>
                <a:gd name="T30" fmla="*/ 2147483646 w 595"/>
                <a:gd name="T31" fmla="*/ 2147483646 h 301"/>
                <a:gd name="T32" fmla="*/ 2147483646 w 595"/>
                <a:gd name="T33" fmla="*/ 2147483646 h 301"/>
                <a:gd name="T34" fmla="*/ 2147483646 w 595"/>
                <a:gd name="T35" fmla="*/ 2147483646 h 301"/>
                <a:gd name="T36" fmla="*/ 2147483646 w 595"/>
                <a:gd name="T37" fmla="*/ 2147483646 h 301"/>
                <a:gd name="T38" fmla="*/ 2147483646 w 595"/>
                <a:gd name="T39" fmla="*/ 2147483646 h 301"/>
                <a:gd name="T40" fmla="*/ 2147483646 w 595"/>
                <a:gd name="T41" fmla="*/ 2147483646 h 301"/>
                <a:gd name="T42" fmla="*/ 2147483646 w 595"/>
                <a:gd name="T43" fmla="*/ 0 h 301"/>
                <a:gd name="T44" fmla="*/ 2147483646 w 595"/>
                <a:gd name="T45" fmla="*/ 2147483646 h 301"/>
                <a:gd name="T46" fmla="*/ 2147483646 w 595"/>
                <a:gd name="T47" fmla="*/ 2147483646 h 301"/>
                <a:gd name="T48" fmla="*/ 2147483646 w 595"/>
                <a:gd name="T49" fmla="*/ 2147483646 h 301"/>
                <a:gd name="T50" fmla="*/ 2147483646 w 595"/>
                <a:gd name="T51" fmla="*/ 2147483646 h 301"/>
                <a:gd name="T52" fmla="*/ 2147483646 w 595"/>
                <a:gd name="T53" fmla="*/ 2147483646 h 301"/>
                <a:gd name="T54" fmla="*/ 0 w 595"/>
                <a:gd name="T55" fmla="*/ 2147483646 h 301"/>
                <a:gd name="T56" fmla="*/ 2147483646 w 595"/>
                <a:gd name="T57" fmla="*/ 2147483646 h 301"/>
                <a:gd name="T58" fmla="*/ 2147483646 w 595"/>
                <a:gd name="T59" fmla="*/ 2147483646 h 30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95" h="301">
                  <a:moveTo>
                    <a:pt x="42" y="126"/>
                  </a:moveTo>
                  <a:lnTo>
                    <a:pt x="48" y="186"/>
                  </a:lnTo>
                  <a:lnTo>
                    <a:pt x="127" y="210"/>
                  </a:lnTo>
                  <a:lnTo>
                    <a:pt x="181" y="264"/>
                  </a:lnTo>
                  <a:lnTo>
                    <a:pt x="253" y="270"/>
                  </a:lnTo>
                  <a:lnTo>
                    <a:pt x="313" y="301"/>
                  </a:lnTo>
                  <a:lnTo>
                    <a:pt x="379" y="258"/>
                  </a:lnTo>
                  <a:lnTo>
                    <a:pt x="445" y="252"/>
                  </a:lnTo>
                  <a:lnTo>
                    <a:pt x="457" y="210"/>
                  </a:lnTo>
                  <a:lnTo>
                    <a:pt x="499" y="192"/>
                  </a:lnTo>
                  <a:lnTo>
                    <a:pt x="541" y="174"/>
                  </a:lnTo>
                  <a:lnTo>
                    <a:pt x="595" y="156"/>
                  </a:lnTo>
                  <a:lnTo>
                    <a:pt x="583" y="132"/>
                  </a:lnTo>
                  <a:lnTo>
                    <a:pt x="529" y="126"/>
                  </a:lnTo>
                  <a:lnTo>
                    <a:pt x="529" y="96"/>
                  </a:lnTo>
                  <a:lnTo>
                    <a:pt x="541" y="72"/>
                  </a:lnTo>
                  <a:lnTo>
                    <a:pt x="499" y="60"/>
                  </a:lnTo>
                  <a:lnTo>
                    <a:pt x="403" y="84"/>
                  </a:lnTo>
                  <a:lnTo>
                    <a:pt x="367" y="54"/>
                  </a:lnTo>
                  <a:lnTo>
                    <a:pt x="307" y="54"/>
                  </a:lnTo>
                  <a:lnTo>
                    <a:pt x="289" y="36"/>
                  </a:lnTo>
                  <a:lnTo>
                    <a:pt x="217" y="0"/>
                  </a:lnTo>
                  <a:lnTo>
                    <a:pt x="193" y="30"/>
                  </a:lnTo>
                  <a:lnTo>
                    <a:pt x="169" y="66"/>
                  </a:lnTo>
                  <a:lnTo>
                    <a:pt x="121" y="48"/>
                  </a:lnTo>
                  <a:lnTo>
                    <a:pt x="54" y="54"/>
                  </a:lnTo>
                  <a:lnTo>
                    <a:pt x="12" y="78"/>
                  </a:lnTo>
                  <a:lnTo>
                    <a:pt x="0" y="102"/>
                  </a:lnTo>
                  <a:lnTo>
                    <a:pt x="6" y="108"/>
                  </a:lnTo>
                  <a:lnTo>
                    <a:pt x="42" y="126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9" name="Line 449">
              <a:extLst>
                <a:ext uri="{FF2B5EF4-FFF2-40B4-BE49-F238E27FC236}">
                  <a16:creationId xmlns:a16="http://schemas.microsoft.com/office/drawing/2014/main" xmlns="" id="{9D128851-801C-4115-AA93-C9F2E4B482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85217" y="3375830"/>
              <a:ext cx="0" cy="0"/>
            </a:xfrm>
            <a:prstGeom prst="line">
              <a:avLst/>
            </a:prstGeom>
            <a:grpFill/>
            <a:ln w="0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0" name="Freeform 506">
              <a:extLst>
                <a:ext uri="{FF2B5EF4-FFF2-40B4-BE49-F238E27FC236}">
                  <a16:creationId xmlns:a16="http://schemas.microsoft.com/office/drawing/2014/main" xmlns="" id="{C46ED100-7747-4BF2-B3F8-34654D84A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8925" y="2831481"/>
              <a:ext cx="94354" cy="118547"/>
            </a:xfrm>
            <a:custGeom>
              <a:avLst/>
              <a:gdLst>
                <a:gd name="T0" fmla="*/ 2147483646 w 78"/>
                <a:gd name="T1" fmla="*/ 2147483646 h 98"/>
                <a:gd name="T2" fmla="*/ 2147483646 w 78"/>
                <a:gd name="T3" fmla="*/ 2147483646 h 98"/>
                <a:gd name="T4" fmla="*/ 2147483646 w 78"/>
                <a:gd name="T5" fmla="*/ 2147483646 h 98"/>
                <a:gd name="T6" fmla="*/ 2147483646 w 78"/>
                <a:gd name="T7" fmla="*/ 2147483646 h 98"/>
                <a:gd name="T8" fmla="*/ 0 w 78"/>
                <a:gd name="T9" fmla="*/ 2147483646 h 98"/>
                <a:gd name="T10" fmla="*/ 0 w 78"/>
                <a:gd name="T11" fmla="*/ 2147483646 h 98"/>
                <a:gd name="T12" fmla="*/ 2147483646 w 78"/>
                <a:gd name="T13" fmla="*/ 2147483646 h 98"/>
                <a:gd name="T14" fmla="*/ 2147483646 w 78"/>
                <a:gd name="T15" fmla="*/ 2147483646 h 98"/>
                <a:gd name="T16" fmla="*/ 2147483646 w 78"/>
                <a:gd name="T17" fmla="*/ 2147483646 h 98"/>
                <a:gd name="T18" fmla="*/ 2147483646 w 78"/>
                <a:gd name="T19" fmla="*/ 2147483646 h 98"/>
                <a:gd name="T20" fmla="*/ 2147483646 w 78"/>
                <a:gd name="T21" fmla="*/ 2147483646 h 98"/>
                <a:gd name="T22" fmla="*/ 2147483646 w 78"/>
                <a:gd name="T23" fmla="*/ 2147483646 h 98"/>
                <a:gd name="T24" fmla="*/ 2147483646 w 78"/>
                <a:gd name="T25" fmla="*/ 2147483646 h 98"/>
                <a:gd name="T26" fmla="*/ 2147483646 w 78"/>
                <a:gd name="T27" fmla="*/ 2147483646 h 98"/>
                <a:gd name="T28" fmla="*/ 2147483646 w 78"/>
                <a:gd name="T29" fmla="*/ 2147483646 h 98"/>
                <a:gd name="T30" fmla="*/ 2147483646 w 78"/>
                <a:gd name="T31" fmla="*/ 2147483646 h 98"/>
                <a:gd name="T32" fmla="*/ 2147483646 w 78"/>
                <a:gd name="T33" fmla="*/ 2147483646 h 98"/>
                <a:gd name="T34" fmla="*/ 2147483646 w 78"/>
                <a:gd name="T35" fmla="*/ 2147483646 h 98"/>
                <a:gd name="T36" fmla="*/ 2147483646 w 78"/>
                <a:gd name="T37" fmla="*/ 2147483646 h 98"/>
                <a:gd name="T38" fmla="*/ 2147483646 w 78"/>
                <a:gd name="T39" fmla="*/ 2147483646 h 98"/>
                <a:gd name="T40" fmla="*/ 2147483646 w 78"/>
                <a:gd name="T41" fmla="*/ 2147483646 h 98"/>
                <a:gd name="T42" fmla="*/ 2147483646 w 78"/>
                <a:gd name="T43" fmla="*/ 2147483646 h 98"/>
                <a:gd name="T44" fmla="*/ 2147483646 w 78"/>
                <a:gd name="T45" fmla="*/ 2147483646 h 98"/>
                <a:gd name="T46" fmla="*/ 2147483646 w 78"/>
                <a:gd name="T47" fmla="*/ 2147483646 h 98"/>
                <a:gd name="T48" fmla="*/ 2147483646 w 78"/>
                <a:gd name="T49" fmla="*/ 2147483646 h 98"/>
                <a:gd name="T50" fmla="*/ 2147483646 w 78"/>
                <a:gd name="T51" fmla="*/ 2147483646 h 98"/>
                <a:gd name="T52" fmla="*/ 2147483646 w 78"/>
                <a:gd name="T53" fmla="*/ 2147483646 h 98"/>
                <a:gd name="T54" fmla="*/ 2147483646 w 78"/>
                <a:gd name="T55" fmla="*/ 2147483646 h 98"/>
                <a:gd name="T56" fmla="*/ 2147483646 w 78"/>
                <a:gd name="T57" fmla="*/ 2147483646 h 98"/>
                <a:gd name="T58" fmla="*/ 2147483646 w 78"/>
                <a:gd name="T59" fmla="*/ 2147483646 h 98"/>
                <a:gd name="T60" fmla="*/ 2147483646 w 78"/>
                <a:gd name="T61" fmla="*/ 2147483646 h 98"/>
                <a:gd name="T62" fmla="*/ 2147483646 w 78"/>
                <a:gd name="T63" fmla="*/ 0 h 98"/>
                <a:gd name="T64" fmla="*/ 2147483646 w 78"/>
                <a:gd name="T65" fmla="*/ 2147483646 h 9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8" h="98">
                  <a:moveTo>
                    <a:pt x="32" y="12"/>
                  </a:moveTo>
                  <a:lnTo>
                    <a:pt x="34" y="32"/>
                  </a:lnTo>
                  <a:lnTo>
                    <a:pt x="20" y="22"/>
                  </a:lnTo>
                  <a:lnTo>
                    <a:pt x="6" y="34"/>
                  </a:lnTo>
                  <a:lnTo>
                    <a:pt x="0" y="56"/>
                  </a:lnTo>
                  <a:lnTo>
                    <a:pt x="6" y="56"/>
                  </a:lnTo>
                  <a:lnTo>
                    <a:pt x="10" y="56"/>
                  </a:lnTo>
                  <a:lnTo>
                    <a:pt x="30" y="70"/>
                  </a:lnTo>
                  <a:lnTo>
                    <a:pt x="34" y="84"/>
                  </a:lnTo>
                  <a:lnTo>
                    <a:pt x="36" y="92"/>
                  </a:lnTo>
                  <a:lnTo>
                    <a:pt x="40" y="98"/>
                  </a:lnTo>
                  <a:lnTo>
                    <a:pt x="70" y="88"/>
                  </a:lnTo>
                  <a:lnTo>
                    <a:pt x="70" y="84"/>
                  </a:lnTo>
                  <a:lnTo>
                    <a:pt x="68" y="82"/>
                  </a:lnTo>
                  <a:lnTo>
                    <a:pt x="66" y="78"/>
                  </a:lnTo>
                  <a:lnTo>
                    <a:pt x="64" y="76"/>
                  </a:lnTo>
                  <a:lnTo>
                    <a:pt x="64" y="60"/>
                  </a:lnTo>
                  <a:lnTo>
                    <a:pt x="64" y="46"/>
                  </a:lnTo>
                  <a:lnTo>
                    <a:pt x="54" y="26"/>
                  </a:lnTo>
                  <a:lnTo>
                    <a:pt x="64" y="16"/>
                  </a:lnTo>
                  <a:lnTo>
                    <a:pt x="78" y="4"/>
                  </a:lnTo>
                  <a:lnTo>
                    <a:pt x="52" y="0"/>
                  </a:lnTo>
                  <a:lnTo>
                    <a:pt x="32" y="12"/>
                  </a:lnTo>
                  <a:close/>
                </a:path>
              </a:pathLst>
            </a:custGeom>
            <a:grpFill/>
            <a:ln>
              <a:solidFill>
                <a:schemeClr val="bg2">
                  <a:lumMod val="25000"/>
                </a:schemeClr>
              </a:solidFill>
            </a:ln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1" name="Freeform 517">
              <a:extLst>
                <a:ext uri="{FF2B5EF4-FFF2-40B4-BE49-F238E27FC236}">
                  <a16:creationId xmlns:a16="http://schemas.microsoft.com/office/drawing/2014/main" xmlns="" id="{1848877A-7040-451F-9555-05120A0BC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5215" y="2937932"/>
              <a:ext cx="65322" cy="79838"/>
            </a:xfrm>
            <a:custGeom>
              <a:avLst/>
              <a:gdLst>
                <a:gd name="T0" fmla="*/ 2147483646 w 54"/>
                <a:gd name="T1" fmla="*/ 2147483646 h 66"/>
                <a:gd name="T2" fmla="*/ 2147483646 w 54"/>
                <a:gd name="T3" fmla="*/ 2147483646 h 66"/>
                <a:gd name="T4" fmla="*/ 2147483646 w 54"/>
                <a:gd name="T5" fmla="*/ 2147483646 h 66"/>
                <a:gd name="T6" fmla="*/ 2147483646 w 54"/>
                <a:gd name="T7" fmla="*/ 2147483646 h 66"/>
                <a:gd name="T8" fmla="*/ 0 w 54"/>
                <a:gd name="T9" fmla="*/ 2147483646 h 66"/>
                <a:gd name="T10" fmla="*/ 0 w 54"/>
                <a:gd name="T11" fmla="*/ 2147483646 h 66"/>
                <a:gd name="T12" fmla="*/ 2147483646 w 54"/>
                <a:gd name="T13" fmla="*/ 2147483646 h 66"/>
                <a:gd name="T14" fmla="*/ 2147483646 w 54"/>
                <a:gd name="T15" fmla="*/ 2147483646 h 66"/>
                <a:gd name="T16" fmla="*/ 2147483646 w 54"/>
                <a:gd name="T17" fmla="*/ 2147483646 h 66"/>
                <a:gd name="T18" fmla="*/ 2147483646 w 54"/>
                <a:gd name="T19" fmla="*/ 2147483646 h 66"/>
                <a:gd name="T20" fmla="*/ 2147483646 w 54"/>
                <a:gd name="T21" fmla="*/ 2147483646 h 66"/>
                <a:gd name="T22" fmla="*/ 2147483646 w 54"/>
                <a:gd name="T23" fmla="*/ 2147483646 h 66"/>
                <a:gd name="T24" fmla="*/ 2147483646 w 54"/>
                <a:gd name="T25" fmla="*/ 2147483646 h 66"/>
                <a:gd name="T26" fmla="*/ 2147483646 w 54"/>
                <a:gd name="T27" fmla="*/ 0 h 66"/>
                <a:gd name="T28" fmla="*/ 2147483646 w 54"/>
                <a:gd name="T29" fmla="*/ 2147483646 h 66"/>
                <a:gd name="T30" fmla="*/ 2147483646 w 54"/>
                <a:gd name="T31" fmla="*/ 2147483646 h 66"/>
                <a:gd name="T32" fmla="*/ 2147483646 w 54"/>
                <a:gd name="T33" fmla="*/ 2147483646 h 66"/>
                <a:gd name="T34" fmla="*/ 2147483646 w 54"/>
                <a:gd name="T35" fmla="*/ 2147483646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4" h="66">
                  <a:moveTo>
                    <a:pt x="10" y="12"/>
                  </a:moveTo>
                  <a:lnTo>
                    <a:pt x="10" y="12"/>
                  </a:lnTo>
                  <a:lnTo>
                    <a:pt x="10" y="36"/>
                  </a:lnTo>
                  <a:lnTo>
                    <a:pt x="0" y="66"/>
                  </a:lnTo>
                  <a:lnTo>
                    <a:pt x="20" y="66"/>
                  </a:lnTo>
                  <a:lnTo>
                    <a:pt x="40" y="60"/>
                  </a:lnTo>
                  <a:lnTo>
                    <a:pt x="50" y="52"/>
                  </a:lnTo>
                  <a:lnTo>
                    <a:pt x="54" y="36"/>
                  </a:lnTo>
                  <a:lnTo>
                    <a:pt x="40" y="0"/>
                  </a:lnTo>
                  <a:lnTo>
                    <a:pt x="10" y="10"/>
                  </a:lnTo>
                  <a:lnTo>
                    <a:pt x="10" y="12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2" name="Freeform 411">
              <a:extLst>
                <a:ext uri="{FF2B5EF4-FFF2-40B4-BE49-F238E27FC236}">
                  <a16:creationId xmlns:a16="http://schemas.microsoft.com/office/drawing/2014/main" xmlns="" id="{461CB291-E319-4748-9E84-0044ADCCF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0092" y="4258885"/>
              <a:ext cx="96773" cy="127015"/>
            </a:xfrm>
            <a:custGeom>
              <a:avLst/>
              <a:gdLst>
                <a:gd name="T0" fmla="*/ 2147483646 w 102"/>
                <a:gd name="T1" fmla="*/ 2147483646 h 114"/>
                <a:gd name="T2" fmla="*/ 2147483646 w 102"/>
                <a:gd name="T3" fmla="*/ 2147483646 h 114"/>
                <a:gd name="T4" fmla="*/ 2147483646 w 102"/>
                <a:gd name="T5" fmla="*/ 0 h 114"/>
                <a:gd name="T6" fmla="*/ 2147483646 w 102"/>
                <a:gd name="T7" fmla="*/ 2147483646 h 114"/>
                <a:gd name="T8" fmla="*/ 0 w 102"/>
                <a:gd name="T9" fmla="*/ 2147483646 h 114"/>
                <a:gd name="T10" fmla="*/ 0 w 102"/>
                <a:gd name="T11" fmla="*/ 2147483646 h 114"/>
                <a:gd name="T12" fmla="*/ 2147483646 w 102"/>
                <a:gd name="T13" fmla="*/ 2147483646 h 114"/>
                <a:gd name="T14" fmla="*/ 2147483646 w 102"/>
                <a:gd name="T15" fmla="*/ 2147483646 h 114"/>
                <a:gd name="T16" fmla="*/ 2147483646 w 102"/>
                <a:gd name="T17" fmla="*/ 2147483646 h 114"/>
                <a:gd name="T18" fmla="*/ 2147483646 w 102"/>
                <a:gd name="T19" fmla="*/ 2147483646 h 114"/>
                <a:gd name="T20" fmla="*/ 2147483646 w 102"/>
                <a:gd name="T21" fmla="*/ 2147483646 h 114"/>
                <a:gd name="T22" fmla="*/ 2147483646 w 102"/>
                <a:gd name="T23" fmla="*/ 2147483646 h 114"/>
                <a:gd name="T24" fmla="*/ 2147483646 w 102"/>
                <a:gd name="T25" fmla="*/ 2147483646 h 1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14">
                  <a:moveTo>
                    <a:pt x="66" y="24"/>
                  </a:moveTo>
                  <a:lnTo>
                    <a:pt x="36" y="6"/>
                  </a:lnTo>
                  <a:lnTo>
                    <a:pt x="18" y="0"/>
                  </a:lnTo>
                  <a:lnTo>
                    <a:pt x="6" y="18"/>
                  </a:lnTo>
                  <a:lnTo>
                    <a:pt x="0" y="48"/>
                  </a:lnTo>
                  <a:lnTo>
                    <a:pt x="0" y="78"/>
                  </a:lnTo>
                  <a:lnTo>
                    <a:pt x="24" y="96"/>
                  </a:lnTo>
                  <a:lnTo>
                    <a:pt x="36" y="108"/>
                  </a:lnTo>
                  <a:lnTo>
                    <a:pt x="66" y="114"/>
                  </a:lnTo>
                  <a:lnTo>
                    <a:pt x="96" y="90"/>
                  </a:lnTo>
                  <a:lnTo>
                    <a:pt x="102" y="78"/>
                  </a:lnTo>
                  <a:lnTo>
                    <a:pt x="84" y="42"/>
                  </a:lnTo>
                  <a:lnTo>
                    <a:pt x="66" y="2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3" name="Freeform 420">
              <a:extLst>
                <a:ext uri="{FF2B5EF4-FFF2-40B4-BE49-F238E27FC236}">
                  <a16:creationId xmlns:a16="http://schemas.microsoft.com/office/drawing/2014/main" xmlns="" id="{81ECA5F0-23B6-438C-B220-D4B66CD7A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2758" y="3732682"/>
              <a:ext cx="244352" cy="298787"/>
            </a:xfrm>
            <a:custGeom>
              <a:avLst/>
              <a:gdLst>
                <a:gd name="T0" fmla="*/ 2147483646 w 240"/>
                <a:gd name="T1" fmla="*/ 2147483646 h 337"/>
                <a:gd name="T2" fmla="*/ 2147483646 w 240"/>
                <a:gd name="T3" fmla="*/ 2147483646 h 337"/>
                <a:gd name="T4" fmla="*/ 2147483646 w 240"/>
                <a:gd name="T5" fmla="*/ 2147483646 h 337"/>
                <a:gd name="T6" fmla="*/ 2147483646 w 240"/>
                <a:gd name="T7" fmla="*/ 2147483646 h 337"/>
                <a:gd name="T8" fmla="*/ 2147483646 w 240"/>
                <a:gd name="T9" fmla="*/ 2147483646 h 337"/>
                <a:gd name="T10" fmla="*/ 2147483646 w 240"/>
                <a:gd name="T11" fmla="*/ 2147483646 h 337"/>
                <a:gd name="T12" fmla="*/ 2147483646 w 240"/>
                <a:gd name="T13" fmla="*/ 2147483646 h 337"/>
                <a:gd name="T14" fmla="*/ 2147483646 w 240"/>
                <a:gd name="T15" fmla="*/ 2147483646 h 337"/>
                <a:gd name="T16" fmla="*/ 2147483646 w 240"/>
                <a:gd name="T17" fmla="*/ 2147483646 h 337"/>
                <a:gd name="T18" fmla="*/ 2147483646 w 240"/>
                <a:gd name="T19" fmla="*/ 2147483646 h 337"/>
                <a:gd name="T20" fmla="*/ 2147483646 w 240"/>
                <a:gd name="T21" fmla="*/ 2147483646 h 337"/>
                <a:gd name="T22" fmla="*/ 2147483646 w 240"/>
                <a:gd name="T23" fmla="*/ 2147483646 h 337"/>
                <a:gd name="T24" fmla="*/ 2147483646 w 240"/>
                <a:gd name="T25" fmla="*/ 2147483646 h 337"/>
                <a:gd name="T26" fmla="*/ 2147483646 w 240"/>
                <a:gd name="T27" fmla="*/ 0 h 337"/>
                <a:gd name="T28" fmla="*/ 2147483646 w 240"/>
                <a:gd name="T29" fmla="*/ 0 h 337"/>
                <a:gd name="T30" fmla="*/ 2147483646 w 240"/>
                <a:gd name="T31" fmla="*/ 2147483646 h 337"/>
                <a:gd name="T32" fmla="*/ 2147483646 w 240"/>
                <a:gd name="T33" fmla="*/ 2147483646 h 337"/>
                <a:gd name="T34" fmla="*/ 2147483646 w 240"/>
                <a:gd name="T35" fmla="*/ 2147483646 h 337"/>
                <a:gd name="T36" fmla="*/ 2147483646 w 240"/>
                <a:gd name="T37" fmla="*/ 2147483646 h 337"/>
                <a:gd name="T38" fmla="*/ 2147483646 w 240"/>
                <a:gd name="T39" fmla="*/ 2147483646 h 337"/>
                <a:gd name="T40" fmla="*/ 2147483646 w 240"/>
                <a:gd name="T41" fmla="*/ 2147483646 h 337"/>
                <a:gd name="T42" fmla="*/ 0 w 240"/>
                <a:gd name="T43" fmla="*/ 2147483646 h 337"/>
                <a:gd name="T44" fmla="*/ 2147483646 w 240"/>
                <a:gd name="T45" fmla="*/ 2147483646 h 337"/>
                <a:gd name="T46" fmla="*/ 2147483646 w 240"/>
                <a:gd name="T47" fmla="*/ 2147483646 h 337"/>
                <a:gd name="T48" fmla="*/ 2147483646 w 240"/>
                <a:gd name="T49" fmla="*/ 2147483646 h 337"/>
                <a:gd name="T50" fmla="*/ 2147483646 w 240"/>
                <a:gd name="T51" fmla="*/ 2147483646 h 337"/>
                <a:gd name="T52" fmla="*/ 2147483646 w 240"/>
                <a:gd name="T53" fmla="*/ 2147483646 h 337"/>
                <a:gd name="T54" fmla="*/ 2147483646 w 240"/>
                <a:gd name="T55" fmla="*/ 2147483646 h 337"/>
                <a:gd name="T56" fmla="*/ 2147483646 w 240"/>
                <a:gd name="T57" fmla="*/ 2147483646 h 337"/>
                <a:gd name="T58" fmla="*/ 2147483646 w 240"/>
                <a:gd name="T59" fmla="*/ 2147483646 h 337"/>
                <a:gd name="T60" fmla="*/ 2147483646 w 240"/>
                <a:gd name="T61" fmla="*/ 2147483646 h 337"/>
                <a:gd name="T62" fmla="*/ 2147483646 w 240"/>
                <a:gd name="T63" fmla="*/ 2147483646 h 3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40" h="337">
                  <a:moveTo>
                    <a:pt x="228" y="204"/>
                  </a:moveTo>
                  <a:lnTo>
                    <a:pt x="228" y="198"/>
                  </a:lnTo>
                  <a:lnTo>
                    <a:pt x="216" y="198"/>
                  </a:lnTo>
                  <a:lnTo>
                    <a:pt x="210" y="162"/>
                  </a:lnTo>
                  <a:lnTo>
                    <a:pt x="180" y="174"/>
                  </a:lnTo>
                  <a:lnTo>
                    <a:pt x="156" y="156"/>
                  </a:lnTo>
                  <a:lnTo>
                    <a:pt x="156" y="120"/>
                  </a:lnTo>
                  <a:lnTo>
                    <a:pt x="180" y="84"/>
                  </a:lnTo>
                  <a:lnTo>
                    <a:pt x="198" y="72"/>
                  </a:lnTo>
                  <a:lnTo>
                    <a:pt x="204" y="54"/>
                  </a:lnTo>
                  <a:lnTo>
                    <a:pt x="192" y="36"/>
                  </a:lnTo>
                  <a:lnTo>
                    <a:pt x="168" y="36"/>
                  </a:lnTo>
                  <a:lnTo>
                    <a:pt x="150" y="18"/>
                  </a:lnTo>
                  <a:lnTo>
                    <a:pt x="120" y="0"/>
                  </a:lnTo>
                  <a:lnTo>
                    <a:pt x="108" y="24"/>
                  </a:lnTo>
                  <a:lnTo>
                    <a:pt x="84" y="48"/>
                  </a:lnTo>
                  <a:lnTo>
                    <a:pt x="66" y="54"/>
                  </a:lnTo>
                  <a:lnTo>
                    <a:pt x="42" y="78"/>
                  </a:lnTo>
                  <a:lnTo>
                    <a:pt x="24" y="72"/>
                  </a:lnTo>
                  <a:lnTo>
                    <a:pt x="18" y="60"/>
                  </a:lnTo>
                  <a:lnTo>
                    <a:pt x="0" y="72"/>
                  </a:lnTo>
                  <a:lnTo>
                    <a:pt x="18" y="114"/>
                  </a:lnTo>
                  <a:lnTo>
                    <a:pt x="54" y="174"/>
                  </a:lnTo>
                  <a:lnTo>
                    <a:pt x="90" y="252"/>
                  </a:lnTo>
                  <a:lnTo>
                    <a:pt x="90" y="264"/>
                  </a:lnTo>
                  <a:lnTo>
                    <a:pt x="216" y="337"/>
                  </a:lnTo>
                  <a:lnTo>
                    <a:pt x="222" y="337"/>
                  </a:lnTo>
                  <a:lnTo>
                    <a:pt x="228" y="307"/>
                  </a:lnTo>
                  <a:lnTo>
                    <a:pt x="234" y="270"/>
                  </a:lnTo>
                  <a:lnTo>
                    <a:pt x="240" y="222"/>
                  </a:lnTo>
                  <a:lnTo>
                    <a:pt x="228" y="204"/>
                  </a:ln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4" name="Freeform 413">
              <a:extLst>
                <a:ext uri="{FF2B5EF4-FFF2-40B4-BE49-F238E27FC236}">
                  <a16:creationId xmlns:a16="http://schemas.microsoft.com/office/drawing/2014/main" xmlns="" id="{F8E5D586-8892-4B10-BA86-B203F7BDC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8805" y="3638328"/>
              <a:ext cx="673783" cy="694347"/>
            </a:xfrm>
            <a:custGeom>
              <a:avLst/>
              <a:gdLst>
                <a:gd name="T0" fmla="*/ 2147483646 w 10000"/>
                <a:gd name="T1" fmla="*/ 2147483646 h 10000"/>
                <a:gd name="T2" fmla="*/ 2147483646 w 10000"/>
                <a:gd name="T3" fmla="*/ 2147483646 h 10000"/>
                <a:gd name="T4" fmla="*/ 2147483646 w 10000"/>
                <a:gd name="T5" fmla="*/ 2147483646 h 10000"/>
                <a:gd name="T6" fmla="*/ 2147483646 w 10000"/>
                <a:gd name="T7" fmla="*/ 2147483646 h 10000"/>
                <a:gd name="T8" fmla="*/ 2147483646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2147483646 h 10000"/>
                <a:gd name="T14" fmla="*/ 2147483646 w 10000"/>
                <a:gd name="T15" fmla="*/ 2147483646 h 10000"/>
                <a:gd name="T16" fmla="*/ 2147483646 w 10000"/>
                <a:gd name="T17" fmla="*/ 2147483646 h 10000"/>
                <a:gd name="T18" fmla="*/ 2147483646 w 10000"/>
                <a:gd name="T19" fmla="*/ 2147483646 h 10000"/>
                <a:gd name="T20" fmla="*/ 2147483646 w 10000"/>
                <a:gd name="T21" fmla="*/ 2147483646 h 10000"/>
                <a:gd name="T22" fmla="*/ 2147483646 w 10000"/>
                <a:gd name="T23" fmla="*/ 2147483646 h 10000"/>
                <a:gd name="T24" fmla="*/ 2147483646 w 10000"/>
                <a:gd name="T25" fmla="*/ 2147483646 h 10000"/>
                <a:gd name="T26" fmla="*/ 2147483646 w 10000"/>
                <a:gd name="T27" fmla="*/ 2147483646 h 10000"/>
                <a:gd name="T28" fmla="*/ 2147483646 w 10000"/>
                <a:gd name="T29" fmla="*/ 2147483646 h 10000"/>
                <a:gd name="T30" fmla="*/ 2147483646 w 10000"/>
                <a:gd name="T31" fmla="*/ 2147483646 h 10000"/>
                <a:gd name="T32" fmla="*/ 2147483646 w 10000"/>
                <a:gd name="T33" fmla="*/ 2147483646 h 10000"/>
                <a:gd name="T34" fmla="*/ 2147483646 w 10000"/>
                <a:gd name="T35" fmla="*/ 2147483646 h 10000"/>
                <a:gd name="T36" fmla="*/ 2147483646 w 10000"/>
                <a:gd name="T37" fmla="*/ 2147483646 h 10000"/>
                <a:gd name="T38" fmla="*/ 2147483646 w 10000"/>
                <a:gd name="T39" fmla="*/ 2147483646 h 10000"/>
                <a:gd name="T40" fmla="*/ 2147483646 w 10000"/>
                <a:gd name="T41" fmla="*/ 2147483646 h 10000"/>
                <a:gd name="T42" fmla="*/ 2147483646 w 10000"/>
                <a:gd name="T43" fmla="*/ 2147483646 h 10000"/>
                <a:gd name="T44" fmla="*/ 2147483646 w 10000"/>
                <a:gd name="T45" fmla="*/ 2147483646 h 10000"/>
                <a:gd name="T46" fmla="*/ 2147483646 w 10000"/>
                <a:gd name="T47" fmla="*/ 2147483646 h 10000"/>
                <a:gd name="T48" fmla="*/ 2147483646 w 10000"/>
                <a:gd name="T49" fmla="*/ 0 h 10000"/>
                <a:gd name="T50" fmla="*/ 2147483646 w 10000"/>
                <a:gd name="T51" fmla="*/ 2147483646 h 10000"/>
                <a:gd name="T52" fmla="*/ 2147483646 w 10000"/>
                <a:gd name="T53" fmla="*/ 2147483646 h 10000"/>
                <a:gd name="T54" fmla="*/ 2147483646 w 10000"/>
                <a:gd name="T55" fmla="*/ 2147483646 h 10000"/>
                <a:gd name="T56" fmla="*/ 2147483646 w 10000"/>
                <a:gd name="T57" fmla="*/ 2147483646 h 10000"/>
                <a:gd name="T58" fmla="*/ 2147483646 w 10000"/>
                <a:gd name="T59" fmla="*/ 2147483646 h 10000"/>
                <a:gd name="T60" fmla="*/ 2147483646 w 10000"/>
                <a:gd name="T61" fmla="*/ 2147483646 h 10000"/>
                <a:gd name="T62" fmla="*/ 0 w 10000"/>
                <a:gd name="T63" fmla="*/ 2147483646 h 10000"/>
                <a:gd name="T64" fmla="*/ 2147483646 w 10000"/>
                <a:gd name="T65" fmla="*/ 2147483646 h 10000"/>
                <a:gd name="T66" fmla="*/ 2147483646 w 10000"/>
                <a:gd name="T67" fmla="*/ 2147483646 h 10000"/>
                <a:gd name="T68" fmla="*/ 2147483646 w 10000"/>
                <a:gd name="T69" fmla="*/ 2147483646 h 10000"/>
                <a:gd name="T70" fmla="*/ 2147483646 w 10000"/>
                <a:gd name="T71" fmla="*/ 2147483646 h 10000"/>
                <a:gd name="T72" fmla="*/ 2147483646 w 10000"/>
                <a:gd name="T73" fmla="*/ 2147483646 h 10000"/>
                <a:gd name="T74" fmla="*/ 2147483646 w 10000"/>
                <a:gd name="T75" fmla="*/ 2147483646 h 10000"/>
                <a:gd name="T76" fmla="*/ 2147483646 w 10000"/>
                <a:gd name="T77" fmla="*/ 2147483646 h 10000"/>
                <a:gd name="T78" fmla="*/ 2147483646 w 10000"/>
                <a:gd name="T79" fmla="*/ 2147483646 h 10000"/>
                <a:gd name="T80" fmla="*/ 2147483646 w 10000"/>
                <a:gd name="T81" fmla="*/ 2147483646 h 100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000" h="10000">
                  <a:moveTo>
                    <a:pt x="5000" y="7769"/>
                  </a:moveTo>
                  <a:cubicBezTo>
                    <a:pt x="5027" y="7795"/>
                    <a:pt x="5055" y="7820"/>
                    <a:pt x="5082" y="7846"/>
                  </a:cubicBezTo>
                  <a:cubicBezTo>
                    <a:pt x="5027" y="8000"/>
                    <a:pt x="4973" y="8154"/>
                    <a:pt x="4918" y="8308"/>
                  </a:cubicBezTo>
                  <a:lnTo>
                    <a:pt x="4672" y="8462"/>
                  </a:lnTo>
                  <a:lnTo>
                    <a:pt x="4098" y="9000"/>
                  </a:lnTo>
                  <a:lnTo>
                    <a:pt x="4180" y="9000"/>
                  </a:lnTo>
                  <a:lnTo>
                    <a:pt x="4098" y="9000"/>
                  </a:lnTo>
                  <a:lnTo>
                    <a:pt x="4344" y="9077"/>
                  </a:lnTo>
                  <a:lnTo>
                    <a:pt x="4754" y="9308"/>
                  </a:lnTo>
                  <a:lnTo>
                    <a:pt x="5000" y="9538"/>
                  </a:lnTo>
                  <a:lnTo>
                    <a:pt x="5246" y="10000"/>
                  </a:lnTo>
                  <a:cubicBezTo>
                    <a:pt x="5273" y="9923"/>
                    <a:pt x="5301" y="9846"/>
                    <a:pt x="5328" y="9769"/>
                  </a:cubicBezTo>
                  <a:lnTo>
                    <a:pt x="5656" y="9462"/>
                  </a:lnTo>
                  <a:lnTo>
                    <a:pt x="6066" y="9077"/>
                  </a:lnTo>
                  <a:lnTo>
                    <a:pt x="6393" y="8077"/>
                  </a:lnTo>
                  <a:lnTo>
                    <a:pt x="6639" y="7615"/>
                  </a:lnTo>
                  <a:lnTo>
                    <a:pt x="7541" y="7077"/>
                  </a:lnTo>
                  <a:lnTo>
                    <a:pt x="8115" y="7000"/>
                  </a:lnTo>
                  <a:lnTo>
                    <a:pt x="8279" y="6923"/>
                  </a:lnTo>
                  <a:lnTo>
                    <a:pt x="8443" y="6615"/>
                  </a:lnTo>
                  <a:cubicBezTo>
                    <a:pt x="8470" y="6513"/>
                    <a:pt x="8498" y="6410"/>
                    <a:pt x="8525" y="6308"/>
                  </a:cubicBezTo>
                  <a:cubicBezTo>
                    <a:pt x="8607" y="6180"/>
                    <a:pt x="8688" y="6051"/>
                    <a:pt x="8770" y="5923"/>
                  </a:cubicBezTo>
                  <a:cubicBezTo>
                    <a:pt x="8797" y="5872"/>
                    <a:pt x="8825" y="5820"/>
                    <a:pt x="8852" y="5769"/>
                  </a:cubicBezTo>
                  <a:cubicBezTo>
                    <a:pt x="8879" y="5333"/>
                    <a:pt x="8907" y="4898"/>
                    <a:pt x="8934" y="4462"/>
                  </a:cubicBezTo>
                  <a:lnTo>
                    <a:pt x="9180" y="4385"/>
                  </a:lnTo>
                  <a:lnTo>
                    <a:pt x="10000" y="3385"/>
                  </a:lnTo>
                  <a:lnTo>
                    <a:pt x="10000" y="3154"/>
                  </a:lnTo>
                  <a:cubicBezTo>
                    <a:pt x="9945" y="2974"/>
                    <a:pt x="9891" y="2795"/>
                    <a:pt x="9836" y="2615"/>
                  </a:cubicBezTo>
                  <a:lnTo>
                    <a:pt x="9344" y="2462"/>
                  </a:lnTo>
                  <a:lnTo>
                    <a:pt x="8607" y="2077"/>
                  </a:lnTo>
                  <a:lnTo>
                    <a:pt x="7787" y="2000"/>
                  </a:lnTo>
                  <a:lnTo>
                    <a:pt x="7541" y="1923"/>
                  </a:lnTo>
                  <a:lnTo>
                    <a:pt x="7377" y="1692"/>
                  </a:lnTo>
                  <a:lnTo>
                    <a:pt x="6721" y="1462"/>
                  </a:lnTo>
                  <a:lnTo>
                    <a:pt x="6148" y="1154"/>
                  </a:lnTo>
                  <a:cubicBezTo>
                    <a:pt x="6121" y="1051"/>
                    <a:pt x="6093" y="949"/>
                    <a:pt x="6066" y="846"/>
                  </a:cubicBezTo>
                  <a:lnTo>
                    <a:pt x="5820" y="231"/>
                  </a:lnTo>
                  <a:lnTo>
                    <a:pt x="5738" y="231"/>
                  </a:lnTo>
                  <a:lnTo>
                    <a:pt x="5410" y="692"/>
                  </a:lnTo>
                  <a:lnTo>
                    <a:pt x="5082" y="846"/>
                  </a:lnTo>
                  <a:cubicBezTo>
                    <a:pt x="5055" y="820"/>
                    <a:pt x="5027" y="795"/>
                    <a:pt x="5000" y="769"/>
                  </a:cubicBezTo>
                  <a:lnTo>
                    <a:pt x="4590" y="769"/>
                  </a:lnTo>
                  <a:lnTo>
                    <a:pt x="4426" y="846"/>
                  </a:lnTo>
                  <a:lnTo>
                    <a:pt x="4344" y="846"/>
                  </a:lnTo>
                  <a:lnTo>
                    <a:pt x="3934" y="923"/>
                  </a:lnTo>
                  <a:lnTo>
                    <a:pt x="3689" y="1000"/>
                  </a:lnTo>
                  <a:lnTo>
                    <a:pt x="3443" y="769"/>
                  </a:lnTo>
                  <a:cubicBezTo>
                    <a:pt x="3470" y="615"/>
                    <a:pt x="3498" y="462"/>
                    <a:pt x="3525" y="308"/>
                  </a:cubicBezTo>
                  <a:lnTo>
                    <a:pt x="3361" y="77"/>
                  </a:lnTo>
                  <a:lnTo>
                    <a:pt x="3197" y="0"/>
                  </a:lnTo>
                  <a:cubicBezTo>
                    <a:pt x="3224" y="51"/>
                    <a:pt x="3252" y="103"/>
                    <a:pt x="3279" y="154"/>
                  </a:cubicBezTo>
                  <a:lnTo>
                    <a:pt x="2869" y="308"/>
                  </a:lnTo>
                  <a:lnTo>
                    <a:pt x="2213" y="308"/>
                  </a:lnTo>
                  <a:lnTo>
                    <a:pt x="2459" y="692"/>
                  </a:lnTo>
                  <a:cubicBezTo>
                    <a:pt x="2486" y="769"/>
                    <a:pt x="2514" y="846"/>
                    <a:pt x="2541" y="923"/>
                  </a:cubicBezTo>
                  <a:lnTo>
                    <a:pt x="1803" y="1154"/>
                  </a:lnTo>
                  <a:lnTo>
                    <a:pt x="1557" y="923"/>
                  </a:lnTo>
                  <a:lnTo>
                    <a:pt x="902" y="1077"/>
                  </a:lnTo>
                  <a:cubicBezTo>
                    <a:pt x="929" y="1205"/>
                    <a:pt x="957" y="1334"/>
                    <a:pt x="984" y="1462"/>
                  </a:cubicBezTo>
                  <a:cubicBezTo>
                    <a:pt x="929" y="1744"/>
                    <a:pt x="875" y="2026"/>
                    <a:pt x="820" y="2308"/>
                  </a:cubicBezTo>
                  <a:cubicBezTo>
                    <a:pt x="765" y="2257"/>
                    <a:pt x="711" y="2205"/>
                    <a:pt x="656" y="2154"/>
                  </a:cubicBezTo>
                  <a:cubicBezTo>
                    <a:pt x="629" y="2231"/>
                    <a:pt x="601" y="2308"/>
                    <a:pt x="574" y="2385"/>
                  </a:cubicBezTo>
                  <a:lnTo>
                    <a:pt x="328" y="2538"/>
                  </a:lnTo>
                  <a:lnTo>
                    <a:pt x="0" y="3000"/>
                  </a:lnTo>
                  <a:lnTo>
                    <a:pt x="0" y="3462"/>
                  </a:lnTo>
                  <a:lnTo>
                    <a:pt x="328" y="3692"/>
                  </a:lnTo>
                  <a:lnTo>
                    <a:pt x="738" y="3538"/>
                  </a:lnTo>
                  <a:cubicBezTo>
                    <a:pt x="765" y="3692"/>
                    <a:pt x="793" y="3846"/>
                    <a:pt x="820" y="4000"/>
                  </a:cubicBezTo>
                  <a:lnTo>
                    <a:pt x="984" y="4000"/>
                  </a:lnTo>
                  <a:lnTo>
                    <a:pt x="984" y="4077"/>
                  </a:lnTo>
                  <a:cubicBezTo>
                    <a:pt x="1311" y="4000"/>
                    <a:pt x="1240" y="3993"/>
                    <a:pt x="1311" y="4000"/>
                  </a:cubicBezTo>
                  <a:cubicBezTo>
                    <a:pt x="1382" y="4007"/>
                    <a:pt x="1378" y="4124"/>
                    <a:pt x="1411" y="4121"/>
                  </a:cubicBezTo>
                  <a:cubicBezTo>
                    <a:pt x="1487" y="4047"/>
                    <a:pt x="1644" y="3939"/>
                    <a:pt x="1720" y="3900"/>
                  </a:cubicBezTo>
                  <a:cubicBezTo>
                    <a:pt x="1796" y="3861"/>
                    <a:pt x="1787" y="3873"/>
                    <a:pt x="1869" y="3886"/>
                  </a:cubicBezTo>
                  <a:cubicBezTo>
                    <a:pt x="1951" y="3899"/>
                    <a:pt x="2074" y="3776"/>
                    <a:pt x="2131" y="3846"/>
                  </a:cubicBezTo>
                  <a:cubicBezTo>
                    <a:pt x="2188" y="3916"/>
                    <a:pt x="2186" y="4154"/>
                    <a:pt x="2213" y="4308"/>
                  </a:cubicBezTo>
                  <a:lnTo>
                    <a:pt x="2705" y="4538"/>
                  </a:lnTo>
                  <a:lnTo>
                    <a:pt x="3279" y="4769"/>
                  </a:lnTo>
                  <a:lnTo>
                    <a:pt x="3279" y="5077"/>
                  </a:lnTo>
                  <a:lnTo>
                    <a:pt x="3443" y="5308"/>
                  </a:lnTo>
                  <a:cubicBezTo>
                    <a:pt x="3525" y="5308"/>
                    <a:pt x="3934" y="5385"/>
                    <a:pt x="3934" y="5385"/>
                  </a:cubicBezTo>
                  <a:lnTo>
                    <a:pt x="3934" y="5692"/>
                  </a:lnTo>
                  <a:lnTo>
                    <a:pt x="3934" y="6231"/>
                  </a:lnTo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5" name="Freeform 409">
              <a:extLst>
                <a:ext uri="{FF2B5EF4-FFF2-40B4-BE49-F238E27FC236}">
                  <a16:creationId xmlns:a16="http://schemas.microsoft.com/office/drawing/2014/main" xmlns="" id="{4E41D41C-47F0-44E2-AC1A-5C2BE73F9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9128" y="4096790"/>
              <a:ext cx="360480" cy="722170"/>
            </a:xfrm>
            <a:custGeom>
              <a:avLst/>
              <a:gdLst>
                <a:gd name="T0" fmla="*/ 2147483646 w 10000"/>
                <a:gd name="T1" fmla="*/ 2147483646 h 10001"/>
                <a:gd name="T2" fmla="*/ 2147483646 w 10000"/>
                <a:gd name="T3" fmla="*/ 2147483646 h 10001"/>
                <a:gd name="T4" fmla="*/ 2147483646 w 10000"/>
                <a:gd name="T5" fmla="*/ 2147483646 h 10001"/>
                <a:gd name="T6" fmla="*/ 2147483646 w 10000"/>
                <a:gd name="T7" fmla="*/ 2147483646 h 10001"/>
                <a:gd name="T8" fmla="*/ 2147483646 w 10000"/>
                <a:gd name="T9" fmla="*/ 2147483646 h 10001"/>
                <a:gd name="T10" fmla="*/ 2147483646 w 10000"/>
                <a:gd name="T11" fmla="*/ 2147483646 h 10001"/>
                <a:gd name="T12" fmla="*/ 2147483646 w 10000"/>
                <a:gd name="T13" fmla="*/ 2147483646 h 10001"/>
                <a:gd name="T14" fmla="*/ 2147483646 w 10000"/>
                <a:gd name="T15" fmla="*/ 2147483646 h 10001"/>
                <a:gd name="T16" fmla="*/ 2147483646 w 10000"/>
                <a:gd name="T17" fmla="*/ 2147483646 h 10001"/>
                <a:gd name="T18" fmla="*/ 2147483646 w 10000"/>
                <a:gd name="T19" fmla="*/ 2147483646 h 10001"/>
                <a:gd name="T20" fmla="*/ 2147483646 w 10000"/>
                <a:gd name="T21" fmla="*/ 2147483646 h 10001"/>
                <a:gd name="T22" fmla="*/ 2147483646 w 10000"/>
                <a:gd name="T23" fmla="*/ 2147483646 h 10001"/>
                <a:gd name="T24" fmla="*/ 2147483646 w 10000"/>
                <a:gd name="T25" fmla="*/ 2147483646 h 10001"/>
                <a:gd name="T26" fmla="*/ 2147483646 w 10000"/>
                <a:gd name="T27" fmla="*/ 2147483646 h 10001"/>
                <a:gd name="T28" fmla="*/ 2147483646 w 10000"/>
                <a:gd name="T29" fmla="*/ 0 h 10001"/>
                <a:gd name="T30" fmla="*/ 2147483646 w 10000"/>
                <a:gd name="T31" fmla="*/ 2147483646 h 10001"/>
                <a:gd name="T32" fmla="*/ 2147483646 w 10000"/>
                <a:gd name="T33" fmla="*/ 2147483646 h 10001"/>
                <a:gd name="T34" fmla="*/ 2147483646 w 10000"/>
                <a:gd name="T35" fmla="*/ 2147483646 h 10001"/>
                <a:gd name="T36" fmla="*/ 2147483646 w 10000"/>
                <a:gd name="T37" fmla="*/ 2147483646 h 10001"/>
                <a:gd name="T38" fmla="*/ 2147483646 w 10000"/>
                <a:gd name="T39" fmla="*/ 2147483646 h 10001"/>
                <a:gd name="T40" fmla="*/ 2147483646 w 10000"/>
                <a:gd name="T41" fmla="*/ 2147483646 h 10001"/>
                <a:gd name="T42" fmla="*/ 2147483646 w 10000"/>
                <a:gd name="T43" fmla="*/ 2147483646 h 10001"/>
                <a:gd name="T44" fmla="*/ 2147483646 w 10000"/>
                <a:gd name="T45" fmla="*/ 2147483646 h 10001"/>
                <a:gd name="T46" fmla="*/ 2147483646 w 10000"/>
                <a:gd name="T47" fmla="*/ 2147483646 h 10001"/>
                <a:gd name="T48" fmla="*/ 2147483646 w 10000"/>
                <a:gd name="T49" fmla="*/ 2147483646 h 10001"/>
                <a:gd name="T50" fmla="*/ 2147483646 w 10000"/>
                <a:gd name="T51" fmla="*/ 2147483646 h 10001"/>
                <a:gd name="T52" fmla="*/ 2147483646 w 10000"/>
                <a:gd name="T53" fmla="*/ 2147483646 h 10001"/>
                <a:gd name="T54" fmla="*/ 2147483646 w 10000"/>
                <a:gd name="T55" fmla="*/ 2147483646 h 10001"/>
                <a:gd name="T56" fmla="*/ 2147483646 w 10000"/>
                <a:gd name="T57" fmla="*/ 2147483646 h 10001"/>
                <a:gd name="T58" fmla="*/ 2147483646 w 10000"/>
                <a:gd name="T59" fmla="*/ 2147483646 h 10001"/>
                <a:gd name="T60" fmla="*/ 2147483646 w 10000"/>
                <a:gd name="T61" fmla="*/ 2147483646 h 10001"/>
                <a:gd name="T62" fmla="*/ 2147483646 w 10000"/>
                <a:gd name="T63" fmla="*/ 2147483646 h 10001"/>
                <a:gd name="T64" fmla="*/ 2147483646 w 10000"/>
                <a:gd name="T65" fmla="*/ 2147483646 h 10001"/>
                <a:gd name="T66" fmla="*/ 0 w 10000"/>
                <a:gd name="T67" fmla="*/ 2147483646 h 10001"/>
                <a:gd name="T68" fmla="*/ 2147483646 w 10000"/>
                <a:gd name="T69" fmla="*/ 2147483646 h 10001"/>
                <a:gd name="T70" fmla="*/ 2147483646 w 10000"/>
                <a:gd name="T71" fmla="*/ 2147483646 h 10001"/>
                <a:gd name="T72" fmla="*/ 2147483646 w 10000"/>
                <a:gd name="T73" fmla="*/ 2147483646 h 10001"/>
                <a:gd name="T74" fmla="*/ 2147483646 w 10000"/>
                <a:gd name="T75" fmla="*/ 2147483646 h 10001"/>
                <a:gd name="T76" fmla="*/ 2147483646 w 10000"/>
                <a:gd name="T77" fmla="*/ 2147483646 h 10001"/>
                <a:gd name="T78" fmla="*/ 2147483646 w 10000"/>
                <a:gd name="T79" fmla="*/ 2147483646 h 10001"/>
                <a:gd name="T80" fmla="*/ 2147483646 w 10000"/>
                <a:gd name="T81" fmla="*/ 2147483646 h 10001"/>
                <a:gd name="T82" fmla="*/ 2147483646 w 10000"/>
                <a:gd name="T83" fmla="*/ 2147483646 h 10001"/>
                <a:gd name="T84" fmla="*/ 2147483646 w 10000"/>
                <a:gd name="T85" fmla="*/ 2147483646 h 10001"/>
                <a:gd name="T86" fmla="*/ 2147483646 w 10000"/>
                <a:gd name="T87" fmla="*/ 2147483646 h 10001"/>
                <a:gd name="T88" fmla="*/ 2147483646 w 10000"/>
                <a:gd name="T89" fmla="*/ 2147483646 h 10001"/>
                <a:gd name="T90" fmla="*/ 2147483646 w 10000"/>
                <a:gd name="T91" fmla="*/ 2147483646 h 10001"/>
                <a:gd name="T92" fmla="*/ 2147483646 w 10000"/>
                <a:gd name="T93" fmla="*/ 2147483646 h 10001"/>
                <a:gd name="T94" fmla="*/ 2147483646 w 10000"/>
                <a:gd name="T95" fmla="*/ 2147483646 h 10001"/>
                <a:gd name="T96" fmla="*/ 2147483646 w 10000"/>
                <a:gd name="T97" fmla="*/ 2147483646 h 10001"/>
                <a:gd name="T98" fmla="*/ 2147483646 w 10000"/>
                <a:gd name="T99" fmla="*/ 2147483646 h 10001"/>
                <a:gd name="T100" fmla="*/ 2147483646 w 10000"/>
                <a:gd name="T101" fmla="*/ 2147483646 h 10001"/>
                <a:gd name="T102" fmla="*/ 2147483646 w 10000"/>
                <a:gd name="T103" fmla="*/ 2147483646 h 10001"/>
                <a:gd name="T104" fmla="*/ 2147483646 w 10000"/>
                <a:gd name="T105" fmla="*/ 2147483646 h 10001"/>
                <a:gd name="T106" fmla="*/ 2147483646 w 10000"/>
                <a:gd name="T107" fmla="*/ 2147483646 h 10001"/>
                <a:gd name="T108" fmla="*/ 2147483646 w 10000"/>
                <a:gd name="T109" fmla="*/ 2147483646 h 10001"/>
                <a:gd name="T110" fmla="*/ 2147483646 w 10000"/>
                <a:gd name="T111" fmla="*/ 2147483646 h 10001"/>
                <a:gd name="T112" fmla="*/ 2147483646 w 10000"/>
                <a:gd name="T113" fmla="*/ 2147483646 h 10001"/>
                <a:gd name="T114" fmla="*/ 2147483646 w 10000"/>
                <a:gd name="T115" fmla="*/ 2147483646 h 10001"/>
                <a:gd name="T116" fmla="*/ 2147483646 w 10000"/>
                <a:gd name="T117" fmla="*/ 2147483646 h 10001"/>
                <a:gd name="T118" fmla="*/ 2147483646 w 10000"/>
                <a:gd name="T119" fmla="*/ 2147483646 h 10001"/>
                <a:gd name="T120" fmla="*/ 2147483646 w 10000"/>
                <a:gd name="T121" fmla="*/ 2147483646 h 10001"/>
                <a:gd name="T122" fmla="*/ 2147483646 w 10000"/>
                <a:gd name="T123" fmla="*/ 2147483646 h 10001"/>
                <a:gd name="T124" fmla="*/ 2147483646 w 10000"/>
                <a:gd name="T125" fmla="*/ 2147483646 h 1000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000" h="10001">
                  <a:moveTo>
                    <a:pt x="7581" y="2950"/>
                  </a:moveTo>
                  <a:cubicBezTo>
                    <a:pt x="7635" y="2818"/>
                    <a:pt x="7688" y="2685"/>
                    <a:pt x="7742" y="2552"/>
                  </a:cubicBezTo>
                  <a:lnTo>
                    <a:pt x="8065" y="2312"/>
                  </a:lnTo>
                  <a:lnTo>
                    <a:pt x="9194" y="1754"/>
                  </a:lnTo>
                  <a:lnTo>
                    <a:pt x="9677" y="1595"/>
                  </a:lnTo>
                  <a:lnTo>
                    <a:pt x="10000" y="1116"/>
                  </a:lnTo>
                  <a:lnTo>
                    <a:pt x="9839" y="1037"/>
                  </a:lnTo>
                  <a:lnTo>
                    <a:pt x="9355" y="1197"/>
                  </a:lnTo>
                  <a:lnTo>
                    <a:pt x="8387" y="1435"/>
                  </a:lnTo>
                  <a:lnTo>
                    <a:pt x="7581" y="1356"/>
                  </a:lnTo>
                  <a:cubicBezTo>
                    <a:pt x="7635" y="1170"/>
                    <a:pt x="7688" y="983"/>
                    <a:pt x="7742" y="797"/>
                  </a:cubicBezTo>
                  <a:lnTo>
                    <a:pt x="7258" y="638"/>
                  </a:lnTo>
                  <a:lnTo>
                    <a:pt x="6290" y="479"/>
                  </a:lnTo>
                  <a:lnTo>
                    <a:pt x="5806" y="319"/>
                  </a:lnTo>
                  <a:lnTo>
                    <a:pt x="5323" y="0"/>
                  </a:lnTo>
                  <a:lnTo>
                    <a:pt x="4677" y="81"/>
                  </a:lnTo>
                  <a:lnTo>
                    <a:pt x="4516" y="159"/>
                  </a:lnTo>
                  <a:lnTo>
                    <a:pt x="3710" y="81"/>
                  </a:lnTo>
                  <a:cubicBezTo>
                    <a:pt x="3387" y="81"/>
                    <a:pt x="3476" y="72"/>
                    <a:pt x="3387" y="81"/>
                  </a:cubicBezTo>
                  <a:cubicBezTo>
                    <a:pt x="3298" y="89"/>
                    <a:pt x="3178" y="131"/>
                    <a:pt x="3178" y="131"/>
                  </a:cubicBezTo>
                  <a:cubicBezTo>
                    <a:pt x="3339" y="211"/>
                    <a:pt x="3245" y="168"/>
                    <a:pt x="3226" y="240"/>
                  </a:cubicBezTo>
                  <a:cubicBezTo>
                    <a:pt x="3207" y="310"/>
                    <a:pt x="3065" y="558"/>
                    <a:pt x="3065" y="558"/>
                  </a:cubicBezTo>
                  <a:lnTo>
                    <a:pt x="2581" y="797"/>
                  </a:lnTo>
                  <a:lnTo>
                    <a:pt x="2581" y="1275"/>
                  </a:lnTo>
                  <a:lnTo>
                    <a:pt x="2258" y="1595"/>
                  </a:lnTo>
                  <a:lnTo>
                    <a:pt x="1774" y="2631"/>
                  </a:lnTo>
                  <a:cubicBezTo>
                    <a:pt x="1828" y="2896"/>
                    <a:pt x="1881" y="3163"/>
                    <a:pt x="1935" y="3428"/>
                  </a:cubicBezTo>
                  <a:lnTo>
                    <a:pt x="968" y="4466"/>
                  </a:lnTo>
                  <a:lnTo>
                    <a:pt x="806" y="5582"/>
                  </a:lnTo>
                  <a:lnTo>
                    <a:pt x="806" y="6141"/>
                  </a:lnTo>
                  <a:cubicBezTo>
                    <a:pt x="752" y="6327"/>
                    <a:pt x="699" y="6514"/>
                    <a:pt x="645" y="6699"/>
                  </a:cubicBezTo>
                  <a:lnTo>
                    <a:pt x="968" y="7019"/>
                  </a:lnTo>
                  <a:lnTo>
                    <a:pt x="484" y="8294"/>
                  </a:lnTo>
                  <a:lnTo>
                    <a:pt x="0" y="8852"/>
                  </a:lnTo>
                  <a:cubicBezTo>
                    <a:pt x="54" y="8985"/>
                    <a:pt x="47" y="9085"/>
                    <a:pt x="161" y="9251"/>
                  </a:cubicBezTo>
                  <a:cubicBezTo>
                    <a:pt x="275" y="9417"/>
                    <a:pt x="316" y="9724"/>
                    <a:pt x="685" y="9848"/>
                  </a:cubicBezTo>
                  <a:cubicBezTo>
                    <a:pt x="1054" y="9973"/>
                    <a:pt x="2126" y="10011"/>
                    <a:pt x="2375" y="10000"/>
                  </a:cubicBezTo>
                  <a:cubicBezTo>
                    <a:pt x="2624" y="9989"/>
                    <a:pt x="2202" y="9881"/>
                    <a:pt x="2182" y="9783"/>
                  </a:cubicBezTo>
                  <a:cubicBezTo>
                    <a:pt x="2163" y="9685"/>
                    <a:pt x="2172" y="9527"/>
                    <a:pt x="2258" y="9410"/>
                  </a:cubicBezTo>
                  <a:cubicBezTo>
                    <a:pt x="2345" y="9293"/>
                    <a:pt x="2550" y="9220"/>
                    <a:pt x="2701" y="9082"/>
                  </a:cubicBezTo>
                  <a:cubicBezTo>
                    <a:pt x="2852" y="8944"/>
                    <a:pt x="3004" y="8707"/>
                    <a:pt x="3165" y="8584"/>
                  </a:cubicBezTo>
                  <a:cubicBezTo>
                    <a:pt x="3326" y="8461"/>
                    <a:pt x="3550" y="8459"/>
                    <a:pt x="3668" y="8344"/>
                  </a:cubicBezTo>
                  <a:cubicBezTo>
                    <a:pt x="3786" y="8229"/>
                    <a:pt x="3918" y="7996"/>
                    <a:pt x="3871" y="7895"/>
                  </a:cubicBezTo>
                  <a:cubicBezTo>
                    <a:pt x="3824" y="7794"/>
                    <a:pt x="3548" y="7789"/>
                    <a:pt x="3387" y="7736"/>
                  </a:cubicBezTo>
                  <a:cubicBezTo>
                    <a:pt x="3280" y="7629"/>
                    <a:pt x="3000" y="7495"/>
                    <a:pt x="3065" y="7416"/>
                  </a:cubicBezTo>
                  <a:cubicBezTo>
                    <a:pt x="3130" y="7337"/>
                    <a:pt x="3541" y="7312"/>
                    <a:pt x="3779" y="7260"/>
                  </a:cubicBezTo>
                  <a:cubicBezTo>
                    <a:pt x="3810" y="7153"/>
                    <a:pt x="3875" y="7075"/>
                    <a:pt x="3971" y="6968"/>
                  </a:cubicBezTo>
                  <a:cubicBezTo>
                    <a:pt x="4067" y="6861"/>
                    <a:pt x="4220" y="6700"/>
                    <a:pt x="4355" y="6620"/>
                  </a:cubicBezTo>
                  <a:cubicBezTo>
                    <a:pt x="4490" y="6540"/>
                    <a:pt x="4699" y="6570"/>
                    <a:pt x="4780" y="6490"/>
                  </a:cubicBezTo>
                  <a:cubicBezTo>
                    <a:pt x="4861" y="6410"/>
                    <a:pt x="4853" y="6226"/>
                    <a:pt x="4839" y="6141"/>
                  </a:cubicBezTo>
                  <a:cubicBezTo>
                    <a:pt x="5323" y="5822"/>
                    <a:pt x="5348" y="5984"/>
                    <a:pt x="5437" y="5921"/>
                  </a:cubicBezTo>
                  <a:cubicBezTo>
                    <a:pt x="5526" y="5858"/>
                    <a:pt x="5368" y="5818"/>
                    <a:pt x="5376" y="5762"/>
                  </a:cubicBezTo>
                  <a:cubicBezTo>
                    <a:pt x="5384" y="5706"/>
                    <a:pt x="5412" y="5665"/>
                    <a:pt x="5484" y="5582"/>
                  </a:cubicBezTo>
                  <a:cubicBezTo>
                    <a:pt x="5556" y="5499"/>
                    <a:pt x="5622" y="5319"/>
                    <a:pt x="5806" y="5264"/>
                  </a:cubicBezTo>
                  <a:cubicBezTo>
                    <a:pt x="5990" y="5209"/>
                    <a:pt x="6266" y="5289"/>
                    <a:pt x="6588" y="5253"/>
                  </a:cubicBezTo>
                  <a:cubicBezTo>
                    <a:pt x="6910" y="5217"/>
                    <a:pt x="7468" y="5176"/>
                    <a:pt x="7741" y="5045"/>
                  </a:cubicBezTo>
                  <a:cubicBezTo>
                    <a:pt x="8014" y="4914"/>
                    <a:pt x="8092" y="4629"/>
                    <a:pt x="8226" y="4466"/>
                  </a:cubicBezTo>
                  <a:cubicBezTo>
                    <a:pt x="8361" y="4303"/>
                    <a:pt x="8441" y="4199"/>
                    <a:pt x="8548" y="4066"/>
                  </a:cubicBezTo>
                  <a:lnTo>
                    <a:pt x="8226" y="3748"/>
                  </a:lnTo>
                  <a:cubicBezTo>
                    <a:pt x="8065" y="3668"/>
                    <a:pt x="7825" y="3557"/>
                    <a:pt x="7742" y="3509"/>
                  </a:cubicBezTo>
                  <a:cubicBezTo>
                    <a:pt x="7659" y="3461"/>
                    <a:pt x="7731" y="3475"/>
                    <a:pt x="7726" y="3458"/>
                  </a:cubicBezTo>
                  <a:lnTo>
                    <a:pt x="7581" y="3350"/>
                  </a:lnTo>
                  <a:lnTo>
                    <a:pt x="7581" y="295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6" name="Freeform 444">
              <a:extLst>
                <a:ext uri="{FF2B5EF4-FFF2-40B4-BE49-F238E27FC236}">
                  <a16:creationId xmlns:a16="http://schemas.microsoft.com/office/drawing/2014/main" xmlns="" id="{66CC856D-93D5-4016-8056-948C1658E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0741" y="4020582"/>
              <a:ext cx="185078" cy="898780"/>
            </a:xfrm>
            <a:custGeom>
              <a:avLst/>
              <a:gdLst>
                <a:gd name="T0" fmla="*/ 2147483646 w 14463"/>
                <a:gd name="T1" fmla="*/ 2147483646 h 11339"/>
                <a:gd name="T2" fmla="*/ 2147483646 w 14463"/>
                <a:gd name="T3" fmla="*/ 0 h 11339"/>
                <a:gd name="T4" fmla="*/ 2147483646 w 14463"/>
                <a:gd name="T5" fmla="*/ 2147483646 h 11339"/>
                <a:gd name="T6" fmla="*/ 2147483646 w 14463"/>
                <a:gd name="T7" fmla="*/ 2147483646 h 11339"/>
                <a:gd name="T8" fmla="*/ 2147483646 w 14463"/>
                <a:gd name="T9" fmla="*/ 2147483646 h 11339"/>
                <a:gd name="T10" fmla="*/ 2147483646 w 14463"/>
                <a:gd name="T11" fmla="*/ 2147483646 h 11339"/>
                <a:gd name="T12" fmla="*/ 2147483646 w 14463"/>
                <a:gd name="T13" fmla="*/ 2147483646 h 11339"/>
                <a:gd name="T14" fmla="*/ 2147483646 w 14463"/>
                <a:gd name="T15" fmla="*/ 2147483646 h 11339"/>
                <a:gd name="T16" fmla="*/ 2147483646 w 14463"/>
                <a:gd name="T17" fmla="*/ 2147483646 h 11339"/>
                <a:gd name="T18" fmla="*/ 2147483646 w 14463"/>
                <a:gd name="T19" fmla="*/ 2147483646 h 11339"/>
                <a:gd name="T20" fmla="*/ 2147483646 w 14463"/>
                <a:gd name="T21" fmla="*/ 2147483646 h 11339"/>
                <a:gd name="T22" fmla="*/ 2147483646 w 14463"/>
                <a:gd name="T23" fmla="*/ 2147483646 h 11339"/>
                <a:gd name="T24" fmla="*/ 2147483646 w 14463"/>
                <a:gd name="T25" fmla="*/ 2147483646 h 11339"/>
                <a:gd name="T26" fmla="*/ 2147483646 w 14463"/>
                <a:gd name="T27" fmla="*/ 2147483646 h 11339"/>
                <a:gd name="T28" fmla="*/ 2147483646 w 14463"/>
                <a:gd name="T29" fmla="*/ 2147483646 h 11339"/>
                <a:gd name="T30" fmla="*/ 2147483646 w 14463"/>
                <a:gd name="T31" fmla="*/ 2147483646 h 11339"/>
                <a:gd name="T32" fmla="*/ 2147483646 w 14463"/>
                <a:gd name="T33" fmla="*/ 2147483646 h 11339"/>
                <a:gd name="T34" fmla="*/ 2147483646 w 14463"/>
                <a:gd name="T35" fmla="*/ 2147483646 h 11339"/>
                <a:gd name="T36" fmla="*/ 2147483646 w 14463"/>
                <a:gd name="T37" fmla="*/ 2147483646 h 11339"/>
                <a:gd name="T38" fmla="*/ 2147483646 w 14463"/>
                <a:gd name="T39" fmla="*/ 2147483646 h 11339"/>
                <a:gd name="T40" fmla="*/ 2147483646 w 14463"/>
                <a:gd name="T41" fmla="*/ 2147483646 h 11339"/>
                <a:gd name="T42" fmla="*/ 2147483646 w 14463"/>
                <a:gd name="T43" fmla="*/ 2147483646 h 11339"/>
                <a:gd name="T44" fmla="*/ 2147483646 w 14463"/>
                <a:gd name="T45" fmla="*/ 2147483646 h 11339"/>
                <a:gd name="T46" fmla="*/ 2147483646 w 14463"/>
                <a:gd name="T47" fmla="*/ 2147483646 h 11339"/>
                <a:gd name="T48" fmla="*/ 2147483646 w 14463"/>
                <a:gd name="T49" fmla="*/ 2147483646 h 11339"/>
                <a:gd name="T50" fmla="*/ 2147483646 w 14463"/>
                <a:gd name="T51" fmla="*/ 2147483646 h 11339"/>
                <a:gd name="T52" fmla="*/ 2147483646 w 14463"/>
                <a:gd name="T53" fmla="*/ 2147483646 h 11339"/>
                <a:gd name="T54" fmla="*/ 2147483646 w 14463"/>
                <a:gd name="T55" fmla="*/ 2147483646 h 11339"/>
                <a:gd name="T56" fmla="*/ 2147483646 w 14463"/>
                <a:gd name="T57" fmla="*/ 2147483646 h 11339"/>
                <a:gd name="T58" fmla="*/ 2147483646 w 14463"/>
                <a:gd name="T59" fmla="*/ 2147483646 h 11339"/>
                <a:gd name="T60" fmla="*/ 2147483646 w 14463"/>
                <a:gd name="T61" fmla="*/ 2147483646 h 11339"/>
                <a:gd name="T62" fmla="*/ 2147483646 w 14463"/>
                <a:gd name="T63" fmla="*/ 2147483646 h 11339"/>
                <a:gd name="T64" fmla="*/ 0 w 14463"/>
                <a:gd name="T65" fmla="*/ 2147483646 h 11339"/>
                <a:gd name="T66" fmla="*/ 2147483646 w 14463"/>
                <a:gd name="T67" fmla="*/ 2147483646 h 11339"/>
                <a:gd name="T68" fmla="*/ 2147483646 w 14463"/>
                <a:gd name="T69" fmla="*/ 2147483646 h 11339"/>
                <a:gd name="T70" fmla="*/ 2147483646 w 14463"/>
                <a:gd name="T71" fmla="*/ 2147483646 h 11339"/>
                <a:gd name="T72" fmla="*/ 2147483646 w 14463"/>
                <a:gd name="T73" fmla="*/ 2147483646 h 11339"/>
                <a:gd name="T74" fmla="*/ 2147483646 w 14463"/>
                <a:gd name="T75" fmla="*/ 2147483646 h 11339"/>
                <a:gd name="T76" fmla="*/ 2147483646 w 14463"/>
                <a:gd name="T77" fmla="*/ 2147483646 h 11339"/>
                <a:gd name="T78" fmla="*/ 2147483646 w 14463"/>
                <a:gd name="T79" fmla="*/ 2147483646 h 11339"/>
                <a:gd name="T80" fmla="*/ 2147483646 w 14463"/>
                <a:gd name="T81" fmla="*/ 2147483646 h 11339"/>
                <a:gd name="T82" fmla="*/ 2147483646 w 14463"/>
                <a:gd name="T83" fmla="*/ 2147483646 h 11339"/>
                <a:gd name="T84" fmla="*/ 2147483646 w 14463"/>
                <a:gd name="T85" fmla="*/ 2147483646 h 11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463" h="11339">
                  <a:moveTo>
                    <a:pt x="8188" y="209"/>
                  </a:moveTo>
                  <a:lnTo>
                    <a:pt x="8780" y="0"/>
                  </a:lnTo>
                  <a:lnTo>
                    <a:pt x="10217" y="207"/>
                  </a:lnTo>
                  <a:cubicBezTo>
                    <a:pt x="10556" y="264"/>
                    <a:pt x="10640" y="126"/>
                    <a:pt x="10761" y="229"/>
                  </a:cubicBezTo>
                  <a:cubicBezTo>
                    <a:pt x="10936" y="271"/>
                    <a:pt x="11461" y="322"/>
                    <a:pt x="11696" y="417"/>
                  </a:cubicBezTo>
                  <a:cubicBezTo>
                    <a:pt x="11902" y="494"/>
                    <a:pt x="11642" y="593"/>
                    <a:pt x="11730" y="676"/>
                  </a:cubicBezTo>
                  <a:cubicBezTo>
                    <a:pt x="11818" y="759"/>
                    <a:pt x="12063" y="841"/>
                    <a:pt x="12227" y="913"/>
                  </a:cubicBezTo>
                  <a:lnTo>
                    <a:pt x="12983" y="1126"/>
                  </a:lnTo>
                  <a:lnTo>
                    <a:pt x="12748" y="1307"/>
                  </a:lnTo>
                  <a:cubicBezTo>
                    <a:pt x="12663" y="1515"/>
                    <a:pt x="11910" y="1697"/>
                    <a:pt x="11825" y="1905"/>
                  </a:cubicBezTo>
                  <a:lnTo>
                    <a:pt x="10725" y="2530"/>
                  </a:lnTo>
                  <a:lnTo>
                    <a:pt x="10429" y="2947"/>
                  </a:lnTo>
                  <a:cubicBezTo>
                    <a:pt x="10471" y="3165"/>
                    <a:pt x="10514" y="3383"/>
                    <a:pt x="10556" y="3601"/>
                  </a:cubicBezTo>
                  <a:lnTo>
                    <a:pt x="10852" y="3839"/>
                  </a:lnTo>
                  <a:lnTo>
                    <a:pt x="10345" y="3839"/>
                  </a:lnTo>
                  <a:lnTo>
                    <a:pt x="11191" y="4197"/>
                  </a:lnTo>
                  <a:cubicBezTo>
                    <a:pt x="11149" y="4405"/>
                    <a:pt x="11106" y="4613"/>
                    <a:pt x="11064" y="4821"/>
                  </a:cubicBezTo>
                  <a:lnTo>
                    <a:pt x="10599" y="5030"/>
                  </a:lnTo>
                  <a:lnTo>
                    <a:pt x="9456" y="5298"/>
                  </a:lnTo>
                  <a:lnTo>
                    <a:pt x="8822" y="6012"/>
                  </a:lnTo>
                  <a:lnTo>
                    <a:pt x="8272" y="6161"/>
                  </a:lnTo>
                  <a:lnTo>
                    <a:pt x="8526" y="6429"/>
                  </a:lnTo>
                  <a:lnTo>
                    <a:pt x="8145" y="7084"/>
                  </a:lnTo>
                  <a:lnTo>
                    <a:pt x="7299" y="7768"/>
                  </a:lnTo>
                  <a:lnTo>
                    <a:pt x="7383" y="8155"/>
                  </a:lnTo>
                  <a:lnTo>
                    <a:pt x="7680" y="8393"/>
                  </a:lnTo>
                  <a:cubicBezTo>
                    <a:pt x="7624" y="8571"/>
                    <a:pt x="7567" y="8750"/>
                    <a:pt x="7511" y="8928"/>
                  </a:cubicBezTo>
                  <a:lnTo>
                    <a:pt x="7003" y="9465"/>
                  </a:lnTo>
                  <a:lnTo>
                    <a:pt x="10190" y="10380"/>
                  </a:lnTo>
                  <a:cubicBezTo>
                    <a:pt x="10685" y="10621"/>
                    <a:pt x="15360" y="10855"/>
                    <a:pt x="14311" y="11050"/>
                  </a:cubicBezTo>
                  <a:cubicBezTo>
                    <a:pt x="11744" y="11422"/>
                    <a:pt x="9928" y="11345"/>
                    <a:pt x="8880" y="11304"/>
                  </a:cubicBezTo>
                  <a:lnTo>
                    <a:pt x="3686" y="10662"/>
                  </a:lnTo>
                  <a:lnTo>
                    <a:pt x="0" y="9499"/>
                  </a:lnTo>
                  <a:lnTo>
                    <a:pt x="1492" y="8492"/>
                  </a:lnTo>
                  <a:lnTo>
                    <a:pt x="2079" y="7943"/>
                  </a:lnTo>
                  <a:lnTo>
                    <a:pt x="4644" y="6748"/>
                  </a:lnTo>
                  <a:cubicBezTo>
                    <a:pt x="4630" y="6430"/>
                    <a:pt x="2665" y="7030"/>
                    <a:pt x="2651" y="6712"/>
                  </a:cubicBezTo>
                  <a:lnTo>
                    <a:pt x="4099" y="5323"/>
                  </a:lnTo>
                  <a:lnTo>
                    <a:pt x="5760" y="4554"/>
                  </a:lnTo>
                  <a:cubicBezTo>
                    <a:pt x="5651" y="3371"/>
                    <a:pt x="6192" y="4301"/>
                    <a:pt x="6082" y="3119"/>
                  </a:cubicBezTo>
                  <a:lnTo>
                    <a:pt x="7891" y="1548"/>
                  </a:lnTo>
                  <a:lnTo>
                    <a:pt x="8314" y="982"/>
                  </a:lnTo>
                  <a:lnTo>
                    <a:pt x="8188" y="209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7" name="Freeform 410">
              <a:extLst>
                <a:ext uri="{FF2B5EF4-FFF2-40B4-BE49-F238E27FC236}">
                  <a16:creationId xmlns:a16="http://schemas.microsoft.com/office/drawing/2014/main" xmlns="" id="{4CF895A0-6E8B-4A09-B19F-381E4E2E1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093" y="4060500"/>
              <a:ext cx="152418" cy="142740"/>
            </a:xfrm>
            <a:custGeom>
              <a:avLst/>
              <a:gdLst>
                <a:gd name="T0" fmla="*/ 2147483646 w 168"/>
                <a:gd name="T1" fmla="*/ 0 h 156"/>
                <a:gd name="T2" fmla="*/ 0 w 168"/>
                <a:gd name="T3" fmla="*/ 2147483646 h 156"/>
                <a:gd name="T4" fmla="*/ 0 w 168"/>
                <a:gd name="T5" fmla="*/ 2147483646 h 156"/>
                <a:gd name="T6" fmla="*/ 2147483646 w 168"/>
                <a:gd name="T7" fmla="*/ 2147483646 h 156"/>
                <a:gd name="T8" fmla="*/ 2147483646 w 168"/>
                <a:gd name="T9" fmla="*/ 2147483646 h 156"/>
                <a:gd name="T10" fmla="*/ 2147483646 w 168"/>
                <a:gd name="T11" fmla="*/ 2147483646 h 156"/>
                <a:gd name="T12" fmla="*/ 2147483646 w 168"/>
                <a:gd name="T13" fmla="*/ 2147483646 h 156"/>
                <a:gd name="T14" fmla="*/ 2147483646 w 168"/>
                <a:gd name="T15" fmla="*/ 2147483646 h 156"/>
                <a:gd name="T16" fmla="*/ 2147483646 w 168"/>
                <a:gd name="T17" fmla="*/ 2147483646 h 156"/>
                <a:gd name="T18" fmla="*/ 2147483646 w 168"/>
                <a:gd name="T19" fmla="*/ 2147483646 h 156"/>
                <a:gd name="T20" fmla="*/ 2147483646 w 168"/>
                <a:gd name="T21" fmla="*/ 2147483646 h 156"/>
                <a:gd name="T22" fmla="*/ 2147483646 w 168"/>
                <a:gd name="T23" fmla="*/ 2147483646 h 156"/>
                <a:gd name="T24" fmla="*/ 2147483646 w 168"/>
                <a:gd name="T25" fmla="*/ 2147483646 h 156"/>
                <a:gd name="T26" fmla="*/ 2147483646 w 168"/>
                <a:gd name="T27" fmla="*/ 2147483646 h 156"/>
                <a:gd name="T28" fmla="*/ 2147483646 w 168"/>
                <a:gd name="T29" fmla="*/ 2147483646 h 156"/>
                <a:gd name="T30" fmla="*/ 2147483646 w 168"/>
                <a:gd name="T31" fmla="*/ 2147483646 h 156"/>
                <a:gd name="T32" fmla="*/ 2147483646 w 168"/>
                <a:gd name="T33" fmla="*/ 2147483646 h 156"/>
                <a:gd name="T34" fmla="*/ 2147483646 w 168"/>
                <a:gd name="T35" fmla="*/ 2147483646 h 156"/>
                <a:gd name="T36" fmla="*/ 2147483646 w 168"/>
                <a:gd name="T37" fmla="*/ 0 h 156"/>
                <a:gd name="T38" fmla="*/ 2147483646 w 168"/>
                <a:gd name="T39" fmla="*/ 0 h 1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68" h="156">
                  <a:moveTo>
                    <a:pt x="48" y="0"/>
                  </a:moveTo>
                  <a:lnTo>
                    <a:pt x="0" y="36"/>
                  </a:lnTo>
                  <a:lnTo>
                    <a:pt x="0" y="48"/>
                  </a:lnTo>
                  <a:lnTo>
                    <a:pt x="18" y="72"/>
                  </a:lnTo>
                  <a:lnTo>
                    <a:pt x="36" y="84"/>
                  </a:lnTo>
                  <a:lnTo>
                    <a:pt x="72" y="96"/>
                  </a:lnTo>
                  <a:lnTo>
                    <a:pt x="90" y="108"/>
                  </a:lnTo>
                  <a:lnTo>
                    <a:pt x="84" y="150"/>
                  </a:lnTo>
                  <a:lnTo>
                    <a:pt x="114" y="156"/>
                  </a:lnTo>
                  <a:lnTo>
                    <a:pt x="150" y="138"/>
                  </a:lnTo>
                  <a:lnTo>
                    <a:pt x="168" y="126"/>
                  </a:lnTo>
                  <a:lnTo>
                    <a:pt x="162" y="114"/>
                  </a:lnTo>
                  <a:lnTo>
                    <a:pt x="162" y="90"/>
                  </a:lnTo>
                  <a:lnTo>
                    <a:pt x="144" y="84"/>
                  </a:lnTo>
                  <a:lnTo>
                    <a:pt x="120" y="54"/>
                  </a:lnTo>
                  <a:lnTo>
                    <a:pt x="108" y="42"/>
                  </a:lnTo>
                  <a:lnTo>
                    <a:pt x="90" y="12"/>
                  </a:lnTo>
                  <a:lnTo>
                    <a:pt x="90" y="6"/>
                  </a:lnTo>
                  <a:lnTo>
                    <a:pt x="78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8" name="Freeform 412">
              <a:extLst>
                <a:ext uri="{FF2B5EF4-FFF2-40B4-BE49-F238E27FC236}">
                  <a16:creationId xmlns:a16="http://schemas.microsoft.com/office/drawing/2014/main" xmlns="" id="{45C674D9-DCC7-4AD6-ABCB-422A1825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7755" y="3902035"/>
              <a:ext cx="203224" cy="218949"/>
            </a:xfrm>
            <a:custGeom>
              <a:avLst/>
              <a:gdLst>
                <a:gd name="T0" fmla="*/ 2147483646 w 10141"/>
                <a:gd name="T1" fmla="*/ 2147483646 h 10000"/>
                <a:gd name="T2" fmla="*/ 2147483646 w 10141"/>
                <a:gd name="T3" fmla="*/ 2147483646 h 10000"/>
                <a:gd name="T4" fmla="*/ 2147483646 w 10141"/>
                <a:gd name="T5" fmla="*/ 2147483646 h 10000"/>
                <a:gd name="T6" fmla="*/ 2147483646 w 10141"/>
                <a:gd name="T7" fmla="*/ 2147483646 h 10000"/>
                <a:gd name="T8" fmla="*/ 2147483646 w 10141"/>
                <a:gd name="T9" fmla="*/ 2147483646 h 10000"/>
                <a:gd name="T10" fmla="*/ 2147483646 w 10141"/>
                <a:gd name="T11" fmla="*/ 2147483646 h 10000"/>
                <a:gd name="T12" fmla="*/ 2147483646 w 10141"/>
                <a:gd name="T13" fmla="*/ 2147483646 h 10000"/>
                <a:gd name="T14" fmla="*/ 2147483646 w 10141"/>
                <a:gd name="T15" fmla="*/ 2147483646 h 10000"/>
                <a:gd name="T16" fmla="*/ 2147483646 w 10141"/>
                <a:gd name="T17" fmla="*/ 2147483646 h 10000"/>
                <a:gd name="T18" fmla="*/ 2147483646 w 10141"/>
                <a:gd name="T19" fmla="*/ 2147483646 h 10000"/>
                <a:gd name="T20" fmla="*/ 2147483646 w 10141"/>
                <a:gd name="T21" fmla="*/ 2147483646 h 10000"/>
                <a:gd name="T22" fmla="*/ 2147483646 w 10141"/>
                <a:gd name="T23" fmla="*/ 2147483646 h 10000"/>
                <a:gd name="T24" fmla="*/ 2147483646 w 10141"/>
                <a:gd name="T25" fmla="*/ 2147483646 h 10000"/>
                <a:gd name="T26" fmla="*/ 2147483646 w 10141"/>
                <a:gd name="T27" fmla="*/ 0 h 10000"/>
                <a:gd name="T28" fmla="*/ 2147483646 w 10141"/>
                <a:gd name="T29" fmla="*/ 2147483646 h 10000"/>
                <a:gd name="T30" fmla="*/ 2147483646 w 10141"/>
                <a:gd name="T31" fmla="*/ 2147483646 h 10000"/>
                <a:gd name="T32" fmla="*/ 2147483646 w 10141"/>
                <a:gd name="T33" fmla="*/ 2147483646 h 10000"/>
                <a:gd name="T34" fmla="*/ 2147483646 w 10141"/>
                <a:gd name="T35" fmla="*/ 2147483646 h 10000"/>
                <a:gd name="T36" fmla="*/ 2147483646 w 10141"/>
                <a:gd name="T37" fmla="*/ 2147483646 h 10000"/>
                <a:gd name="T38" fmla="*/ 2147483646 w 10141"/>
                <a:gd name="T39" fmla="*/ 2147483646 h 10000"/>
                <a:gd name="T40" fmla="*/ 2147483646 w 10141"/>
                <a:gd name="T41" fmla="*/ 2147483646 h 10000"/>
                <a:gd name="T42" fmla="*/ 2147483646 w 10141"/>
                <a:gd name="T43" fmla="*/ 2147483646 h 10000"/>
                <a:gd name="T44" fmla="*/ 2147483646 w 10141"/>
                <a:gd name="T45" fmla="*/ 2147483646 h 10000"/>
                <a:gd name="T46" fmla="*/ 2147483646 w 10141"/>
                <a:gd name="T47" fmla="*/ 2147483646 h 10000"/>
                <a:gd name="T48" fmla="*/ 2147483646 w 10141"/>
                <a:gd name="T49" fmla="*/ 2147483646 h 10000"/>
                <a:gd name="T50" fmla="*/ 2147483646 w 10141"/>
                <a:gd name="T51" fmla="*/ 2147483646 h 10000"/>
                <a:gd name="T52" fmla="*/ 2147483646 w 10141"/>
                <a:gd name="T53" fmla="*/ 2147483646 h 10000"/>
                <a:gd name="T54" fmla="*/ 2147483646 w 10141"/>
                <a:gd name="T55" fmla="*/ 2147483646 h 10000"/>
                <a:gd name="T56" fmla="*/ 2147483646 w 10141"/>
                <a:gd name="T57" fmla="*/ 2147483646 h 10000"/>
                <a:gd name="T58" fmla="*/ 2147483646 w 10141"/>
                <a:gd name="T59" fmla="*/ 2147483646 h 10000"/>
                <a:gd name="T60" fmla="*/ 2147483646 w 10141"/>
                <a:gd name="T61" fmla="*/ 2147483646 h 100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0141" h="10000">
                  <a:moveTo>
                    <a:pt x="6087" y="9512"/>
                  </a:moveTo>
                  <a:lnTo>
                    <a:pt x="6087" y="9024"/>
                  </a:lnTo>
                  <a:lnTo>
                    <a:pt x="8249" y="7561"/>
                  </a:lnTo>
                  <a:lnTo>
                    <a:pt x="9600" y="7561"/>
                  </a:lnTo>
                  <a:lnTo>
                    <a:pt x="10141" y="7805"/>
                  </a:lnTo>
                  <a:lnTo>
                    <a:pt x="10141" y="6098"/>
                  </a:lnTo>
                  <a:lnTo>
                    <a:pt x="10141" y="5122"/>
                  </a:lnTo>
                  <a:cubicBezTo>
                    <a:pt x="10141" y="5122"/>
                    <a:pt x="8790" y="4878"/>
                    <a:pt x="8519" y="4878"/>
                  </a:cubicBezTo>
                  <a:lnTo>
                    <a:pt x="7979" y="4146"/>
                  </a:lnTo>
                  <a:lnTo>
                    <a:pt x="7979" y="3171"/>
                  </a:lnTo>
                  <a:lnTo>
                    <a:pt x="6087" y="2439"/>
                  </a:lnTo>
                  <a:lnTo>
                    <a:pt x="4465" y="1707"/>
                  </a:lnTo>
                  <a:lnTo>
                    <a:pt x="4195" y="244"/>
                  </a:lnTo>
                  <a:lnTo>
                    <a:pt x="2573" y="0"/>
                  </a:lnTo>
                  <a:lnTo>
                    <a:pt x="1492" y="732"/>
                  </a:lnTo>
                  <a:lnTo>
                    <a:pt x="411" y="976"/>
                  </a:lnTo>
                  <a:cubicBezTo>
                    <a:pt x="591" y="1220"/>
                    <a:pt x="924" y="1260"/>
                    <a:pt x="952" y="1707"/>
                  </a:cubicBezTo>
                  <a:cubicBezTo>
                    <a:pt x="980" y="2154"/>
                    <a:pt x="691" y="3085"/>
                    <a:pt x="578" y="3659"/>
                  </a:cubicBezTo>
                  <a:cubicBezTo>
                    <a:pt x="465" y="4234"/>
                    <a:pt x="368" y="4765"/>
                    <a:pt x="272" y="5154"/>
                  </a:cubicBezTo>
                  <a:cubicBezTo>
                    <a:pt x="176" y="5543"/>
                    <a:pt x="-27" y="5787"/>
                    <a:pt x="2" y="5992"/>
                  </a:cubicBezTo>
                  <a:cubicBezTo>
                    <a:pt x="31" y="6197"/>
                    <a:pt x="243" y="6244"/>
                    <a:pt x="446" y="6383"/>
                  </a:cubicBezTo>
                  <a:cubicBezTo>
                    <a:pt x="649" y="6522"/>
                    <a:pt x="1138" y="6592"/>
                    <a:pt x="1222" y="6829"/>
                  </a:cubicBezTo>
                  <a:cubicBezTo>
                    <a:pt x="1306" y="7066"/>
                    <a:pt x="1042" y="7480"/>
                    <a:pt x="952" y="7805"/>
                  </a:cubicBezTo>
                  <a:lnTo>
                    <a:pt x="2033" y="9512"/>
                  </a:lnTo>
                  <a:lnTo>
                    <a:pt x="2303" y="10000"/>
                  </a:lnTo>
                  <a:lnTo>
                    <a:pt x="2844" y="9756"/>
                  </a:lnTo>
                  <a:lnTo>
                    <a:pt x="3384" y="9756"/>
                  </a:lnTo>
                  <a:lnTo>
                    <a:pt x="4736" y="10000"/>
                  </a:lnTo>
                  <a:lnTo>
                    <a:pt x="5006" y="9756"/>
                  </a:lnTo>
                  <a:lnTo>
                    <a:pt x="6087" y="9512"/>
                  </a:ln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9" name="Freeform 405">
              <a:extLst>
                <a:ext uri="{FF2B5EF4-FFF2-40B4-BE49-F238E27FC236}">
                  <a16:creationId xmlns:a16="http://schemas.microsoft.com/office/drawing/2014/main" xmlns="" id="{0FE5F4AC-F3EB-41F2-9516-40A70B838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4934" y="3697601"/>
              <a:ext cx="148788" cy="106450"/>
            </a:xfrm>
            <a:custGeom>
              <a:avLst/>
              <a:gdLst>
                <a:gd name="T0" fmla="*/ 0 w 10000"/>
                <a:gd name="T1" fmla="*/ 2147483646 h 10000"/>
                <a:gd name="T2" fmla="*/ 0 w 10000"/>
                <a:gd name="T3" fmla="*/ 2147483646 h 10000"/>
                <a:gd name="T4" fmla="*/ 2147483646 w 10000"/>
                <a:gd name="T5" fmla="*/ 2147483646 h 10000"/>
                <a:gd name="T6" fmla="*/ 2147483646 w 10000"/>
                <a:gd name="T7" fmla="*/ 2147483646 h 10000"/>
                <a:gd name="T8" fmla="*/ 2147483646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2147483646 h 10000"/>
                <a:gd name="T14" fmla="*/ 2147483646 w 10000"/>
                <a:gd name="T15" fmla="*/ 2147483646 h 10000"/>
                <a:gd name="T16" fmla="*/ 2147483646 w 10000"/>
                <a:gd name="T17" fmla="*/ 2147483646 h 10000"/>
                <a:gd name="T18" fmla="*/ 2147483646 w 10000"/>
                <a:gd name="T19" fmla="*/ 2147483646 h 10000"/>
                <a:gd name="T20" fmla="*/ 2147483646 w 10000"/>
                <a:gd name="T21" fmla="*/ 2147483646 h 10000"/>
                <a:gd name="T22" fmla="*/ 2147483646 w 10000"/>
                <a:gd name="T23" fmla="*/ 0 h 100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000" h="10000">
                  <a:moveTo>
                    <a:pt x="0" y="3889"/>
                  </a:moveTo>
                  <a:lnTo>
                    <a:pt x="0" y="3889"/>
                  </a:lnTo>
                  <a:lnTo>
                    <a:pt x="2000" y="5556"/>
                  </a:lnTo>
                  <a:lnTo>
                    <a:pt x="3200" y="7222"/>
                  </a:lnTo>
                  <a:lnTo>
                    <a:pt x="4800" y="7222"/>
                  </a:lnTo>
                  <a:lnTo>
                    <a:pt x="5600" y="8889"/>
                  </a:lnTo>
                  <a:lnTo>
                    <a:pt x="5268" y="8163"/>
                  </a:lnTo>
                  <a:lnTo>
                    <a:pt x="5600" y="8889"/>
                  </a:lnTo>
                  <a:lnTo>
                    <a:pt x="6400" y="10000"/>
                  </a:lnTo>
                  <a:lnTo>
                    <a:pt x="7200" y="3889"/>
                  </a:lnTo>
                  <a:cubicBezTo>
                    <a:pt x="7067" y="2963"/>
                    <a:pt x="6933" y="2037"/>
                    <a:pt x="6800" y="1111"/>
                  </a:cubicBezTo>
                  <a:lnTo>
                    <a:pt x="10000" y="0"/>
                  </a:ln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0" name="Freeform 407">
              <a:extLst>
                <a:ext uri="{FF2B5EF4-FFF2-40B4-BE49-F238E27FC236}">
                  <a16:creationId xmlns:a16="http://schemas.microsoft.com/office/drawing/2014/main" xmlns="" id="{0F33FCB6-A961-409C-B07F-914AE96C9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496" y="3570587"/>
              <a:ext cx="89515" cy="136692"/>
            </a:xfrm>
            <a:custGeom>
              <a:avLst/>
              <a:gdLst>
                <a:gd name="T0" fmla="*/ 2147483646 w 90"/>
                <a:gd name="T1" fmla="*/ 2147483646 h 138"/>
                <a:gd name="T2" fmla="*/ 2147483646 w 90"/>
                <a:gd name="T3" fmla="*/ 2147483646 h 138"/>
                <a:gd name="T4" fmla="*/ 2147483646 w 90"/>
                <a:gd name="T5" fmla="*/ 2147483646 h 138"/>
                <a:gd name="T6" fmla="*/ 2147483646 w 90"/>
                <a:gd name="T7" fmla="*/ 2147483646 h 138"/>
                <a:gd name="T8" fmla="*/ 2147483646 w 90"/>
                <a:gd name="T9" fmla="*/ 2147483646 h 138"/>
                <a:gd name="T10" fmla="*/ 2147483646 w 90"/>
                <a:gd name="T11" fmla="*/ 2147483646 h 138"/>
                <a:gd name="T12" fmla="*/ 2147483646 w 90"/>
                <a:gd name="T13" fmla="*/ 2147483646 h 138"/>
                <a:gd name="T14" fmla="*/ 2147483646 w 90"/>
                <a:gd name="T15" fmla="*/ 0 h 138"/>
                <a:gd name="T16" fmla="*/ 2147483646 w 90"/>
                <a:gd name="T17" fmla="*/ 2147483646 h 138"/>
                <a:gd name="T18" fmla="*/ 0 w 90"/>
                <a:gd name="T19" fmla="*/ 2147483646 h 138"/>
                <a:gd name="T20" fmla="*/ 2147483646 w 90"/>
                <a:gd name="T21" fmla="*/ 2147483646 h 138"/>
                <a:gd name="T22" fmla="*/ 2147483646 w 90"/>
                <a:gd name="T23" fmla="*/ 2147483646 h 138"/>
                <a:gd name="T24" fmla="*/ 2147483646 w 90"/>
                <a:gd name="T25" fmla="*/ 2147483646 h 138"/>
                <a:gd name="T26" fmla="*/ 2147483646 w 90"/>
                <a:gd name="T27" fmla="*/ 2147483646 h 138"/>
                <a:gd name="T28" fmla="*/ 2147483646 w 90"/>
                <a:gd name="T29" fmla="*/ 2147483646 h 138"/>
                <a:gd name="T30" fmla="*/ 2147483646 w 90"/>
                <a:gd name="T31" fmla="*/ 2147483646 h 138"/>
                <a:gd name="T32" fmla="*/ 2147483646 w 90"/>
                <a:gd name="T33" fmla="*/ 2147483646 h 138"/>
                <a:gd name="T34" fmla="*/ 2147483646 w 90"/>
                <a:gd name="T35" fmla="*/ 2147483646 h 13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0" h="138">
                  <a:moveTo>
                    <a:pt x="90" y="126"/>
                  </a:moveTo>
                  <a:lnTo>
                    <a:pt x="78" y="102"/>
                  </a:lnTo>
                  <a:lnTo>
                    <a:pt x="66" y="78"/>
                  </a:lnTo>
                  <a:lnTo>
                    <a:pt x="84" y="60"/>
                  </a:lnTo>
                  <a:lnTo>
                    <a:pt x="90" y="42"/>
                  </a:lnTo>
                  <a:lnTo>
                    <a:pt x="66" y="36"/>
                  </a:lnTo>
                  <a:lnTo>
                    <a:pt x="60" y="18"/>
                  </a:lnTo>
                  <a:lnTo>
                    <a:pt x="36" y="0"/>
                  </a:lnTo>
                  <a:lnTo>
                    <a:pt x="12" y="24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18" y="66"/>
                  </a:lnTo>
                  <a:lnTo>
                    <a:pt x="30" y="84"/>
                  </a:lnTo>
                  <a:lnTo>
                    <a:pt x="24" y="120"/>
                  </a:lnTo>
                  <a:lnTo>
                    <a:pt x="42" y="138"/>
                  </a:lnTo>
                  <a:lnTo>
                    <a:pt x="60" y="132"/>
                  </a:lnTo>
                  <a:lnTo>
                    <a:pt x="90" y="126"/>
                  </a:lnTo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1" name="Freeform 408">
              <a:extLst>
                <a:ext uri="{FF2B5EF4-FFF2-40B4-BE49-F238E27FC236}">
                  <a16:creationId xmlns:a16="http://schemas.microsoft.com/office/drawing/2014/main" xmlns="" id="{5D0331B8-E23A-4687-9CAB-55BAD5296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08" y="3618973"/>
              <a:ext cx="58064" cy="71370"/>
            </a:xfrm>
            <a:custGeom>
              <a:avLst/>
              <a:gdLst>
                <a:gd name="T0" fmla="*/ 2147483646 w 60"/>
                <a:gd name="T1" fmla="*/ 2147483646 h 72"/>
                <a:gd name="T2" fmla="*/ 2147483646 w 60"/>
                <a:gd name="T3" fmla="*/ 2147483646 h 72"/>
                <a:gd name="T4" fmla="*/ 2147483646 w 60"/>
                <a:gd name="T5" fmla="*/ 2147483646 h 72"/>
                <a:gd name="T6" fmla="*/ 2147483646 w 60"/>
                <a:gd name="T7" fmla="*/ 2147483646 h 72"/>
                <a:gd name="T8" fmla="*/ 2147483646 w 60"/>
                <a:gd name="T9" fmla="*/ 2147483646 h 72"/>
                <a:gd name="T10" fmla="*/ 2147483646 w 60"/>
                <a:gd name="T11" fmla="*/ 0 h 72"/>
                <a:gd name="T12" fmla="*/ 2147483646 w 60"/>
                <a:gd name="T13" fmla="*/ 0 h 72"/>
                <a:gd name="T14" fmla="*/ 0 w 60"/>
                <a:gd name="T15" fmla="*/ 2147483646 h 72"/>
                <a:gd name="T16" fmla="*/ 2147483646 w 60"/>
                <a:gd name="T17" fmla="*/ 2147483646 h 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" h="72">
                  <a:moveTo>
                    <a:pt x="6" y="42"/>
                  </a:moveTo>
                  <a:lnTo>
                    <a:pt x="6" y="66"/>
                  </a:lnTo>
                  <a:lnTo>
                    <a:pt x="12" y="72"/>
                  </a:lnTo>
                  <a:lnTo>
                    <a:pt x="36" y="60"/>
                  </a:lnTo>
                  <a:lnTo>
                    <a:pt x="60" y="24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18"/>
                  </a:lnTo>
                  <a:lnTo>
                    <a:pt x="6" y="42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2" name="Freeform 417">
              <a:extLst>
                <a:ext uri="{FF2B5EF4-FFF2-40B4-BE49-F238E27FC236}">
                  <a16:creationId xmlns:a16="http://schemas.microsoft.com/office/drawing/2014/main" xmlns="" id="{0992D603-64B0-46DE-BBF5-0CF25C2F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237" y="3616554"/>
              <a:ext cx="73790" cy="83466"/>
            </a:xfrm>
            <a:custGeom>
              <a:avLst/>
              <a:gdLst>
                <a:gd name="T0" fmla="*/ 2147483646 w 72"/>
                <a:gd name="T1" fmla="*/ 2147483646 h 84"/>
                <a:gd name="T2" fmla="*/ 2147483646 w 72"/>
                <a:gd name="T3" fmla="*/ 2147483646 h 84"/>
                <a:gd name="T4" fmla="*/ 2147483646 w 72"/>
                <a:gd name="T5" fmla="*/ 2147483646 h 84"/>
                <a:gd name="T6" fmla="*/ 2147483646 w 72"/>
                <a:gd name="T7" fmla="*/ 2147483646 h 84"/>
                <a:gd name="T8" fmla="*/ 2147483646 w 72"/>
                <a:gd name="T9" fmla="*/ 2147483646 h 84"/>
                <a:gd name="T10" fmla="*/ 2147483646 w 72"/>
                <a:gd name="T11" fmla="*/ 0 h 84"/>
                <a:gd name="T12" fmla="*/ 2147483646 w 72"/>
                <a:gd name="T13" fmla="*/ 2147483646 h 84"/>
                <a:gd name="T14" fmla="*/ 0 w 72"/>
                <a:gd name="T15" fmla="*/ 2147483646 h 84"/>
                <a:gd name="T16" fmla="*/ 2147483646 w 72"/>
                <a:gd name="T17" fmla="*/ 2147483646 h 84"/>
                <a:gd name="T18" fmla="*/ 2147483646 w 72"/>
                <a:gd name="T19" fmla="*/ 2147483646 h 84"/>
                <a:gd name="T20" fmla="*/ 2147483646 w 72"/>
                <a:gd name="T21" fmla="*/ 2147483646 h 84"/>
                <a:gd name="T22" fmla="*/ 2147483646 w 72"/>
                <a:gd name="T23" fmla="*/ 2147483646 h 84"/>
                <a:gd name="T24" fmla="*/ 2147483646 w 72"/>
                <a:gd name="T25" fmla="*/ 2147483646 h 84"/>
                <a:gd name="T26" fmla="*/ 2147483646 w 72"/>
                <a:gd name="T27" fmla="*/ 2147483646 h 8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2" h="84">
                  <a:moveTo>
                    <a:pt x="72" y="78"/>
                  </a:moveTo>
                  <a:lnTo>
                    <a:pt x="72" y="54"/>
                  </a:lnTo>
                  <a:lnTo>
                    <a:pt x="66" y="30"/>
                  </a:lnTo>
                  <a:lnTo>
                    <a:pt x="72" y="12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18" y="18"/>
                  </a:lnTo>
                  <a:lnTo>
                    <a:pt x="0" y="36"/>
                  </a:lnTo>
                  <a:lnTo>
                    <a:pt x="12" y="60"/>
                  </a:lnTo>
                  <a:lnTo>
                    <a:pt x="24" y="84"/>
                  </a:lnTo>
                  <a:lnTo>
                    <a:pt x="30" y="84"/>
                  </a:lnTo>
                  <a:lnTo>
                    <a:pt x="42" y="78"/>
                  </a:lnTo>
                  <a:lnTo>
                    <a:pt x="72" y="78"/>
                  </a:lnTo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3" name="Freeform 418">
              <a:extLst>
                <a:ext uri="{FF2B5EF4-FFF2-40B4-BE49-F238E27FC236}">
                  <a16:creationId xmlns:a16="http://schemas.microsoft.com/office/drawing/2014/main" xmlns="" id="{8C54403C-D80B-47A8-B628-B39EA4410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224" y="3506474"/>
              <a:ext cx="254030" cy="214111"/>
            </a:xfrm>
            <a:custGeom>
              <a:avLst/>
              <a:gdLst>
                <a:gd name="T0" fmla="*/ 2147483646 w 43"/>
                <a:gd name="T1" fmla="*/ 2147483646 h 36"/>
                <a:gd name="T2" fmla="*/ 2147483646 w 43"/>
                <a:gd name="T3" fmla="*/ 2147483646 h 36"/>
                <a:gd name="T4" fmla="*/ 2147483646 w 43"/>
                <a:gd name="T5" fmla="*/ 2147483646 h 36"/>
                <a:gd name="T6" fmla="*/ 2147483646 w 43"/>
                <a:gd name="T7" fmla="*/ 2147483646 h 36"/>
                <a:gd name="T8" fmla="*/ 2147483646 w 43"/>
                <a:gd name="T9" fmla="*/ 2147483646 h 36"/>
                <a:gd name="T10" fmla="*/ 2147483646 w 43"/>
                <a:gd name="T11" fmla="*/ 2147483646 h 36"/>
                <a:gd name="T12" fmla="*/ 2147483646 w 43"/>
                <a:gd name="T13" fmla="*/ 2147483646 h 36"/>
                <a:gd name="T14" fmla="*/ 2147483646 w 43"/>
                <a:gd name="T15" fmla="*/ 2147483646 h 36"/>
                <a:gd name="T16" fmla="*/ 2147483646 w 43"/>
                <a:gd name="T17" fmla="*/ 2147483646 h 36"/>
                <a:gd name="T18" fmla="*/ 2147483646 w 43"/>
                <a:gd name="T19" fmla="*/ 2147483646 h 36"/>
                <a:gd name="T20" fmla="*/ 2147483646 w 43"/>
                <a:gd name="T21" fmla="*/ 2147483646 h 36"/>
                <a:gd name="T22" fmla="*/ 2147483646 w 43"/>
                <a:gd name="T23" fmla="*/ 2147483646 h 36"/>
                <a:gd name="T24" fmla="*/ 2147483646 w 43"/>
                <a:gd name="T25" fmla="*/ 2147483646 h 36"/>
                <a:gd name="T26" fmla="*/ 2147483646 w 43"/>
                <a:gd name="T27" fmla="*/ 0 h 36"/>
                <a:gd name="T28" fmla="*/ 2147483646 w 43"/>
                <a:gd name="T29" fmla="*/ 2147483646 h 36"/>
                <a:gd name="T30" fmla="*/ 0 w 43"/>
                <a:gd name="T31" fmla="*/ 2147483646 h 36"/>
                <a:gd name="T32" fmla="*/ 2147483646 w 43"/>
                <a:gd name="T33" fmla="*/ 2147483646 h 36"/>
                <a:gd name="T34" fmla="*/ 2147483646 w 43"/>
                <a:gd name="T35" fmla="*/ 2147483646 h 36"/>
                <a:gd name="T36" fmla="*/ 2147483646 w 43"/>
                <a:gd name="T37" fmla="*/ 2147483646 h 36"/>
                <a:gd name="T38" fmla="*/ 2147483646 w 43"/>
                <a:gd name="T39" fmla="*/ 2147483646 h 36"/>
                <a:gd name="T40" fmla="*/ 2147483646 w 43"/>
                <a:gd name="T41" fmla="*/ 2147483646 h 36"/>
                <a:gd name="T42" fmla="*/ 2147483646 w 43"/>
                <a:gd name="T43" fmla="*/ 2147483646 h 36"/>
                <a:gd name="T44" fmla="*/ 2147483646 w 43"/>
                <a:gd name="T45" fmla="*/ 2147483646 h 36"/>
                <a:gd name="T46" fmla="*/ 2147483646 w 43"/>
                <a:gd name="T47" fmla="*/ 2147483646 h 36"/>
                <a:gd name="T48" fmla="*/ 2147483646 w 43"/>
                <a:gd name="T49" fmla="*/ 2147483646 h 36"/>
                <a:gd name="T50" fmla="*/ 2147483646 w 43"/>
                <a:gd name="T51" fmla="*/ 2147483646 h 36"/>
                <a:gd name="T52" fmla="*/ 2147483646 w 43"/>
                <a:gd name="T53" fmla="*/ 2147483646 h 36"/>
                <a:gd name="T54" fmla="*/ 2147483646 w 43"/>
                <a:gd name="T55" fmla="*/ 2147483646 h 36"/>
                <a:gd name="T56" fmla="*/ 2147483646 w 43"/>
                <a:gd name="T57" fmla="*/ 2147483646 h 36"/>
                <a:gd name="T58" fmla="*/ 2147483646 w 43"/>
                <a:gd name="T59" fmla="*/ 2147483646 h 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3" h="36">
                  <a:moveTo>
                    <a:pt x="38" y="21"/>
                  </a:moveTo>
                  <a:cubicBezTo>
                    <a:pt x="37" y="18"/>
                    <a:pt x="37" y="18"/>
                    <a:pt x="37" y="18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7" y="3"/>
                    <a:pt x="6" y="3"/>
                  </a:cubicBezTo>
                  <a:cubicBezTo>
                    <a:pt x="5" y="3"/>
                    <a:pt x="5" y="1"/>
                    <a:pt x="5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1"/>
                    <a:pt x="38" y="21"/>
                    <a:pt x="38" y="21"/>
                  </a:cubicBezTo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4" name="Freeform 421">
              <a:extLst>
                <a:ext uri="{FF2B5EF4-FFF2-40B4-BE49-F238E27FC236}">
                  <a16:creationId xmlns:a16="http://schemas.microsoft.com/office/drawing/2014/main" xmlns="" id="{C3B321BD-1EA9-4299-9CDE-6FD4AE5EC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274" y="3696392"/>
              <a:ext cx="102822" cy="113708"/>
            </a:xfrm>
            <a:custGeom>
              <a:avLst/>
              <a:gdLst>
                <a:gd name="T0" fmla="*/ 2147483646 w 102"/>
                <a:gd name="T1" fmla="*/ 2147483646 h 114"/>
                <a:gd name="T2" fmla="*/ 2147483646 w 102"/>
                <a:gd name="T3" fmla="*/ 2147483646 h 114"/>
                <a:gd name="T4" fmla="*/ 2147483646 w 102"/>
                <a:gd name="T5" fmla="*/ 2147483646 h 114"/>
                <a:gd name="T6" fmla="*/ 2147483646 w 102"/>
                <a:gd name="T7" fmla="*/ 2147483646 h 114"/>
                <a:gd name="T8" fmla="*/ 2147483646 w 102"/>
                <a:gd name="T9" fmla="*/ 2147483646 h 114"/>
                <a:gd name="T10" fmla="*/ 2147483646 w 102"/>
                <a:gd name="T11" fmla="*/ 2147483646 h 114"/>
                <a:gd name="T12" fmla="*/ 2147483646 w 102"/>
                <a:gd name="T13" fmla="*/ 0 h 114"/>
                <a:gd name="T14" fmla="*/ 2147483646 w 102"/>
                <a:gd name="T15" fmla="*/ 2147483646 h 114"/>
                <a:gd name="T16" fmla="*/ 0 w 102"/>
                <a:gd name="T17" fmla="*/ 2147483646 h 114"/>
                <a:gd name="T18" fmla="*/ 2147483646 w 102"/>
                <a:gd name="T19" fmla="*/ 2147483646 h 114"/>
                <a:gd name="T20" fmla="*/ 0 w 102"/>
                <a:gd name="T21" fmla="*/ 2147483646 h 114"/>
                <a:gd name="T22" fmla="*/ 2147483646 w 102"/>
                <a:gd name="T23" fmla="*/ 2147483646 h 114"/>
                <a:gd name="T24" fmla="*/ 2147483646 w 102"/>
                <a:gd name="T25" fmla="*/ 2147483646 h 1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14">
                  <a:moveTo>
                    <a:pt x="24" y="114"/>
                  </a:moveTo>
                  <a:lnTo>
                    <a:pt x="48" y="90"/>
                  </a:lnTo>
                  <a:lnTo>
                    <a:pt x="66" y="84"/>
                  </a:lnTo>
                  <a:lnTo>
                    <a:pt x="90" y="60"/>
                  </a:lnTo>
                  <a:lnTo>
                    <a:pt x="102" y="36"/>
                  </a:lnTo>
                  <a:lnTo>
                    <a:pt x="78" y="18"/>
                  </a:lnTo>
                  <a:lnTo>
                    <a:pt x="30" y="0"/>
                  </a:lnTo>
                  <a:lnTo>
                    <a:pt x="24" y="12"/>
                  </a:lnTo>
                  <a:lnTo>
                    <a:pt x="0" y="66"/>
                  </a:lnTo>
                  <a:lnTo>
                    <a:pt x="12" y="90"/>
                  </a:lnTo>
                  <a:lnTo>
                    <a:pt x="0" y="96"/>
                  </a:lnTo>
                  <a:lnTo>
                    <a:pt x="6" y="108"/>
                  </a:lnTo>
                  <a:lnTo>
                    <a:pt x="24" y="114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5" name="Freeform 263">
              <a:extLst>
                <a:ext uri="{FF2B5EF4-FFF2-40B4-BE49-F238E27FC236}">
                  <a16:creationId xmlns:a16="http://schemas.microsoft.com/office/drawing/2014/main" xmlns="" id="{DBF2314D-1FB3-40B2-B03D-EFBC06B56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884" y="2431083"/>
              <a:ext cx="37499" cy="73789"/>
            </a:xfrm>
            <a:custGeom>
              <a:avLst/>
              <a:gdLst>
                <a:gd name="T0" fmla="*/ 0 w 429209"/>
                <a:gd name="T1" fmla="*/ 2 h 839755"/>
                <a:gd name="T2" fmla="*/ 0 w 429209"/>
                <a:gd name="T3" fmla="*/ 1 h 839755"/>
                <a:gd name="T4" fmla="*/ 0 w 429209"/>
                <a:gd name="T5" fmla="*/ 1 h 839755"/>
                <a:gd name="T6" fmla="*/ 0 w 429209"/>
                <a:gd name="T7" fmla="*/ 0 h 839755"/>
                <a:gd name="T8" fmla="*/ 1 w 429209"/>
                <a:gd name="T9" fmla="*/ 0 h 839755"/>
                <a:gd name="T10" fmla="*/ 1 w 429209"/>
                <a:gd name="T11" fmla="*/ 0 h 839755"/>
                <a:gd name="T12" fmla="*/ 1 w 429209"/>
                <a:gd name="T13" fmla="*/ 1 h 839755"/>
                <a:gd name="T14" fmla="*/ 1 w 429209"/>
                <a:gd name="T15" fmla="*/ 1 h 839755"/>
                <a:gd name="T16" fmla="*/ 0 w 429209"/>
                <a:gd name="T17" fmla="*/ 1 h 839755"/>
                <a:gd name="T18" fmla="*/ 0 w 429209"/>
                <a:gd name="T19" fmla="*/ 2 h 839755"/>
                <a:gd name="T20" fmla="*/ 0 w 429209"/>
                <a:gd name="T21" fmla="*/ 2 h 839755"/>
                <a:gd name="T22" fmla="*/ 0 w 429209"/>
                <a:gd name="T23" fmla="*/ 2 h 8397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9209" h="839755">
                  <a:moveTo>
                    <a:pt x="53214" y="797282"/>
                  </a:moveTo>
                  <a:cubicBezTo>
                    <a:pt x="54137" y="718133"/>
                    <a:pt x="55061" y="638985"/>
                    <a:pt x="55984" y="559836"/>
                  </a:cubicBezTo>
                  <a:lnTo>
                    <a:pt x="0" y="522514"/>
                  </a:lnTo>
                  <a:lnTo>
                    <a:pt x="111968" y="130628"/>
                  </a:lnTo>
                  <a:lnTo>
                    <a:pt x="261258" y="130628"/>
                  </a:lnTo>
                  <a:lnTo>
                    <a:pt x="391886" y="0"/>
                  </a:lnTo>
                  <a:lnTo>
                    <a:pt x="410547" y="261257"/>
                  </a:lnTo>
                  <a:lnTo>
                    <a:pt x="429209" y="410547"/>
                  </a:lnTo>
                  <a:lnTo>
                    <a:pt x="223935" y="634481"/>
                  </a:lnTo>
                  <a:lnTo>
                    <a:pt x="223935" y="839755"/>
                  </a:lnTo>
                  <a:lnTo>
                    <a:pt x="111968" y="783771"/>
                  </a:lnTo>
                  <a:lnTo>
                    <a:pt x="53214" y="79728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6" name="Freeform 295">
              <a:extLst>
                <a:ext uri="{FF2B5EF4-FFF2-40B4-BE49-F238E27FC236}">
                  <a16:creationId xmlns:a16="http://schemas.microsoft.com/office/drawing/2014/main" xmlns="" id="{6BB25094-5521-423B-8928-3AD68EFE2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2567" y="2953658"/>
              <a:ext cx="333867" cy="318141"/>
            </a:xfrm>
            <a:custGeom>
              <a:avLst/>
              <a:gdLst>
                <a:gd name="T0" fmla="*/ 2147483646 w 10944"/>
                <a:gd name="T1" fmla="*/ 2147483646 h 10652"/>
                <a:gd name="T2" fmla="*/ 2147483646 w 10944"/>
                <a:gd name="T3" fmla="*/ 2147483646 h 10652"/>
                <a:gd name="T4" fmla="*/ 2147483646 w 10944"/>
                <a:gd name="T5" fmla="*/ 2147483646 h 10652"/>
                <a:gd name="T6" fmla="*/ 2147483646 w 10944"/>
                <a:gd name="T7" fmla="*/ 2147483646 h 10652"/>
                <a:gd name="T8" fmla="*/ 2147483646 w 10944"/>
                <a:gd name="T9" fmla="*/ 2147483646 h 10652"/>
                <a:gd name="T10" fmla="*/ 2147483646 w 10944"/>
                <a:gd name="T11" fmla="*/ 2147483646 h 10652"/>
                <a:gd name="T12" fmla="*/ 2147483646 w 10944"/>
                <a:gd name="T13" fmla="*/ 2147483646 h 10652"/>
                <a:gd name="T14" fmla="*/ 2147483646 w 10944"/>
                <a:gd name="T15" fmla="*/ 2147483646 h 10652"/>
                <a:gd name="T16" fmla="*/ 2147483646 w 10944"/>
                <a:gd name="T17" fmla="*/ 2147483646 h 10652"/>
                <a:gd name="T18" fmla="*/ 2147483646 w 10944"/>
                <a:gd name="T19" fmla="*/ 2147483646 h 10652"/>
                <a:gd name="T20" fmla="*/ 2147483646 w 10944"/>
                <a:gd name="T21" fmla="*/ 2147483646 h 10652"/>
                <a:gd name="T22" fmla="*/ 2147483646 w 10944"/>
                <a:gd name="T23" fmla="*/ 1997793352 h 10652"/>
                <a:gd name="T24" fmla="*/ 2147483646 w 10944"/>
                <a:gd name="T25" fmla="*/ 1101535252 h 10652"/>
                <a:gd name="T26" fmla="*/ 2147483646 w 10944"/>
                <a:gd name="T27" fmla="*/ 422176360 h 10652"/>
                <a:gd name="T28" fmla="*/ 2147483646 w 10944"/>
                <a:gd name="T29" fmla="*/ 2348995 h 10652"/>
                <a:gd name="T30" fmla="*/ 2147483646 w 10944"/>
                <a:gd name="T31" fmla="*/ 558986835 h 10652"/>
                <a:gd name="T32" fmla="*/ 2147483646 w 10944"/>
                <a:gd name="T33" fmla="*/ 620348125 h 10652"/>
                <a:gd name="T34" fmla="*/ 2147483646 w 10944"/>
                <a:gd name="T35" fmla="*/ 1351552467 h 10652"/>
                <a:gd name="T36" fmla="*/ 2147483646 w 10944"/>
                <a:gd name="T37" fmla="*/ 2147483646 h 10652"/>
                <a:gd name="T38" fmla="*/ 2147483646 w 10944"/>
                <a:gd name="T39" fmla="*/ 2147483646 h 10652"/>
                <a:gd name="T40" fmla="*/ 2147483646 w 10944"/>
                <a:gd name="T41" fmla="*/ 2147483646 h 10652"/>
                <a:gd name="T42" fmla="*/ 2147483646 w 10944"/>
                <a:gd name="T43" fmla="*/ 2147483646 h 10652"/>
                <a:gd name="T44" fmla="*/ 2147483646 w 10944"/>
                <a:gd name="T45" fmla="*/ 2147483646 h 10652"/>
                <a:gd name="T46" fmla="*/ 2147483646 w 10944"/>
                <a:gd name="T47" fmla="*/ 2147483646 h 10652"/>
                <a:gd name="T48" fmla="*/ 2147483646 w 10944"/>
                <a:gd name="T49" fmla="*/ 2147483646 h 10652"/>
                <a:gd name="T50" fmla="*/ 2147483646 w 10944"/>
                <a:gd name="T51" fmla="*/ 2147483646 h 10652"/>
                <a:gd name="T52" fmla="*/ 2147483646 w 10944"/>
                <a:gd name="T53" fmla="*/ 2147483646 h 10652"/>
                <a:gd name="T54" fmla="*/ 434246325 w 10944"/>
                <a:gd name="T55" fmla="*/ 2147483646 h 10652"/>
                <a:gd name="T56" fmla="*/ 1801221118 w 10944"/>
                <a:gd name="T57" fmla="*/ 2147483646 h 10652"/>
                <a:gd name="T58" fmla="*/ 2147483646 w 10944"/>
                <a:gd name="T59" fmla="*/ 2147483646 h 10652"/>
                <a:gd name="T60" fmla="*/ 2147483646 w 10944"/>
                <a:gd name="T61" fmla="*/ 2147483646 h 10652"/>
                <a:gd name="T62" fmla="*/ 2147483646 w 10944"/>
                <a:gd name="T63" fmla="*/ 2147483646 h 10652"/>
                <a:gd name="T64" fmla="*/ 2147483646 w 10944"/>
                <a:gd name="T65" fmla="*/ 2147483646 h 10652"/>
                <a:gd name="T66" fmla="*/ 827358637 w 10944"/>
                <a:gd name="T67" fmla="*/ 2147483646 h 10652"/>
                <a:gd name="T68" fmla="*/ 1202504557 w 10944"/>
                <a:gd name="T69" fmla="*/ 2147483646 h 10652"/>
                <a:gd name="T70" fmla="*/ 2147483646 w 10944"/>
                <a:gd name="T71" fmla="*/ 2147483646 h 10652"/>
                <a:gd name="T72" fmla="*/ 2147483646 w 10944"/>
                <a:gd name="T73" fmla="*/ 2147483646 h 10652"/>
                <a:gd name="T74" fmla="*/ 2147483646 w 10944"/>
                <a:gd name="T75" fmla="*/ 2147483646 h 1065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944" h="10652">
                  <a:moveTo>
                    <a:pt x="7267" y="10169"/>
                  </a:moveTo>
                  <a:cubicBezTo>
                    <a:pt x="7552" y="10018"/>
                    <a:pt x="8071" y="10028"/>
                    <a:pt x="8061" y="9685"/>
                  </a:cubicBezTo>
                  <a:cubicBezTo>
                    <a:pt x="8051" y="9342"/>
                    <a:pt x="7322" y="8474"/>
                    <a:pt x="7207" y="8110"/>
                  </a:cubicBezTo>
                  <a:cubicBezTo>
                    <a:pt x="7092" y="7746"/>
                    <a:pt x="7292" y="7666"/>
                    <a:pt x="7371" y="7500"/>
                  </a:cubicBezTo>
                  <a:cubicBezTo>
                    <a:pt x="7450" y="7334"/>
                    <a:pt x="7495" y="7193"/>
                    <a:pt x="7679" y="7116"/>
                  </a:cubicBezTo>
                  <a:cubicBezTo>
                    <a:pt x="7863" y="7039"/>
                    <a:pt x="8176" y="7379"/>
                    <a:pt x="8474" y="7039"/>
                  </a:cubicBezTo>
                  <a:cubicBezTo>
                    <a:pt x="8772" y="6699"/>
                    <a:pt x="9211" y="5615"/>
                    <a:pt x="9468" y="5078"/>
                  </a:cubicBezTo>
                  <a:cubicBezTo>
                    <a:pt x="9725" y="4541"/>
                    <a:pt x="9869" y="4241"/>
                    <a:pt x="10017" y="3816"/>
                  </a:cubicBezTo>
                  <a:cubicBezTo>
                    <a:pt x="10165" y="3391"/>
                    <a:pt x="10406" y="2817"/>
                    <a:pt x="10355" y="2527"/>
                  </a:cubicBezTo>
                  <a:cubicBezTo>
                    <a:pt x="10304" y="2237"/>
                    <a:pt x="9687" y="2325"/>
                    <a:pt x="9713" y="2075"/>
                  </a:cubicBezTo>
                  <a:cubicBezTo>
                    <a:pt x="9740" y="1811"/>
                    <a:pt x="9649" y="1164"/>
                    <a:pt x="9789" y="1129"/>
                  </a:cubicBezTo>
                  <a:cubicBezTo>
                    <a:pt x="10290" y="1004"/>
                    <a:pt x="10747" y="957"/>
                    <a:pt x="10897" y="847"/>
                  </a:cubicBezTo>
                  <a:cubicBezTo>
                    <a:pt x="11047" y="737"/>
                    <a:pt x="10802" y="578"/>
                    <a:pt x="10692" y="467"/>
                  </a:cubicBezTo>
                  <a:cubicBezTo>
                    <a:pt x="10582" y="356"/>
                    <a:pt x="10409" y="257"/>
                    <a:pt x="10234" y="179"/>
                  </a:cubicBezTo>
                  <a:cubicBezTo>
                    <a:pt x="10060" y="102"/>
                    <a:pt x="9954" y="-9"/>
                    <a:pt x="9646" y="1"/>
                  </a:cubicBezTo>
                  <a:cubicBezTo>
                    <a:pt x="9341" y="11"/>
                    <a:pt x="8705" y="193"/>
                    <a:pt x="8396" y="237"/>
                  </a:cubicBezTo>
                  <a:cubicBezTo>
                    <a:pt x="8087" y="279"/>
                    <a:pt x="8007" y="208"/>
                    <a:pt x="7788" y="263"/>
                  </a:cubicBezTo>
                  <a:cubicBezTo>
                    <a:pt x="7570" y="320"/>
                    <a:pt x="7301" y="573"/>
                    <a:pt x="7086" y="573"/>
                  </a:cubicBezTo>
                  <a:cubicBezTo>
                    <a:pt x="7035" y="922"/>
                    <a:pt x="6959" y="1372"/>
                    <a:pt x="6933" y="1623"/>
                  </a:cubicBezTo>
                  <a:cubicBezTo>
                    <a:pt x="6907" y="1873"/>
                    <a:pt x="6933" y="1924"/>
                    <a:pt x="6933" y="2075"/>
                  </a:cubicBezTo>
                  <a:cubicBezTo>
                    <a:pt x="6861" y="2150"/>
                    <a:pt x="6794" y="2133"/>
                    <a:pt x="6718" y="2301"/>
                  </a:cubicBezTo>
                  <a:cubicBezTo>
                    <a:pt x="6642" y="2469"/>
                    <a:pt x="6556" y="2823"/>
                    <a:pt x="6475" y="3084"/>
                  </a:cubicBezTo>
                  <a:cubicBezTo>
                    <a:pt x="6475" y="3084"/>
                    <a:pt x="5537" y="3490"/>
                    <a:pt x="5221" y="3661"/>
                  </a:cubicBezTo>
                  <a:cubicBezTo>
                    <a:pt x="4905" y="3832"/>
                    <a:pt x="4793" y="3888"/>
                    <a:pt x="4580" y="4113"/>
                  </a:cubicBezTo>
                  <a:cubicBezTo>
                    <a:pt x="4366" y="4338"/>
                    <a:pt x="3937" y="5012"/>
                    <a:pt x="3937" y="5012"/>
                  </a:cubicBezTo>
                  <a:cubicBezTo>
                    <a:pt x="3937" y="5012"/>
                    <a:pt x="3074" y="5037"/>
                    <a:pt x="2655" y="5245"/>
                  </a:cubicBezTo>
                  <a:cubicBezTo>
                    <a:pt x="2236" y="5453"/>
                    <a:pt x="1833" y="6101"/>
                    <a:pt x="1419" y="6260"/>
                  </a:cubicBezTo>
                  <a:cubicBezTo>
                    <a:pt x="1005" y="6419"/>
                    <a:pt x="289" y="6073"/>
                    <a:pt x="169" y="6198"/>
                  </a:cubicBezTo>
                  <a:cubicBezTo>
                    <a:pt x="49" y="6323"/>
                    <a:pt x="507" y="6820"/>
                    <a:pt x="701" y="7008"/>
                  </a:cubicBezTo>
                  <a:cubicBezTo>
                    <a:pt x="895" y="7196"/>
                    <a:pt x="1223" y="7217"/>
                    <a:pt x="1331" y="7324"/>
                  </a:cubicBezTo>
                  <a:cubicBezTo>
                    <a:pt x="1439" y="7431"/>
                    <a:pt x="1341" y="7543"/>
                    <a:pt x="1348" y="7649"/>
                  </a:cubicBezTo>
                  <a:cubicBezTo>
                    <a:pt x="1355" y="7755"/>
                    <a:pt x="1428" y="7881"/>
                    <a:pt x="1372" y="7962"/>
                  </a:cubicBezTo>
                  <a:cubicBezTo>
                    <a:pt x="1316" y="8043"/>
                    <a:pt x="1188" y="8009"/>
                    <a:pt x="1013" y="8134"/>
                  </a:cubicBezTo>
                  <a:cubicBezTo>
                    <a:pt x="838" y="8259"/>
                    <a:pt x="295" y="8195"/>
                    <a:pt x="322" y="8711"/>
                  </a:cubicBezTo>
                  <a:cubicBezTo>
                    <a:pt x="331" y="8882"/>
                    <a:pt x="-498" y="8858"/>
                    <a:pt x="468" y="9181"/>
                  </a:cubicBezTo>
                  <a:cubicBezTo>
                    <a:pt x="1434" y="9504"/>
                    <a:pt x="5678" y="9982"/>
                    <a:pt x="6120" y="10652"/>
                  </a:cubicBezTo>
                  <a:lnTo>
                    <a:pt x="6381" y="10504"/>
                  </a:lnTo>
                  <a:lnTo>
                    <a:pt x="7267" y="10169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7" name="Freeform 296">
              <a:extLst>
                <a:ext uri="{FF2B5EF4-FFF2-40B4-BE49-F238E27FC236}">
                  <a16:creationId xmlns:a16="http://schemas.microsoft.com/office/drawing/2014/main" xmlns="" id="{B32C5AA9-46EB-47A3-BEBF-E73CC4D21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8855" y="2957286"/>
              <a:ext cx="556446" cy="678622"/>
            </a:xfrm>
            <a:custGeom>
              <a:avLst/>
              <a:gdLst>
                <a:gd name="T0" fmla="*/ 43475790 w 10736"/>
                <a:gd name="T1" fmla="*/ 36857519 h 10000"/>
                <a:gd name="T2" fmla="*/ 44151285 w 10736"/>
                <a:gd name="T3" fmla="*/ 41259517 h 10000"/>
                <a:gd name="T4" fmla="*/ 49670740 w 10736"/>
                <a:gd name="T5" fmla="*/ 32122440 h 10000"/>
                <a:gd name="T6" fmla="*/ 49009121 w 10736"/>
                <a:gd name="T7" fmla="*/ 26808391 h 10000"/>
                <a:gd name="T8" fmla="*/ 46520040 w 10736"/>
                <a:gd name="T9" fmla="*/ 22128796 h 10000"/>
                <a:gd name="T10" fmla="*/ 41986042 w 10736"/>
                <a:gd name="T11" fmla="*/ 20145902 h 10000"/>
                <a:gd name="T12" fmla="*/ 40681305 w 10736"/>
                <a:gd name="T13" fmla="*/ 25642433 h 10000"/>
                <a:gd name="T14" fmla="*/ 39034298 w 10736"/>
                <a:gd name="T15" fmla="*/ 27434920 h 10000"/>
                <a:gd name="T16" fmla="*/ 38224602 w 10736"/>
                <a:gd name="T17" fmla="*/ 24976184 h 10000"/>
                <a:gd name="T18" fmla="*/ 33561028 w 10736"/>
                <a:gd name="T19" fmla="*/ 24999963 h 10000"/>
                <a:gd name="T20" fmla="*/ 31497609 w 10736"/>
                <a:gd name="T21" fmla="*/ 27506345 h 10000"/>
                <a:gd name="T22" fmla="*/ 28397787 w 10736"/>
                <a:gd name="T23" fmla="*/ 26673556 h 10000"/>
                <a:gd name="T24" fmla="*/ 19616626 w 10736"/>
                <a:gd name="T25" fmla="*/ 21668808 h 10000"/>
                <a:gd name="T26" fmla="*/ 18584917 w 10736"/>
                <a:gd name="T27" fmla="*/ 14998393 h 10000"/>
                <a:gd name="T28" fmla="*/ 18584917 w 10736"/>
                <a:gd name="T29" fmla="*/ 9168782 h 10000"/>
                <a:gd name="T30" fmla="*/ 19584249 w 10736"/>
                <a:gd name="T31" fmla="*/ 4766783 h 10000"/>
                <a:gd name="T32" fmla="*/ 16521430 w 10736"/>
                <a:gd name="T33" fmla="*/ 0 h 10000"/>
                <a:gd name="T34" fmla="*/ 14971553 w 10736"/>
                <a:gd name="T35" fmla="*/ 832789 h 10000"/>
                <a:gd name="T36" fmla="*/ 9808313 w 10736"/>
                <a:gd name="T37" fmla="*/ 3331244 h 10000"/>
                <a:gd name="T38" fmla="*/ 11358190 w 10736"/>
                <a:gd name="T39" fmla="*/ 9168782 h 10000"/>
                <a:gd name="T40" fmla="*/ 9294771 w 10736"/>
                <a:gd name="T41" fmla="*/ 16671985 h 10000"/>
                <a:gd name="T42" fmla="*/ 4131531 w 10736"/>
                <a:gd name="T43" fmla="*/ 24167174 h 10000"/>
                <a:gd name="T44" fmla="*/ 3613364 w 10736"/>
                <a:gd name="T45" fmla="*/ 30004711 h 10000"/>
                <a:gd name="T46" fmla="*/ 3099821 w 10736"/>
                <a:gd name="T47" fmla="*/ 35001533 h 10000"/>
                <a:gd name="T48" fmla="*/ 0 w 10736"/>
                <a:gd name="T49" fmla="*/ 36667200 h 10000"/>
                <a:gd name="T50" fmla="*/ 3613364 w 10736"/>
                <a:gd name="T51" fmla="*/ 44170315 h 10000"/>
                <a:gd name="T52" fmla="*/ 7740201 w 10736"/>
                <a:gd name="T53" fmla="*/ 56670341 h 10000"/>
                <a:gd name="T54" fmla="*/ 11871732 w 10736"/>
                <a:gd name="T55" fmla="*/ 70978706 h 10000"/>
                <a:gd name="T56" fmla="*/ 14971553 w 10736"/>
                <a:gd name="T57" fmla="*/ 79314699 h 10000"/>
                <a:gd name="T58" fmla="*/ 18584917 w 10736"/>
                <a:gd name="T59" fmla="*/ 72644373 h 10000"/>
                <a:gd name="T60" fmla="*/ 19616626 w 10736"/>
                <a:gd name="T61" fmla="*/ 63483517 h 10000"/>
                <a:gd name="T62" fmla="*/ 23748157 w 10736"/>
                <a:gd name="T63" fmla="*/ 53339096 h 10000"/>
                <a:gd name="T64" fmla="*/ 30715733 w 10736"/>
                <a:gd name="T65" fmla="*/ 46597345 h 10000"/>
                <a:gd name="T66" fmla="*/ 37299342 w 10736"/>
                <a:gd name="T67" fmla="*/ 42084380 h 10000"/>
                <a:gd name="T68" fmla="*/ 36799675 w 10736"/>
                <a:gd name="T69" fmla="*/ 34842920 h 10000"/>
                <a:gd name="T70" fmla="*/ 38913972 w 10736"/>
                <a:gd name="T71" fmla="*/ 33534290 h 1000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736" h="10000">
                  <a:moveTo>
                    <a:pt x="8784" y="4472"/>
                  </a:moveTo>
                  <a:cubicBezTo>
                    <a:pt x="8948" y="4542"/>
                    <a:pt x="9262" y="4499"/>
                    <a:pt x="9397" y="4647"/>
                  </a:cubicBezTo>
                  <a:cubicBezTo>
                    <a:pt x="9282" y="4891"/>
                    <a:pt x="9246" y="4846"/>
                    <a:pt x="9150" y="5059"/>
                  </a:cubicBezTo>
                  <a:cubicBezTo>
                    <a:pt x="9278" y="5100"/>
                    <a:pt x="9553" y="5244"/>
                    <a:pt x="9543" y="5202"/>
                  </a:cubicBezTo>
                  <a:cubicBezTo>
                    <a:pt x="9555" y="5140"/>
                    <a:pt x="9941" y="4675"/>
                    <a:pt x="9949" y="4570"/>
                  </a:cubicBezTo>
                  <a:cubicBezTo>
                    <a:pt x="10062" y="4506"/>
                    <a:pt x="10576" y="4087"/>
                    <a:pt x="10736" y="4050"/>
                  </a:cubicBezTo>
                  <a:lnTo>
                    <a:pt x="10429" y="3991"/>
                  </a:lnTo>
                  <a:cubicBezTo>
                    <a:pt x="10556" y="3858"/>
                    <a:pt x="10557" y="3689"/>
                    <a:pt x="10593" y="3380"/>
                  </a:cubicBezTo>
                  <a:cubicBezTo>
                    <a:pt x="10678" y="3109"/>
                    <a:pt x="10563" y="3146"/>
                    <a:pt x="10508" y="3001"/>
                  </a:cubicBezTo>
                  <a:cubicBezTo>
                    <a:pt x="10453" y="2856"/>
                    <a:pt x="10430" y="2809"/>
                    <a:pt x="10055" y="2790"/>
                  </a:cubicBezTo>
                  <a:cubicBezTo>
                    <a:pt x="9757" y="2713"/>
                    <a:pt x="9789" y="2667"/>
                    <a:pt x="9600" y="2544"/>
                  </a:cubicBezTo>
                  <a:lnTo>
                    <a:pt x="9075" y="2540"/>
                  </a:lnTo>
                  <a:cubicBezTo>
                    <a:pt x="8904" y="2631"/>
                    <a:pt x="8281" y="3056"/>
                    <a:pt x="8247" y="3163"/>
                  </a:cubicBezTo>
                  <a:cubicBezTo>
                    <a:pt x="8213" y="3270"/>
                    <a:pt x="8677" y="3148"/>
                    <a:pt x="8793" y="3233"/>
                  </a:cubicBezTo>
                  <a:cubicBezTo>
                    <a:pt x="8909" y="3318"/>
                    <a:pt x="8879" y="3366"/>
                    <a:pt x="8859" y="3438"/>
                  </a:cubicBezTo>
                  <a:lnTo>
                    <a:pt x="8437" y="3459"/>
                  </a:lnTo>
                  <a:cubicBezTo>
                    <a:pt x="8303" y="3436"/>
                    <a:pt x="8184" y="3409"/>
                    <a:pt x="8149" y="3340"/>
                  </a:cubicBezTo>
                  <a:lnTo>
                    <a:pt x="8262" y="3149"/>
                  </a:lnTo>
                  <a:lnTo>
                    <a:pt x="7715" y="3110"/>
                  </a:lnTo>
                  <a:lnTo>
                    <a:pt x="7254" y="3152"/>
                  </a:lnTo>
                  <a:lnTo>
                    <a:pt x="7031" y="3152"/>
                  </a:lnTo>
                  <a:lnTo>
                    <a:pt x="6808" y="3468"/>
                  </a:lnTo>
                  <a:lnTo>
                    <a:pt x="6584" y="3468"/>
                  </a:lnTo>
                  <a:lnTo>
                    <a:pt x="6138" y="3363"/>
                  </a:lnTo>
                  <a:lnTo>
                    <a:pt x="5357" y="3257"/>
                  </a:lnTo>
                  <a:lnTo>
                    <a:pt x="4240" y="2732"/>
                  </a:lnTo>
                  <a:lnTo>
                    <a:pt x="4575" y="2102"/>
                  </a:lnTo>
                  <a:lnTo>
                    <a:pt x="4017" y="1891"/>
                  </a:lnTo>
                  <a:lnTo>
                    <a:pt x="3794" y="1471"/>
                  </a:lnTo>
                  <a:lnTo>
                    <a:pt x="4017" y="1156"/>
                  </a:lnTo>
                  <a:cubicBezTo>
                    <a:pt x="3980" y="1051"/>
                    <a:pt x="4011" y="999"/>
                    <a:pt x="3974" y="894"/>
                  </a:cubicBezTo>
                  <a:lnTo>
                    <a:pt x="4233" y="601"/>
                  </a:lnTo>
                  <a:cubicBezTo>
                    <a:pt x="4235" y="401"/>
                    <a:pt x="4238" y="200"/>
                    <a:pt x="4240" y="0"/>
                  </a:cubicBezTo>
                  <a:lnTo>
                    <a:pt x="3571" y="0"/>
                  </a:lnTo>
                  <a:lnTo>
                    <a:pt x="3125" y="0"/>
                  </a:lnTo>
                  <a:lnTo>
                    <a:pt x="3236" y="105"/>
                  </a:lnTo>
                  <a:lnTo>
                    <a:pt x="3348" y="210"/>
                  </a:lnTo>
                  <a:lnTo>
                    <a:pt x="2120" y="420"/>
                  </a:lnTo>
                  <a:lnTo>
                    <a:pt x="2120" y="946"/>
                  </a:lnTo>
                  <a:lnTo>
                    <a:pt x="2455" y="1156"/>
                  </a:lnTo>
                  <a:cubicBezTo>
                    <a:pt x="2381" y="1331"/>
                    <a:pt x="2306" y="1506"/>
                    <a:pt x="2232" y="1681"/>
                  </a:cubicBezTo>
                  <a:lnTo>
                    <a:pt x="2009" y="2102"/>
                  </a:lnTo>
                  <a:lnTo>
                    <a:pt x="1339" y="3047"/>
                  </a:lnTo>
                  <a:lnTo>
                    <a:pt x="893" y="3047"/>
                  </a:lnTo>
                  <a:lnTo>
                    <a:pt x="557" y="3363"/>
                  </a:lnTo>
                  <a:lnTo>
                    <a:pt x="781" y="3783"/>
                  </a:lnTo>
                  <a:lnTo>
                    <a:pt x="1116" y="4203"/>
                  </a:lnTo>
                  <a:lnTo>
                    <a:pt x="670" y="4413"/>
                  </a:lnTo>
                  <a:lnTo>
                    <a:pt x="223" y="4518"/>
                  </a:lnTo>
                  <a:lnTo>
                    <a:pt x="0" y="4623"/>
                  </a:lnTo>
                  <a:lnTo>
                    <a:pt x="446" y="5149"/>
                  </a:lnTo>
                  <a:lnTo>
                    <a:pt x="781" y="5569"/>
                  </a:lnTo>
                  <a:lnTo>
                    <a:pt x="1450" y="5149"/>
                  </a:lnTo>
                  <a:cubicBezTo>
                    <a:pt x="1524" y="5814"/>
                    <a:pt x="1599" y="6480"/>
                    <a:pt x="1673" y="7145"/>
                  </a:cubicBezTo>
                  <a:lnTo>
                    <a:pt x="2009" y="8004"/>
                  </a:lnTo>
                  <a:lnTo>
                    <a:pt x="2566" y="8949"/>
                  </a:lnTo>
                  <a:lnTo>
                    <a:pt x="2901" y="9475"/>
                  </a:lnTo>
                  <a:lnTo>
                    <a:pt x="3236" y="10000"/>
                  </a:lnTo>
                  <a:lnTo>
                    <a:pt x="3571" y="9685"/>
                  </a:lnTo>
                  <a:lnTo>
                    <a:pt x="4017" y="9159"/>
                  </a:lnTo>
                  <a:lnTo>
                    <a:pt x="4128" y="8739"/>
                  </a:lnTo>
                  <a:cubicBezTo>
                    <a:pt x="4165" y="8494"/>
                    <a:pt x="4203" y="8249"/>
                    <a:pt x="4240" y="8004"/>
                  </a:cubicBezTo>
                  <a:cubicBezTo>
                    <a:pt x="4277" y="7788"/>
                    <a:pt x="4315" y="7572"/>
                    <a:pt x="4352" y="7356"/>
                  </a:cubicBezTo>
                  <a:lnTo>
                    <a:pt x="5133" y="6725"/>
                  </a:lnTo>
                  <a:lnTo>
                    <a:pt x="5915" y="6200"/>
                  </a:lnTo>
                  <a:lnTo>
                    <a:pt x="6639" y="5875"/>
                  </a:lnTo>
                  <a:cubicBezTo>
                    <a:pt x="6658" y="5668"/>
                    <a:pt x="7156" y="5557"/>
                    <a:pt x="7176" y="5350"/>
                  </a:cubicBezTo>
                  <a:cubicBezTo>
                    <a:pt x="7217" y="5258"/>
                    <a:pt x="8021" y="5398"/>
                    <a:pt x="8062" y="5306"/>
                  </a:cubicBezTo>
                  <a:cubicBezTo>
                    <a:pt x="7988" y="5026"/>
                    <a:pt x="7935" y="4864"/>
                    <a:pt x="7861" y="4584"/>
                  </a:cubicBezTo>
                  <a:cubicBezTo>
                    <a:pt x="7833" y="4487"/>
                    <a:pt x="7982" y="4490"/>
                    <a:pt x="7954" y="4393"/>
                  </a:cubicBezTo>
                  <a:cubicBezTo>
                    <a:pt x="7982" y="4385"/>
                    <a:pt x="8059" y="4243"/>
                    <a:pt x="8087" y="4235"/>
                  </a:cubicBezTo>
                  <a:cubicBezTo>
                    <a:pt x="8120" y="4206"/>
                    <a:pt x="8344" y="4234"/>
                    <a:pt x="8411" y="4228"/>
                  </a:cubicBezTo>
                  <a:cubicBezTo>
                    <a:pt x="8478" y="4222"/>
                    <a:pt x="8620" y="4402"/>
                    <a:pt x="8784" y="4472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8" name="Freeform 297">
              <a:extLst>
                <a:ext uri="{FF2B5EF4-FFF2-40B4-BE49-F238E27FC236}">
                  <a16:creationId xmlns:a16="http://schemas.microsoft.com/office/drawing/2014/main" xmlns="" id="{79E30E43-FED0-43AC-9D4B-8D6E1F518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9261" y="2933093"/>
              <a:ext cx="269755" cy="209272"/>
            </a:xfrm>
            <a:custGeom>
              <a:avLst/>
              <a:gdLst>
                <a:gd name="T0" fmla="*/ 2147483646 w 10348"/>
                <a:gd name="T1" fmla="*/ 127370832 h 11017"/>
                <a:gd name="T2" fmla="*/ 2147483646 w 10348"/>
                <a:gd name="T3" fmla="*/ 455278234 h 11017"/>
                <a:gd name="T4" fmla="*/ 2147483646 w 10348"/>
                <a:gd name="T5" fmla="*/ 455278234 h 11017"/>
                <a:gd name="T6" fmla="*/ 2147483646 w 10348"/>
                <a:gd name="T7" fmla="*/ 113815526 h 11017"/>
                <a:gd name="T8" fmla="*/ 2147483646 w 10348"/>
                <a:gd name="T9" fmla="*/ 0 h 11017"/>
                <a:gd name="T10" fmla="*/ 2147483646 w 10348"/>
                <a:gd name="T11" fmla="*/ 341462085 h 11017"/>
                <a:gd name="T12" fmla="*/ 2147483646 w 10348"/>
                <a:gd name="T13" fmla="*/ 569480901 h 11017"/>
                <a:gd name="T14" fmla="*/ 2147483646 w 10348"/>
                <a:gd name="T15" fmla="*/ 449081292 h 11017"/>
                <a:gd name="T16" fmla="*/ 2147483646 w 10348"/>
                <a:gd name="T17" fmla="*/ 455278234 h 11017"/>
                <a:gd name="T18" fmla="*/ 2147483646 w 10348"/>
                <a:gd name="T19" fmla="*/ 455278234 h 11017"/>
                <a:gd name="T20" fmla="*/ 2147483646 w 10348"/>
                <a:gd name="T21" fmla="*/ 341462085 h 11017"/>
                <a:gd name="T22" fmla="*/ 2147483646 w 10348"/>
                <a:gd name="T23" fmla="*/ 910942986 h 11017"/>
                <a:gd name="T24" fmla="*/ 2147483646 w 10348"/>
                <a:gd name="T25" fmla="*/ 1138590192 h 11017"/>
                <a:gd name="T26" fmla="*/ 2147483646 w 10348"/>
                <a:gd name="T27" fmla="*/ 1366221220 h 11017"/>
                <a:gd name="T28" fmla="*/ 1666989379 w 10348"/>
                <a:gd name="T29" fmla="*/ 1252405693 h 11017"/>
                <a:gd name="T30" fmla="*/ 785608426 w 10348"/>
                <a:gd name="T31" fmla="*/ 1101813130 h 11017"/>
                <a:gd name="T32" fmla="*/ 487236657 w 10348"/>
                <a:gd name="T33" fmla="*/ 1821886594 h 11017"/>
                <a:gd name="T34" fmla="*/ 476265638 w 10348"/>
                <a:gd name="T35" fmla="*/ 2147483646 h 11017"/>
                <a:gd name="T36" fmla="*/ 0 w 10348"/>
                <a:gd name="T37" fmla="*/ 2147483646 h 11017"/>
                <a:gd name="T38" fmla="*/ 1094910263 w 10348"/>
                <a:gd name="T39" fmla="*/ 2147483646 h 11017"/>
                <a:gd name="T40" fmla="*/ 1071648001 w 10348"/>
                <a:gd name="T41" fmla="*/ 2147483646 h 11017"/>
                <a:gd name="T42" fmla="*/ 645991505 w 10348"/>
                <a:gd name="T43" fmla="*/ 2147483646 h 11017"/>
                <a:gd name="T44" fmla="*/ 1868186495 w 10348"/>
                <a:gd name="T45" fmla="*/ 2147483646 h 11017"/>
                <a:gd name="T46" fmla="*/ 2147483646 w 10348"/>
                <a:gd name="T47" fmla="*/ 2147483646 h 11017"/>
                <a:gd name="T48" fmla="*/ 2147483646 w 10348"/>
                <a:gd name="T49" fmla="*/ 2147483646 h 11017"/>
                <a:gd name="T50" fmla="*/ 2147483646 w 10348"/>
                <a:gd name="T51" fmla="*/ 2147483646 h 11017"/>
                <a:gd name="T52" fmla="*/ 2147483646 w 10348"/>
                <a:gd name="T53" fmla="*/ 2147483646 h 11017"/>
                <a:gd name="T54" fmla="*/ 2147483646 w 10348"/>
                <a:gd name="T55" fmla="*/ 2147483646 h 11017"/>
                <a:gd name="T56" fmla="*/ 2147483646 w 10348"/>
                <a:gd name="T57" fmla="*/ 2147483646 h 11017"/>
                <a:gd name="T58" fmla="*/ 2147483646 w 10348"/>
                <a:gd name="T59" fmla="*/ 2147483646 h 11017"/>
                <a:gd name="T60" fmla="*/ 2147483646 w 10348"/>
                <a:gd name="T61" fmla="*/ 2147483646 h 11017"/>
                <a:gd name="T62" fmla="*/ 2147483646 w 10348"/>
                <a:gd name="T63" fmla="*/ 2147483646 h 11017"/>
                <a:gd name="T64" fmla="*/ 2147483646 w 10348"/>
                <a:gd name="T65" fmla="*/ 1910544014 h 11017"/>
                <a:gd name="T66" fmla="*/ 2147483646 w 10348"/>
                <a:gd name="T67" fmla="*/ 1644586688 h 11017"/>
                <a:gd name="T68" fmla="*/ 2147483646 w 10348"/>
                <a:gd name="T69" fmla="*/ 1240012457 h 11017"/>
                <a:gd name="T70" fmla="*/ 2147483646 w 10348"/>
                <a:gd name="T71" fmla="*/ 797127484 h 11017"/>
                <a:gd name="T72" fmla="*/ 2147483646 w 10348"/>
                <a:gd name="T73" fmla="*/ 683311958 h 11017"/>
                <a:gd name="T74" fmla="*/ 2147483646 w 10348"/>
                <a:gd name="T75" fmla="*/ 341462085 h 11017"/>
                <a:gd name="T76" fmla="*/ 2147483646 w 10348"/>
                <a:gd name="T77" fmla="*/ 127370832 h 1101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0348" h="11017">
                  <a:moveTo>
                    <a:pt x="9574" y="329"/>
                  </a:moveTo>
                  <a:cubicBezTo>
                    <a:pt x="9252" y="611"/>
                    <a:pt x="8879" y="1035"/>
                    <a:pt x="8609" y="1176"/>
                  </a:cubicBezTo>
                  <a:cubicBezTo>
                    <a:pt x="8340" y="1317"/>
                    <a:pt x="8174" y="1176"/>
                    <a:pt x="7957" y="1176"/>
                  </a:cubicBezTo>
                  <a:cubicBezTo>
                    <a:pt x="7884" y="882"/>
                    <a:pt x="7812" y="588"/>
                    <a:pt x="7739" y="294"/>
                  </a:cubicBezTo>
                  <a:lnTo>
                    <a:pt x="7522" y="0"/>
                  </a:lnTo>
                  <a:lnTo>
                    <a:pt x="6870" y="882"/>
                  </a:lnTo>
                  <a:cubicBezTo>
                    <a:pt x="6725" y="1078"/>
                    <a:pt x="6646" y="1425"/>
                    <a:pt x="6435" y="1471"/>
                  </a:cubicBezTo>
                  <a:cubicBezTo>
                    <a:pt x="6224" y="1517"/>
                    <a:pt x="5881" y="1264"/>
                    <a:pt x="5604" y="1160"/>
                  </a:cubicBezTo>
                  <a:cubicBezTo>
                    <a:pt x="5446" y="1165"/>
                    <a:pt x="5319" y="1173"/>
                    <a:pt x="5131" y="1176"/>
                  </a:cubicBezTo>
                  <a:cubicBezTo>
                    <a:pt x="4943" y="1179"/>
                    <a:pt x="4696" y="1176"/>
                    <a:pt x="4478" y="1176"/>
                  </a:cubicBezTo>
                  <a:lnTo>
                    <a:pt x="3609" y="882"/>
                  </a:lnTo>
                  <a:cubicBezTo>
                    <a:pt x="3536" y="1372"/>
                    <a:pt x="3464" y="1863"/>
                    <a:pt x="3391" y="2353"/>
                  </a:cubicBezTo>
                  <a:lnTo>
                    <a:pt x="2305" y="2941"/>
                  </a:lnTo>
                  <a:lnTo>
                    <a:pt x="1870" y="3529"/>
                  </a:lnTo>
                  <a:lnTo>
                    <a:pt x="1218" y="3235"/>
                  </a:lnTo>
                  <a:lnTo>
                    <a:pt x="574" y="2846"/>
                  </a:lnTo>
                  <a:cubicBezTo>
                    <a:pt x="501" y="3434"/>
                    <a:pt x="429" y="4118"/>
                    <a:pt x="356" y="4706"/>
                  </a:cubicBezTo>
                  <a:cubicBezTo>
                    <a:pt x="284" y="5098"/>
                    <a:pt x="420" y="5490"/>
                    <a:pt x="348" y="5882"/>
                  </a:cubicBezTo>
                  <a:cubicBezTo>
                    <a:pt x="278" y="6404"/>
                    <a:pt x="70" y="7212"/>
                    <a:pt x="0" y="7734"/>
                  </a:cubicBezTo>
                  <a:cubicBezTo>
                    <a:pt x="290" y="7930"/>
                    <a:pt x="510" y="8221"/>
                    <a:pt x="800" y="8417"/>
                  </a:cubicBezTo>
                  <a:cubicBezTo>
                    <a:pt x="365" y="10182"/>
                    <a:pt x="838" y="9339"/>
                    <a:pt x="783" y="9706"/>
                  </a:cubicBezTo>
                  <a:cubicBezTo>
                    <a:pt x="728" y="10073"/>
                    <a:pt x="375" y="10425"/>
                    <a:pt x="472" y="10621"/>
                  </a:cubicBezTo>
                  <a:cubicBezTo>
                    <a:pt x="569" y="10817"/>
                    <a:pt x="1142" y="10837"/>
                    <a:pt x="1365" y="10882"/>
                  </a:cubicBezTo>
                  <a:cubicBezTo>
                    <a:pt x="1588" y="10927"/>
                    <a:pt x="1663" y="10844"/>
                    <a:pt x="1808" y="10893"/>
                  </a:cubicBezTo>
                  <a:cubicBezTo>
                    <a:pt x="1953" y="10942"/>
                    <a:pt x="2528" y="11085"/>
                    <a:pt x="3024" y="10980"/>
                  </a:cubicBezTo>
                  <a:cubicBezTo>
                    <a:pt x="3520" y="10875"/>
                    <a:pt x="4444" y="10604"/>
                    <a:pt x="4782" y="10261"/>
                  </a:cubicBezTo>
                  <a:cubicBezTo>
                    <a:pt x="5120" y="9918"/>
                    <a:pt x="4865" y="9199"/>
                    <a:pt x="5051" y="8921"/>
                  </a:cubicBezTo>
                  <a:cubicBezTo>
                    <a:pt x="5237" y="8643"/>
                    <a:pt x="5530" y="8785"/>
                    <a:pt x="5896" y="8595"/>
                  </a:cubicBezTo>
                  <a:cubicBezTo>
                    <a:pt x="6262" y="8405"/>
                    <a:pt x="7014" y="8083"/>
                    <a:pt x="7247" y="7778"/>
                  </a:cubicBezTo>
                  <a:cubicBezTo>
                    <a:pt x="7481" y="7473"/>
                    <a:pt x="7240" y="6977"/>
                    <a:pt x="7297" y="6764"/>
                  </a:cubicBezTo>
                  <a:cubicBezTo>
                    <a:pt x="7354" y="6552"/>
                    <a:pt x="7475" y="6617"/>
                    <a:pt x="7587" y="6503"/>
                  </a:cubicBezTo>
                  <a:cubicBezTo>
                    <a:pt x="7699" y="6389"/>
                    <a:pt x="7797" y="6339"/>
                    <a:pt x="7969" y="6078"/>
                  </a:cubicBezTo>
                  <a:cubicBezTo>
                    <a:pt x="8141" y="5817"/>
                    <a:pt x="8490" y="5240"/>
                    <a:pt x="8619" y="4935"/>
                  </a:cubicBezTo>
                  <a:cubicBezTo>
                    <a:pt x="8748" y="4630"/>
                    <a:pt x="8651" y="4537"/>
                    <a:pt x="8743" y="4248"/>
                  </a:cubicBezTo>
                  <a:cubicBezTo>
                    <a:pt x="8835" y="3959"/>
                    <a:pt x="9159" y="3568"/>
                    <a:pt x="9173" y="3203"/>
                  </a:cubicBezTo>
                  <a:cubicBezTo>
                    <a:pt x="9187" y="2838"/>
                    <a:pt x="8630" y="2299"/>
                    <a:pt x="8826" y="2059"/>
                  </a:cubicBezTo>
                  <a:cubicBezTo>
                    <a:pt x="9022" y="1819"/>
                    <a:pt x="9841" y="1863"/>
                    <a:pt x="10348" y="1765"/>
                  </a:cubicBezTo>
                  <a:lnTo>
                    <a:pt x="9913" y="882"/>
                  </a:lnTo>
                  <a:lnTo>
                    <a:pt x="9574" y="32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9" name="Freeform 298">
              <a:extLst>
                <a:ext uri="{FF2B5EF4-FFF2-40B4-BE49-F238E27FC236}">
                  <a16:creationId xmlns:a16="http://schemas.microsoft.com/office/drawing/2014/main" xmlns="" id="{F3A906F6-F7C1-4CDD-83FD-3F79F1786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5302" y="3245186"/>
              <a:ext cx="85887" cy="105241"/>
            </a:xfrm>
            <a:custGeom>
              <a:avLst/>
              <a:gdLst>
                <a:gd name="T0" fmla="*/ 2147483646 w 90"/>
                <a:gd name="T1" fmla="*/ 2147483646 h 78"/>
                <a:gd name="T2" fmla="*/ 2147483646 w 90"/>
                <a:gd name="T3" fmla="*/ 2147483646 h 78"/>
                <a:gd name="T4" fmla="*/ 2147483646 w 90"/>
                <a:gd name="T5" fmla="*/ 2147483646 h 78"/>
                <a:gd name="T6" fmla="*/ 2147483646 w 90"/>
                <a:gd name="T7" fmla="*/ 2147483646 h 78"/>
                <a:gd name="T8" fmla="*/ 2147483646 w 90"/>
                <a:gd name="T9" fmla="*/ 0 h 78"/>
                <a:gd name="T10" fmla="*/ 2147483646 w 90"/>
                <a:gd name="T11" fmla="*/ 0 h 78"/>
                <a:gd name="T12" fmla="*/ 2147483646 w 90"/>
                <a:gd name="T13" fmla="*/ 2147483646 h 78"/>
                <a:gd name="T14" fmla="*/ 0 w 90"/>
                <a:gd name="T15" fmla="*/ 2147483646 h 78"/>
                <a:gd name="T16" fmla="*/ 2147483646 w 90"/>
                <a:gd name="T17" fmla="*/ 2147483646 h 78"/>
                <a:gd name="T18" fmla="*/ 2147483646 w 90"/>
                <a:gd name="T19" fmla="*/ 2147483646 h 78"/>
                <a:gd name="T20" fmla="*/ 2147483646 w 90"/>
                <a:gd name="T21" fmla="*/ 2147483646 h 78"/>
                <a:gd name="T22" fmla="*/ 2147483646 w 90"/>
                <a:gd name="T23" fmla="*/ 2147483646 h 78"/>
                <a:gd name="T24" fmla="*/ 2147483646 w 90"/>
                <a:gd name="T25" fmla="*/ 2147483646 h 78"/>
                <a:gd name="T26" fmla="*/ 2147483646 w 90"/>
                <a:gd name="T27" fmla="*/ 2147483646 h 78"/>
                <a:gd name="T28" fmla="*/ 2147483646 w 90"/>
                <a:gd name="T29" fmla="*/ 2147483646 h 7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0" h="78">
                  <a:moveTo>
                    <a:pt x="72" y="42"/>
                  </a:moveTo>
                  <a:lnTo>
                    <a:pt x="78" y="30"/>
                  </a:lnTo>
                  <a:lnTo>
                    <a:pt x="84" y="18"/>
                  </a:lnTo>
                  <a:lnTo>
                    <a:pt x="48" y="12"/>
                  </a:lnTo>
                  <a:lnTo>
                    <a:pt x="30" y="0"/>
                  </a:lnTo>
                  <a:lnTo>
                    <a:pt x="12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6" y="30"/>
                  </a:lnTo>
                  <a:lnTo>
                    <a:pt x="18" y="78"/>
                  </a:lnTo>
                  <a:lnTo>
                    <a:pt x="54" y="72"/>
                  </a:lnTo>
                  <a:lnTo>
                    <a:pt x="78" y="66"/>
                  </a:lnTo>
                  <a:lnTo>
                    <a:pt x="84" y="72"/>
                  </a:lnTo>
                  <a:lnTo>
                    <a:pt x="90" y="48"/>
                  </a:lnTo>
                  <a:lnTo>
                    <a:pt x="72" y="42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0" name="Freeform 331">
              <a:extLst>
                <a:ext uri="{FF2B5EF4-FFF2-40B4-BE49-F238E27FC236}">
                  <a16:creationId xmlns:a16="http://schemas.microsoft.com/office/drawing/2014/main" xmlns="" id="{823AE6FA-7416-4AB9-82FE-D1CB680D5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0224" y="3106075"/>
              <a:ext cx="163304" cy="91934"/>
            </a:xfrm>
            <a:custGeom>
              <a:avLst/>
              <a:gdLst>
                <a:gd name="T0" fmla="*/ 2147483646 w 10000"/>
                <a:gd name="T1" fmla="*/ 2147483646 h 11631"/>
                <a:gd name="T2" fmla="*/ 2147483646 w 10000"/>
                <a:gd name="T3" fmla="*/ 2094439447 h 11631"/>
                <a:gd name="T4" fmla="*/ 2147483646 w 10000"/>
                <a:gd name="T5" fmla="*/ 545154810 h 11631"/>
                <a:gd name="T6" fmla="*/ 2147483646 w 10000"/>
                <a:gd name="T7" fmla="*/ 0 h 11631"/>
                <a:gd name="T8" fmla="*/ 0 w 10000"/>
                <a:gd name="T9" fmla="*/ 2147483646 h 11631"/>
                <a:gd name="T10" fmla="*/ 2147483646 w 10000"/>
                <a:gd name="T11" fmla="*/ 2147483646 h 11631"/>
                <a:gd name="T12" fmla="*/ 2147483646 w 10000"/>
                <a:gd name="T13" fmla="*/ 2147483646 h 11631"/>
                <a:gd name="T14" fmla="*/ 2147483646 w 10000"/>
                <a:gd name="T15" fmla="*/ 2147483646 h 11631"/>
                <a:gd name="T16" fmla="*/ 2147483646 w 10000"/>
                <a:gd name="T17" fmla="*/ 2147483646 h 11631"/>
                <a:gd name="T18" fmla="*/ 2147483646 w 10000"/>
                <a:gd name="T19" fmla="*/ 2147483646 h 11631"/>
                <a:gd name="T20" fmla="*/ 2147483646 w 10000"/>
                <a:gd name="T21" fmla="*/ 2147483646 h 11631"/>
                <a:gd name="T22" fmla="*/ 2147483646 w 10000"/>
                <a:gd name="T23" fmla="*/ 2147483646 h 11631"/>
                <a:gd name="T24" fmla="*/ 2147483646 w 10000"/>
                <a:gd name="T25" fmla="*/ 2147483646 h 116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000" h="11631">
                  <a:moveTo>
                    <a:pt x="7686" y="5391"/>
                  </a:moveTo>
                  <a:lnTo>
                    <a:pt x="5498" y="4472"/>
                  </a:lnTo>
                  <a:lnTo>
                    <a:pt x="2084" y="1164"/>
                  </a:lnTo>
                  <a:lnTo>
                    <a:pt x="886" y="0"/>
                  </a:lnTo>
                  <a:lnTo>
                    <a:pt x="0" y="4803"/>
                  </a:lnTo>
                  <a:lnTo>
                    <a:pt x="3459" y="9284"/>
                  </a:lnTo>
                  <a:lnTo>
                    <a:pt x="5903" y="10259"/>
                  </a:lnTo>
                  <a:lnTo>
                    <a:pt x="8016" y="11631"/>
                  </a:lnTo>
                  <a:lnTo>
                    <a:pt x="8676" y="8710"/>
                  </a:lnTo>
                  <a:lnTo>
                    <a:pt x="10000" y="8128"/>
                  </a:lnTo>
                  <a:lnTo>
                    <a:pt x="8915" y="6759"/>
                  </a:lnTo>
                  <a:lnTo>
                    <a:pt x="8310" y="6622"/>
                  </a:lnTo>
                  <a:cubicBezTo>
                    <a:pt x="8207" y="6039"/>
                    <a:pt x="7790" y="5973"/>
                    <a:pt x="7686" y="5391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1" name="Freeform 447">
              <a:extLst>
                <a:ext uri="{FF2B5EF4-FFF2-40B4-BE49-F238E27FC236}">
                  <a16:creationId xmlns:a16="http://schemas.microsoft.com/office/drawing/2014/main" xmlns="" id="{2AEA92E0-588F-4CF9-8923-38D0FCAA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5140" y="3210107"/>
              <a:ext cx="205643" cy="372577"/>
            </a:xfrm>
            <a:custGeom>
              <a:avLst/>
              <a:gdLst>
                <a:gd name="T0" fmla="*/ 1293612372 w 12864"/>
                <a:gd name="T1" fmla="*/ 0 h 10000"/>
                <a:gd name="T2" fmla="*/ 1011967180 w 12864"/>
                <a:gd name="T3" fmla="*/ 2147483646 h 10000"/>
                <a:gd name="T4" fmla="*/ 874630155 w 12864"/>
                <a:gd name="T5" fmla="*/ 2147483646 h 10000"/>
                <a:gd name="T6" fmla="*/ 831178203 w 12864"/>
                <a:gd name="T7" fmla="*/ 2147483646 h 10000"/>
                <a:gd name="T8" fmla="*/ 358854491 w 12864"/>
                <a:gd name="T9" fmla="*/ 2147483646 h 10000"/>
                <a:gd name="T10" fmla="*/ 70025639 w 12864"/>
                <a:gd name="T11" fmla="*/ 2147483646 h 10000"/>
                <a:gd name="T12" fmla="*/ 0 w 12864"/>
                <a:gd name="T13" fmla="*/ 2147483646 h 10000"/>
                <a:gd name="T14" fmla="*/ 478343703 w 12864"/>
                <a:gd name="T15" fmla="*/ 2147483646 h 10000"/>
                <a:gd name="T16" fmla="*/ 370876432 w 12864"/>
                <a:gd name="T17" fmla="*/ 2147483646 h 10000"/>
                <a:gd name="T18" fmla="*/ 921572691 w 12864"/>
                <a:gd name="T19" fmla="*/ 2147483646 h 10000"/>
                <a:gd name="T20" fmla="*/ 1237556645 w 12864"/>
                <a:gd name="T21" fmla="*/ 2147483646 h 10000"/>
                <a:gd name="T22" fmla="*/ 1061624411 w 12864"/>
                <a:gd name="T23" fmla="*/ 2147483646 h 10000"/>
                <a:gd name="T24" fmla="*/ 1177817116 w 12864"/>
                <a:gd name="T25" fmla="*/ 2147483646 h 10000"/>
                <a:gd name="T26" fmla="*/ 1296336297 w 12864"/>
                <a:gd name="T27" fmla="*/ 2147483646 h 10000"/>
                <a:gd name="T28" fmla="*/ 1433082236 w 12864"/>
                <a:gd name="T29" fmla="*/ 2147483646 h 10000"/>
                <a:gd name="T30" fmla="*/ 1465667125 w 12864"/>
                <a:gd name="T31" fmla="*/ 2147483646 h 10000"/>
                <a:gd name="T32" fmla="*/ 1747127470 w 12864"/>
                <a:gd name="T33" fmla="*/ 2147483646 h 10000"/>
                <a:gd name="T34" fmla="*/ 1625118103 w 12864"/>
                <a:gd name="T35" fmla="*/ 2147483646 h 10000"/>
                <a:gd name="T36" fmla="*/ 1426296004 w 12864"/>
                <a:gd name="T37" fmla="*/ 2147483646 h 10000"/>
                <a:gd name="T38" fmla="*/ 1525610004 w 12864"/>
                <a:gd name="T39" fmla="*/ 2147483646 h 10000"/>
                <a:gd name="T40" fmla="*/ 1508925419 w 12864"/>
                <a:gd name="T41" fmla="*/ 2147483646 h 10000"/>
                <a:gd name="T42" fmla="*/ 1243955582 w 12864"/>
                <a:gd name="T43" fmla="*/ 2147483646 h 10000"/>
                <a:gd name="T44" fmla="*/ 1376445116 w 12864"/>
                <a:gd name="T45" fmla="*/ 2147483646 h 10000"/>
                <a:gd name="T46" fmla="*/ 1535499106 w 12864"/>
                <a:gd name="T47" fmla="*/ 2147483646 h 10000"/>
                <a:gd name="T48" fmla="*/ 1878647414 w 12864"/>
                <a:gd name="T49" fmla="*/ 2147483646 h 10000"/>
                <a:gd name="T50" fmla="*/ 2003177775 w 12864"/>
                <a:gd name="T51" fmla="*/ 2147483646 h 10000"/>
                <a:gd name="T52" fmla="*/ 2147483646 w 12864"/>
                <a:gd name="T53" fmla="*/ 2147483646 h 10000"/>
                <a:gd name="T54" fmla="*/ 2147483646 w 12864"/>
                <a:gd name="T55" fmla="*/ 2147483646 h 10000"/>
                <a:gd name="T56" fmla="*/ 2147483646 w 12864"/>
                <a:gd name="T57" fmla="*/ 2147483646 h 10000"/>
                <a:gd name="T58" fmla="*/ 2143802098 w 12864"/>
                <a:gd name="T59" fmla="*/ 2147483646 h 10000"/>
                <a:gd name="T60" fmla="*/ 1844502730 w 12864"/>
                <a:gd name="T61" fmla="*/ 2147483646 h 10000"/>
                <a:gd name="T62" fmla="*/ 1508731320 w 12864"/>
                <a:gd name="T63" fmla="*/ 2147483646 h 10000"/>
                <a:gd name="T64" fmla="*/ 1441226277 w 12864"/>
                <a:gd name="T65" fmla="*/ 2147483646 h 10000"/>
                <a:gd name="T66" fmla="*/ 1376445116 w 12864"/>
                <a:gd name="T67" fmla="*/ 2147483646 h 10000"/>
                <a:gd name="T68" fmla="*/ 1525610004 w 12864"/>
                <a:gd name="T69" fmla="*/ 2147483646 h 10000"/>
                <a:gd name="T70" fmla="*/ 1525610004 w 12864"/>
                <a:gd name="T71" fmla="*/ 2147483646 h 10000"/>
                <a:gd name="T72" fmla="*/ 1293612372 w 12864"/>
                <a:gd name="T73" fmla="*/ 0 h 100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864" h="10000">
                  <a:moveTo>
                    <a:pt x="6669" y="0"/>
                  </a:moveTo>
                  <a:lnTo>
                    <a:pt x="5217" y="627"/>
                  </a:lnTo>
                  <a:lnTo>
                    <a:pt x="4509" y="795"/>
                  </a:lnTo>
                  <a:lnTo>
                    <a:pt x="4285" y="602"/>
                  </a:lnTo>
                  <a:lnTo>
                    <a:pt x="1850" y="1511"/>
                  </a:lnTo>
                  <a:lnTo>
                    <a:pt x="361" y="2700"/>
                  </a:lnTo>
                  <a:lnTo>
                    <a:pt x="0" y="3527"/>
                  </a:lnTo>
                  <a:lnTo>
                    <a:pt x="2466" y="5401"/>
                  </a:lnTo>
                  <a:lnTo>
                    <a:pt x="1912" y="6416"/>
                  </a:lnTo>
                  <a:cubicBezTo>
                    <a:pt x="2658" y="6304"/>
                    <a:pt x="4006" y="6725"/>
                    <a:pt x="4751" y="6612"/>
                  </a:cubicBezTo>
                  <a:lnTo>
                    <a:pt x="6380" y="6578"/>
                  </a:lnTo>
                  <a:lnTo>
                    <a:pt x="5473" y="5791"/>
                  </a:lnTo>
                  <a:lnTo>
                    <a:pt x="6072" y="6005"/>
                  </a:lnTo>
                  <a:lnTo>
                    <a:pt x="6683" y="7153"/>
                  </a:lnTo>
                  <a:lnTo>
                    <a:pt x="7388" y="8015"/>
                  </a:lnTo>
                  <a:cubicBezTo>
                    <a:pt x="7359" y="8285"/>
                    <a:pt x="7584" y="9729"/>
                    <a:pt x="7556" y="10000"/>
                  </a:cubicBezTo>
                  <a:lnTo>
                    <a:pt x="9007" y="8884"/>
                  </a:lnTo>
                  <a:lnTo>
                    <a:pt x="8378" y="6935"/>
                  </a:lnTo>
                  <a:lnTo>
                    <a:pt x="7353" y="6381"/>
                  </a:lnTo>
                  <a:lnTo>
                    <a:pt x="7865" y="5938"/>
                  </a:lnTo>
                  <a:cubicBezTo>
                    <a:pt x="7836" y="5815"/>
                    <a:pt x="7808" y="5693"/>
                    <a:pt x="7779" y="5570"/>
                  </a:cubicBezTo>
                  <a:lnTo>
                    <a:pt x="6413" y="4795"/>
                  </a:lnTo>
                  <a:lnTo>
                    <a:pt x="7096" y="4205"/>
                  </a:lnTo>
                  <a:lnTo>
                    <a:pt x="7916" y="4196"/>
                  </a:lnTo>
                  <a:lnTo>
                    <a:pt x="9685" y="3821"/>
                  </a:lnTo>
                  <a:cubicBezTo>
                    <a:pt x="9793" y="3687"/>
                    <a:pt x="10219" y="3634"/>
                    <a:pt x="10327" y="3500"/>
                  </a:cubicBezTo>
                  <a:lnTo>
                    <a:pt x="11115" y="3002"/>
                  </a:lnTo>
                  <a:cubicBezTo>
                    <a:pt x="11093" y="2923"/>
                    <a:pt x="12886" y="2990"/>
                    <a:pt x="12864" y="2911"/>
                  </a:cubicBezTo>
                  <a:lnTo>
                    <a:pt x="12264" y="2052"/>
                  </a:lnTo>
                  <a:cubicBezTo>
                    <a:pt x="12238" y="1992"/>
                    <a:pt x="11078" y="1787"/>
                    <a:pt x="11052" y="1727"/>
                  </a:cubicBezTo>
                  <a:cubicBezTo>
                    <a:pt x="11067" y="1385"/>
                    <a:pt x="9494" y="1967"/>
                    <a:pt x="9509" y="1625"/>
                  </a:cubicBezTo>
                  <a:lnTo>
                    <a:pt x="7778" y="1711"/>
                  </a:lnTo>
                  <a:lnTo>
                    <a:pt x="7430" y="1763"/>
                  </a:lnTo>
                  <a:lnTo>
                    <a:pt x="7096" y="1550"/>
                  </a:lnTo>
                  <a:lnTo>
                    <a:pt x="7865" y="1254"/>
                  </a:lnTo>
                  <a:lnTo>
                    <a:pt x="7865" y="480"/>
                  </a:lnTo>
                  <a:lnTo>
                    <a:pt x="6669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2" name="Freeform 241">
              <a:extLst>
                <a:ext uri="{FF2B5EF4-FFF2-40B4-BE49-F238E27FC236}">
                  <a16:creationId xmlns:a16="http://schemas.microsoft.com/office/drawing/2014/main" xmlns="" id="{AC3CAC97-9335-4310-959B-93E6D7AA1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9254" y="3159301"/>
              <a:ext cx="67741" cy="37499"/>
            </a:xfrm>
            <a:custGeom>
              <a:avLst/>
              <a:gdLst>
                <a:gd name="T0" fmla="*/ 0 w 348468"/>
                <a:gd name="T1" fmla="*/ 595 h 191264"/>
                <a:gd name="T2" fmla="*/ 432 w 348468"/>
                <a:gd name="T3" fmla="*/ 836 h 191264"/>
                <a:gd name="T4" fmla="*/ 687 w 348468"/>
                <a:gd name="T5" fmla="*/ 710 h 191264"/>
                <a:gd name="T6" fmla="*/ 920 w 348468"/>
                <a:gd name="T7" fmla="*/ 824 h 191264"/>
                <a:gd name="T8" fmla="*/ 1375 w 348468"/>
                <a:gd name="T9" fmla="*/ 733 h 191264"/>
                <a:gd name="T10" fmla="*/ 1475 w 348468"/>
                <a:gd name="T11" fmla="*/ 458 h 191264"/>
                <a:gd name="T12" fmla="*/ 1075 w 348468"/>
                <a:gd name="T13" fmla="*/ 23 h 191264"/>
                <a:gd name="T14" fmla="*/ 709 w 348468"/>
                <a:gd name="T15" fmla="*/ 92 h 191264"/>
                <a:gd name="T16" fmla="*/ 488 w 348468"/>
                <a:gd name="T17" fmla="*/ 0 h 191264"/>
                <a:gd name="T18" fmla="*/ 122 w 348468"/>
                <a:gd name="T19" fmla="*/ 321 h 191264"/>
                <a:gd name="T20" fmla="*/ 0 w 348468"/>
                <a:gd name="T21" fmla="*/ 595 h 1912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8468" h="191264">
                  <a:moveTo>
                    <a:pt x="0" y="136243"/>
                  </a:moveTo>
                  <a:lnTo>
                    <a:pt x="102182" y="191264"/>
                  </a:lnTo>
                  <a:lnTo>
                    <a:pt x="162443" y="162443"/>
                  </a:lnTo>
                  <a:lnTo>
                    <a:pt x="217465" y="188644"/>
                  </a:lnTo>
                  <a:lnTo>
                    <a:pt x="324887" y="167683"/>
                  </a:lnTo>
                  <a:lnTo>
                    <a:pt x="348468" y="104802"/>
                  </a:lnTo>
                  <a:lnTo>
                    <a:pt x="254145" y="5240"/>
                  </a:lnTo>
                  <a:lnTo>
                    <a:pt x="167684" y="20960"/>
                  </a:lnTo>
                  <a:lnTo>
                    <a:pt x="115282" y="0"/>
                  </a:lnTo>
                  <a:lnTo>
                    <a:pt x="28821" y="73361"/>
                  </a:lnTo>
                  <a:lnTo>
                    <a:pt x="0" y="136243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3" name="Freeform 448">
              <a:extLst>
                <a:ext uri="{FF2B5EF4-FFF2-40B4-BE49-F238E27FC236}">
                  <a16:creationId xmlns:a16="http://schemas.microsoft.com/office/drawing/2014/main" xmlns="" id="{91E26292-C5FC-42DB-A9D7-BA4D5C5D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8122" y="3649214"/>
              <a:ext cx="97982" cy="112499"/>
            </a:xfrm>
            <a:custGeom>
              <a:avLst/>
              <a:gdLst>
                <a:gd name="T0" fmla="*/ 0 w 675"/>
                <a:gd name="T1" fmla="*/ 2147483646 h 773"/>
                <a:gd name="T2" fmla="*/ 2147483646 w 675"/>
                <a:gd name="T3" fmla="*/ 2147483646 h 773"/>
                <a:gd name="T4" fmla="*/ 2147483646 w 675"/>
                <a:gd name="T5" fmla="*/ 2147483646 h 773"/>
                <a:gd name="T6" fmla="*/ 2147483646 w 675"/>
                <a:gd name="T7" fmla="*/ 2147483646 h 773"/>
                <a:gd name="T8" fmla="*/ 2147483646 w 675"/>
                <a:gd name="T9" fmla="*/ 2147483646 h 773"/>
                <a:gd name="T10" fmla="*/ 2147483646 w 675"/>
                <a:gd name="T11" fmla="*/ 2147483646 h 773"/>
                <a:gd name="T12" fmla="*/ 2147483646 w 675"/>
                <a:gd name="T13" fmla="*/ 2147483646 h 773"/>
                <a:gd name="T14" fmla="*/ 2147483646 w 675"/>
                <a:gd name="T15" fmla="*/ 2147483646 h 773"/>
                <a:gd name="T16" fmla="*/ 2147483646 w 675"/>
                <a:gd name="T17" fmla="*/ 2147483646 h 773"/>
                <a:gd name="T18" fmla="*/ 2147483646 w 675"/>
                <a:gd name="T19" fmla="*/ 2147483646 h 773"/>
                <a:gd name="T20" fmla="*/ 2147483646 w 675"/>
                <a:gd name="T21" fmla="*/ 2147483646 h 773"/>
                <a:gd name="T22" fmla="*/ 2147483646 w 675"/>
                <a:gd name="T23" fmla="*/ 2147483646 h 773"/>
                <a:gd name="T24" fmla="*/ 2147483646 w 675"/>
                <a:gd name="T25" fmla="*/ 2147483646 h 773"/>
                <a:gd name="T26" fmla="*/ 2147483646 w 675"/>
                <a:gd name="T27" fmla="*/ 0 h 773"/>
                <a:gd name="T28" fmla="*/ 0 w 675"/>
                <a:gd name="T29" fmla="*/ 2147483646 h 77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75" h="773">
                  <a:moveTo>
                    <a:pt x="0" y="41"/>
                  </a:moveTo>
                  <a:lnTo>
                    <a:pt x="75" y="339"/>
                  </a:lnTo>
                  <a:lnTo>
                    <a:pt x="273" y="579"/>
                  </a:lnTo>
                  <a:lnTo>
                    <a:pt x="605" y="769"/>
                  </a:lnTo>
                  <a:lnTo>
                    <a:pt x="675" y="773"/>
                  </a:lnTo>
                  <a:lnTo>
                    <a:pt x="563" y="583"/>
                  </a:lnTo>
                  <a:lnTo>
                    <a:pt x="493" y="521"/>
                  </a:lnTo>
                  <a:lnTo>
                    <a:pt x="493" y="269"/>
                  </a:lnTo>
                  <a:lnTo>
                    <a:pt x="323" y="78"/>
                  </a:lnTo>
                  <a:lnTo>
                    <a:pt x="286" y="58"/>
                  </a:lnTo>
                  <a:lnTo>
                    <a:pt x="253" y="111"/>
                  </a:lnTo>
                  <a:lnTo>
                    <a:pt x="141" y="128"/>
                  </a:lnTo>
                  <a:lnTo>
                    <a:pt x="145" y="70"/>
                  </a:lnTo>
                  <a:lnTo>
                    <a:pt x="17" y="0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4" name="Freeform 330">
              <a:extLst>
                <a:ext uri="{FF2B5EF4-FFF2-40B4-BE49-F238E27FC236}">
                  <a16:creationId xmlns:a16="http://schemas.microsoft.com/office/drawing/2014/main" xmlns="" id="{39A19382-B64C-4FF5-B351-BB829C602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4735" y="3300831"/>
              <a:ext cx="152418" cy="298787"/>
            </a:xfrm>
            <a:custGeom>
              <a:avLst/>
              <a:gdLst>
                <a:gd name="T0" fmla="*/ 2147483646 w 138"/>
                <a:gd name="T1" fmla="*/ 0 h 271"/>
                <a:gd name="T2" fmla="*/ 2147483646 w 138"/>
                <a:gd name="T3" fmla="*/ 0 h 271"/>
                <a:gd name="T4" fmla="*/ 0 w 138"/>
                <a:gd name="T5" fmla="*/ 2147483646 h 271"/>
                <a:gd name="T6" fmla="*/ 2147483646 w 138"/>
                <a:gd name="T7" fmla="*/ 2147483646 h 271"/>
                <a:gd name="T8" fmla="*/ 2147483646 w 138"/>
                <a:gd name="T9" fmla="*/ 2147483646 h 271"/>
                <a:gd name="T10" fmla="*/ 2147483646 w 138"/>
                <a:gd name="T11" fmla="*/ 2147483646 h 271"/>
                <a:gd name="T12" fmla="*/ 2147483646 w 138"/>
                <a:gd name="T13" fmla="*/ 2147483646 h 271"/>
                <a:gd name="T14" fmla="*/ 2147483646 w 138"/>
                <a:gd name="T15" fmla="*/ 2147483646 h 271"/>
                <a:gd name="T16" fmla="*/ 2147483646 w 138"/>
                <a:gd name="T17" fmla="*/ 2147483646 h 271"/>
                <a:gd name="T18" fmla="*/ 2147483646 w 138"/>
                <a:gd name="T19" fmla="*/ 2147483646 h 271"/>
                <a:gd name="T20" fmla="*/ 2147483646 w 138"/>
                <a:gd name="T21" fmla="*/ 2147483646 h 271"/>
                <a:gd name="T22" fmla="*/ 2147483646 w 138"/>
                <a:gd name="T23" fmla="*/ 2147483646 h 271"/>
                <a:gd name="T24" fmla="*/ 2147483646 w 138"/>
                <a:gd name="T25" fmla="*/ 2147483646 h 271"/>
                <a:gd name="T26" fmla="*/ 2147483646 w 138"/>
                <a:gd name="T27" fmla="*/ 2147483646 h 271"/>
                <a:gd name="T28" fmla="*/ 2147483646 w 138"/>
                <a:gd name="T29" fmla="*/ 2147483646 h 271"/>
                <a:gd name="T30" fmla="*/ 2147483646 w 138"/>
                <a:gd name="T31" fmla="*/ 2147483646 h 271"/>
                <a:gd name="T32" fmla="*/ 2147483646 w 138"/>
                <a:gd name="T33" fmla="*/ 2147483646 h 271"/>
                <a:gd name="T34" fmla="*/ 2147483646 w 138"/>
                <a:gd name="T35" fmla="*/ 2147483646 h 271"/>
                <a:gd name="T36" fmla="*/ 2147483646 w 138"/>
                <a:gd name="T37" fmla="*/ 2147483646 h 271"/>
                <a:gd name="T38" fmla="*/ 2147483646 w 138"/>
                <a:gd name="T39" fmla="*/ 2147483646 h 271"/>
                <a:gd name="T40" fmla="*/ 2147483646 w 138"/>
                <a:gd name="T41" fmla="*/ 2147483646 h 271"/>
                <a:gd name="T42" fmla="*/ 2147483646 w 138"/>
                <a:gd name="T43" fmla="*/ 2147483646 h 271"/>
                <a:gd name="T44" fmla="*/ 2147483646 w 138"/>
                <a:gd name="T45" fmla="*/ 2147483646 h 271"/>
                <a:gd name="T46" fmla="*/ 2147483646 w 138"/>
                <a:gd name="T47" fmla="*/ 2147483646 h 271"/>
                <a:gd name="T48" fmla="*/ 2147483646 w 138"/>
                <a:gd name="T49" fmla="*/ 2147483646 h 271"/>
                <a:gd name="T50" fmla="*/ 2147483646 w 138"/>
                <a:gd name="T51" fmla="*/ 2147483646 h 271"/>
                <a:gd name="T52" fmla="*/ 2147483646 w 138"/>
                <a:gd name="T53" fmla="*/ 2147483646 h 271"/>
                <a:gd name="T54" fmla="*/ 2147483646 w 138"/>
                <a:gd name="T55" fmla="*/ 2147483646 h 271"/>
                <a:gd name="T56" fmla="*/ 2147483646 w 138"/>
                <a:gd name="T57" fmla="*/ 0 h 2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38" h="271">
                  <a:moveTo>
                    <a:pt x="66" y="0"/>
                  </a:moveTo>
                  <a:lnTo>
                    <a:pt x="6" y="0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18" y="42"/>
                  </a:lnTo>
                  <a:lnTo>
                    <a:pt x="36" y="48"/>
                  </a:lnTo>
                  <a:lnTo>
                    <a:pt x="42" y="60"/>
                  </a:lnTo>
                  <a:lnTo>
                    <a:pt x="36" y="72"/>
                  </a:lnTo>
                  <a:lnTo>
                    <a:pt x="54" y="96"/>
                  </a:lnTo>
                  <a:lnTo>
                    <a:pt x="78" y="126"/>
                  </a:lnTo>
                  <a:lnTo>
                    <a:pt x="96" y="144"/>
                  </a:lnTo>
                  <a:lnTo>
                    <a:pt x="96" y="175"/>
                  </a:lnTo>
                  <a:lnTo>
                    <a:pt x="96" y="211"/>
                  </a:lnTo>
                  <a:lnTo>
                    <a:pt x="78" y="223"/>
                  </a:lnTo>
                  <a:lnTo>
                    <a:pt x="60" y="229"/>
                  </a:lnTo>
                  <a:lnTo>
                    <a:pt x="54" y="241"/>
                  </a:lnTo>
                  <a:lnTo>
                    <a:pt x="42" y="247"/>
                  </a:lnTo>
                  <a:lnTo>
                    <a:pt x="48" y="253"/>
                  </a:lnTo>
                  <a:lnTo>
                    <a:pt x="66" y="271"/>
                  </a:lnTo>
                  <a:lnTo>
                    <a:pt x="108" y="241"/>
                  </a:lnTo>
                  <a:lnTo>
                    <a:pt x="138" y="211"/>
                  </a:lnTo>
                  <a:lnTo>
                    <a:pt x="114" y="132"/>
                  </a:lnTo>
                  <a:lnTo>
                    <a:pt x="102" y="114"/>
                  </a:lnTo>
                  <a:lnTo>
                    <a:pt x="78" y="84"/>
                  </a:lnTo>
                  <a:lnTo>
                    <a:pt x="66" y="60"/>
                  </a:lnTo>
                  <a:lnTo>
                    <a:pt x="78" y="48"/>
                  </a:lnTo>
                  <a:lnTo>
                    <a:pt x="96" y="36"/>
                  </a:lnTo>
                  <a:lnTo>
                    <a:pt x="90" y="1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5" name="Freeform 446">
              <a:extLst>
                <a:ext uri="{FF2B5EF4-FFF2-40B4-BE49-F238E27FC236}">
                  <a16:creationId xmlns:a16="http://schemas.microsoft.com/office/drawing/2014/main" xmlns="" id="{597E36E8-5785-4365-B619-696458F5D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6752" y="3350428"/>
              <a:ext cx="169353" cy="304835"/>
            </a:xfrm>
            <a:custGeom>
              <a:avLst/>
              <a:gdLst>
                <a:gd name="T0" fmla="*/ 2147483646 w 107"/>
                <a:gd name="T1" fmla="*/ 2147483646 h 190"/>
                <a:gd name="T2" fmla="*/ 0 w 107"/>
                <a:gd name="T3" fmla="*/ 2147483646 h 190"/>
                <a:gd name="T4" fmla="*/ 2147483646 w 107"/>
                <a:gd name="T5" fmla="*/ 2147483646 h 190"/>
                <a:gd name="T6" fmla="*/ 2147483646 w 107"/>
                <a:gd name="T7" fmla="*/ 2147483646 h 190"/>
                <a:gd name="T8" fmla="*/ 2147483646 w 107"/>
                <a:gd name="T9" fmla="*/ 2147483646 h 190"/>
                <a:gd name="T10" fmla="*/ 2147483646 w 107"/>
                <a:gd name="T11" fmla="*/ 2147483646 h 190"/>
                <a:gd name="T12" fmla="*/ 2147483646 w 107"/>
                <a:gd name="T13" fmla="*/ 2147483646 h 190"/>
                <a:gd name="T14" fmla="*/ 2147483646 w 107"/>
                <a:gd name="T15" fmla="*/ 2147483646 h 190"/>
                <a:gd name="T16" fmla="*/ 2147483646 w 107"/>
                <a:gd name="T17" fmla="*/ 2147483646 h 190"/>
                <a:gd name="T18" fmla="*/ 2147483646 w 107"/>
                <a:gd name="T19" fmla="*/ 2147483646 h 190"/>
                <a:gd name="T20" fmla="*/ 2147483646 w 107"/>
                <a:gd name="T21" fmla="*/ 2147483646 h 190"/>
                <a:gd name="T22" fmla="*/ 2147483646 w 107"/>
                <a:gd name="T23" fmla="*/ 2147483646 h 190"/>
                <a:gd name="T24" fmla="*/ 2147483646 w 107"/>
                <a:gd name="T25" fmla="*/ 2147483646 h 190"/>
                <a:gd name="T26" fmla="*/ 2147483646 w 107"/>
                <a:gd name="T27" fmla="*/ 2147483646 h 190"/>
                <a:gd name="T28" fmla="*/ 2147483646 w 107"/>
                <a:gd name="T29" fmla="*/ 2147483646 h 190"/>
                <a:gd name="T30" fmla="*/ 2147483646 w 107"/>
                <a:gd name="T31" fmla="*/ 2147483646 h 190"/>
                <a:gd name="T32" fmla="*/ 2147483646 w 107"/>
                <a:gd name="T33" fmla="*/ 2147483646 h 190"/>
                <a:gd name="T34" fmla="*/ 2147483646 w 107"/>
                <a:gd name="T35" fmla="*/ 2147483646 h 190"/>
                <a:gd name="T36" fmla="*/ 2147483646 w 107"/>
                <a:gd name="T37" fmla="*/ 2147483646 h 190"/>
                <a:gd name="T38" fmla="*/ 2147483646 w 107"/>
                <a:gd name="T39" fmla="*/ 2147483646 h 190"/>
                <a:gd name="T40" fmla="*/ 2147483646 w 107"/>
                <a:gd name="T41" fmla="*/ 2147483646 h 190"/>
                <a:gd name="T42" fmla="*/ 2147483646 w 107"/>
                <a:gd name="T43" fmla="*/ 2147483646 h 190"/>
                <a:gd name="T44" fmla="*/ 2147483646 w 107"/>
                <a:gd name="T45" fmla="*/ 2147483646 h 190"/>
                <a:gd name="T46" fmla="*/ 2147483646 w 107"/>
                <a:gd name="T47" fmla="*/ 2147483646 h 190"/>
                <a:gd name="T48" fmla="*/ 2147483646 w 107"/>
                <a:gd name="T49" fmla="*/ 2147483646 h 190"/>
                <a:gd name="T50" fmla="*/ 2147483646 w 107"/>
                <a:gd name="T51" fmla="*/ 2147483646 h 190"/>
                <a:gd name="T52" fmla="*/ 2147483646 w 107"/>
                <a:gd name="T53" fmla="*/ 2147483646 h 190"/>
                <a:gd name="T54" fmla="*/ 2147483646 w 107"/>
                <a:gd name="T55" fmla="*/ 2147483646 h 190"/>
                <a:gd name="T56" fmla="*/ 2147483646 w 107"/>
                <a:gd name="T57" fmla="*/ 2147483646 h 190"/>
                <a:gd name="T58" fmla="*/ 2147483646 w 107"/>
                <a:gd name="T59" fmla="*/ 0 h 190"/>
                <a:gd name="T60" fmla="*/ 2147483646 w 107"/>
                <a:gd name="T61" fmla="*/ 2147483646 h 19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07" h="190">
                  <a:moveTo>
                    <a:pt x="7" y="9"/>
                  </a:moveTo>
                  <a:lnTo>
                    <a:pt x="0" y="23"/>
                  </a:lnTo>
                  <a:lnTo>
                    <a:pt x="15" y="47"/>
                  </a:lnTo>
                  <a:lnTo>
                    <a:pt x="15" y="60"/>
                  </a:lnTo>
                  <a:lnTo>
                    <a:pt x="22" y="78"/>
                  </a:lnTo>
                  <a:lnTo>
                    <a:pt x="19" y="93"/>
                  </a:lnTo>
                  <a:lnTo>
                    <a:pt x="23" y="110"/>
                  </a:lnTo>
                  <a:lnTo>
                    <a:pt x="26" y="118"/>
                  </a:lnTo>
                  <a:lnTo>
                    <a:pt x="19" y="126"/>
                  </a:lnTo>
                  <a:lnTo>
                    <a:pt x="13" y="159"/>
                  </a:lnTo>
                  <a:lnTo>
                    <a:pt x="33" y="182"/>
                  </a:lnTo>
                  <a:lnTo>
                    <a:pt x="34" y="178"/>
                  </a:lnTo>
                  <a:lnTo>
                    <a:pt x="46" y="185"/>
                  </a:lnTo>
                  <a:lnTo>
                    <a:pt x="46" y="190"/>
                  </a:lnTo>
                  <a:lnTo>
                    <a:pt x="56" y="188"/>
                  </a:lnTo>
                  <a:lnTo>
                    <a:pt x="59" y="184"/>
                  </a:lnTo>
                  <a:lnTo>
                    <a:pt x="43" y="174"/>
                  </a:lnTo>
                  <a:lnTo>
                    <a:pt x="27" y="149"/>
                  </a:lnTo>
                  <a:lnTo>
                    <a:pt x="19" y="138"/>
                  </a:lnTo>
                  <a:lnTo>
                    <a:pt x="32" y="113"/>
                  </a:lnTo>
                  <a:lnTo>
                    <a:pt x="57" y="108"/>
                  </a:lnTo>
                  <a:lnTo>
                    <a:pt x="70" y="119"/>
                  </a:lnTo>
                  <a:lnTo>
                    <a:pt x="63" y="97"/>
                  </a:lnTo>
                  <a:lnTo>
                    <a:pt x="72" y="87"/>
                  </a:lnTo>
                  <a:lnTo>
                    <a:pt x="101" y="87"/>
                  </a:lnTo>
                  <a:lnTo>
                    <a:pt x="107" y="73"/>
                  </a:lnTo>
                  <a:lnTo>
                    <a:pt x="95" y="50"/>
                  </a:lnTo>
                  <a:lnTo>
                    <a:pt x="85" y="37"/>
                  </a:lnTo>
                  <a:lnTo>
                    <a:pt x="48" y="27"/>
                  </a:lnTo>
                  <a:lnTo>
                    <a:pt x="36" y="0"/>
                  </a:lnTo>
                  <a:lnTo>
                    <a:pt x="7" y="9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6" name="Freeform 329">
              <a:extLst>
                <a:ext uri="{FF2B5EF4-FFF2-40B4-BE49-F238E27FC236}">
                  <a16:creationId xmlns:a16="http://schemas.microsoft.com/office/drawing/2014/main" xmlns="" id="{2FE31E7C-A907-446B-AC0E-9BF7CB62B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7558" y="3320186"/>
              <a:ext cx="160886" cy="175402"/>
            </a:xfrm>
            <a:custGeom>
              <a:avLst/>
              <a:gdLst>
                <a:gd name="T0" fmla="*/ 2147483646 w 10000"/>
                <a:gd name="T1" fmla="*/ 2147483646 h 10000"/>
                <a:gd name="T2" fmla="*/ 2147483646 w 10000"/>
                <a:gd name="T3" fmla="*/ 2147483646 h 10000"/>
                <a:gd name="T4" fmla="*/ 2147483646 w 10000"/>
                <a:gd name="T5" fmla="*/ 2147483646 h 10000"/>
                <a:gd name="T6" fmla="*/ 2147483646 w 10000"/>
                <a:gd name="T7" fmla="*/ 2147483646 h 10000"/>
                <a:gd name="T8" fmla="*/ 2147483646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2147483646 h 10000"/>
                <a:gd name="T14" fmla="*/ 2147483646 w 10000"/>
                <a:gd name="T15" fmla="*/ 2147483646 h 10000"/>
                <a:gd name="T16" fmla="*/ 2147483646 w 10000"/>
                <a:gd name="T17" fmla="*/ 2147483646 h 10000"/>
                <a:gd name="T18" fmla="*/ 2147483646 w 10000"/>
                <a:gd name="T19" fmla="*/ 0 h 10000"/>
                <a:gd name="T20" fmla="*/ 2147483646 w 10000"/>
                <a:gd name="T21" fmla="*/ 0 h 10000"/>
                <a:gd name="T22" fmla="*/ 2147483646 w 10000"/>
                <a:gd name="T23" fmla="*/ 2147483646 h 10000"/>
                <a:gd name="T24" fmla="*/ 0 w 10000"/>
                <a:gd name="T25" fmla="*/ 2147483646 h 10000"/>
                <a:gd name="T26" fmla="*/ 1649038812 w 10000"/>
                <a:gd name="T27" fmla="*/ 2147483646 h 10000"/>
                <a:gd name="T28" fmla="*/ 2147483646 w 10000"/>
                <a:gd name="T29" fmla="*/ 2147483646 h 10000"/>
                <a:gd name="T30" fmla="*/ 2147483646 w 10000"/>
                <a:gd name="T31" fmla="*/ 2147483646 h 10000"/>
                <a:gd name="T32" fmla="*/ 2147483646 w 10000"/>
                <a:gd name="T33" fmla="*/ 2147483646 h 10000"/>
                <a:gd name="T34" fmla="*/ 2147483646 w 10000"/>
                <a:gd name="T35" fmla="*/ 2147483646 h 10000"/>
                <a:gd name="T36" fmla="*/ 2147483646 w 10000"/>
                <a:gd name="T37" fmla="*/ 2147483646 h 10000"/>
                <a:gd name="T38" fmla="*/ 2147483646 w 10000"/>
                <a:gd name="T39" fmla="*/ 2147483646 h 100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000" h="10000">
                  <a:moveTo>
                    <a:pt x="8672" y="9830"/>
                  </a:moveTo>
                  <a:lnTo>
                    <a:pt x="10000" y="10000"/>
                  </a:lnTo>
                  <a:lnTo>
                    <a:pt x="10000" y="7948"/>
                  </a:lnTo>
                  <a:lnTo>
                    <a:pt x="8696" y="6754"/>
                  </a:lnTo>
                  <a:lnTo>
                    <a:pt x="6957" y="4769"/>
                  </a:lnTo>
                  <a:lnTo>
                    <a:pt x="5652" y="3176"/>
                  </a:lnTo>
                  <a:lnTo>
                    <a:pt x="6087" y="2384"/>
                  </a:lnTo>
                  <a:lnTo>
                    <a:pt x="5652" y="1590"/>
                  </a:lnTo>
                  <a:lnTo>
                    <a:pt x="4348" y="1191"/>
                  </a:lnTo>
                  <a:lnTo>
                    <a:pt x="3478" y="0"/>
                  </a:lnTo>
                  <a:lnTo>
                    <a:pt x="3043" y="0"/>
                  </a:lnTo>
                  <a:lnTo>
                    <a:pt x="870" y="396"/>
                  </a:lnTo>
                  <a:lnTo>
                    <a:pt x="0" y="1590"/>
                  </a:lnTo>
                  <a:lnTo>
                    <a:pt x="435" y="2384"/>
                  </a:lnTo>
                  <a:lnTo>
                    <a:pt x="870" y="4769"/>
                  </a:lnTo>
                  <a:lnTo>
                    <a:pt x="3913" y="4769"/>
                  </a:lnTo>
                  <a:lnTo>
                    <a:pt x="5217" y="5165"/>
                  </a:lnTo>
                  <a:lnTo>
                    <a:pt x="7391" y="8344"/>
                  </a:lnTo>
                  <a:lnTo>
                    <a:pt x="6957" y="9602"/>
                  </a:lnTo>
                  <a:lnTo>
                    <a:pt x="8672" y="9830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7" name="Freeform 329">
              <a:extLst>
                <a:ext uri="{FF2B5EF4-FFF2-40B4-BE49-F238E27FC236}">
                  <a16:creationId xmlns:a16="http://schemas.microsoft.com/office/drawing/2014/main" xmlns="" id="{86F34670-FA86-4978-A371-A86CF3A48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5944" y="3483491"/>
              <a:ext cx="112499" cy="89515"/>
            </a:xfrm>
            <a:custGeom>
              <a:avLst/>
              <a:gdLst>
                <a:gd name="T0" fmla="*/ 2147483646 w 10000"/>
                <a:gd name="T1" fmla="*/ 495727010 h 6448"/>
                <a:gd name="T2" fmla="*/ 2147483646 w 10000"/>
                <a:gd name="T3" fmla="*/ 274643943 h 6448"/>
                <a:gd name="T4" fmla="*/ 2147483646 w 10000"/>
                <a:gd name="T5" fmla="*/ 0 h 6448"/>
                <a:gd name="T6" fmla="*/ 1183506868 w 10000"/>
                <a:gd name="T7" fmla="*/ 914091121 h 6448"/>
                <a:gd name="T8" fmla="*/ 0 w 10000"/>
                <a:gd name="T9" fmla="*/ 2147483646 h 6448"/>
                <a:gd name="T10" fmla="*/ 0 w 10000"/>
                <a:gd name="T11" fmla="*/ 2147483646 h 6448"/>
                <a:gd name="T12" fmla="*/ 1972543557 w 10000"/>
                <a:gd name="T13" fmla="*/ 2147483646 h 6448"/>
                <a:gd name="T14" fmla="*/ 2147483646 w 10000"/>
                <a:gd name="T15" fmla="*/ 2147483646 h 6448"/>
                <a:gd name="T16" fmla="*/ 2147483646 w 10000"/>
                <a:gd name="T17" fmla="*/ 2147483646 h 6448"/>
                <a:gd name="T18" fmla="*/ 2147483646 w 10000"/>
                <a:gd name="T19" fmla="*/ 2147483646 h 6448"/>
                <a:gd name="T20" fmla="*/ 2147483646 w 10000"/>
                <a:gd name="T21" fmla="*/ 2147483646 h 6448"/>
                <a:gd name="T22" fmla="*/ 2147483646 w 10000"/>
                <a:gd name="T23" fmla="*/ 2147483646 h 6448"/>
                <a:gd name="T24" fmla="*/ 2147483646 w 10000"/>
                <a:gd name="T25" fmla="*/ 914091121 h 6448"/>
                <a:gd name="T26" fmla="*/ 2147483646 w 10000"/>
                <a:gd name="T27" fmla="*/ 495727010 h 6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0000" h="6448">
                  <a:moveTo>
                    <a:pt x="8160" y="269"/>
                  </a:moveTo>
                  <a:cubicBezTo>
                    <a:pt x="7722" y="211"/>
                    <a:pt x="7792" y="194"/>
                    <a:pt x="7370" y="149"/>
                  </a:cubicBezTo>
                  <a:lnTo>
                    <a:pt x="5626" y="0"/>
                  </a:lnTo>
                  <a:lnTo>
                    <a:pt x="1875" y="496"/>
                  </a:lnTo>
                  <a:lnTo>
                    <a:pt x="0" y="1489"/>
                  </a:lnTo>
                  <a:lnTo>
                    <a:pt x="0" y="3473"/>
                  </a:lnTo>
                  <a:lnTo>
                    <a:pt x="3125" y="5951"/>
                  </a:lnTo>
                  <a:lnTo>
                    <a:pt x="4375" y="6448"/>
                  </a:lnTo>
                  <a:lnTo>
                    <a:pt x="5626" y="5951"/>
                  </a:lnTo>
                  <a:lnTo>
                    <a:pt x="6249" y="4959"/>
                  </a:lnTo>
                  <a:lnTo>
                    <a:pt x="8126" y="4466"/>
                  </a:lnTo>
                  <a:lnTo>
                    <a:pt x="10000" y="3473"/>
                  </a:lnTo>
                  <a:lnTo>
                    <a:pt x="10000" y="496"/>
                  </a:lnTo>
                  <a:lnTo>
                    <a:pt x="8160" y="269"/>
                  </a:ln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xmlns="" id="{A04C394C-C859-4E7C-823A-6045359FBF2F}"/>
              </a:ext>
            </a:extLst>
          </p:cNvPr>
          <p:cNvSpPr txBox="1"/>
          <p:nvPr/>
        </p:nvSpPr>
        <p:spPr>
          <a:xfrm>
            <a:off x="2413569" y="659150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GET IN TOUCH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xmlns="" id="{FC34398A-D8BF-493B-8D09-07ACF3C24127}"/>
              </a:ext>
            </a:extLst>
          </p:cNvPr>
          <p:cNvSpPr txBox="1"/>
          <p:nvPr/>
        </p:nvSpPr>
        <p:spPr>
          <a:xfrm>
            <a:off x="2413569" y="442309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  <p:grpSp>
        <p:nvGrpSpPr>
          <p:cNvPr id="243" name="Group 242">
            <a:extLst>
              <a:ext uri="{FF2B5EF4-FFF2-40B4-BE49-F238E27FC236}">
                <a16:creationId xmlns:a16="http://schemas.microsoft.com/office/drawing/2014/main" xmlns="" id="{F8D70308-8188-4021-84C5-5EF37BB320B8}"/>
              </a:ext>
            </a:extLst>
          </p:cNvPr>
          <p:cNvGrpSpPr/>
          <p:nvPr/>
        </p:nvGrpSpPr>
        <p:grpSpPr>
          <a:xfrm>
            <a:off x="9208238" y="2317168"/>
            <a:ext cx="2419679" cy="905376"/>
            <a:chOff x="1356542" y="5469703"/>
            <a:chExt cx="2419679" cy="905376"/>
          </a:xfrm>
        </p:grpSpPr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xmlns="" id="{88F9B0F4-0AFB-4E49-8B55-CEAE9D9B5F27}"/>
                </a:ext>
              </a:extLst>
            </p:cNvPr>
            <p:cNvSpPr txBox="1"/>
            <p:nvPr/>
          </p:nvSpPr>
          <p:spPr>
            <a:xfrm>
              <a:off x="1922973" y="5469703"/>
              <a:ext cx="1853248" cy="90537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267"/>
                </a:lnSpc>
                <a:spcAft>
                  <a:spcPts val="800"/>
                </a:spcAft>
              </a:pPr>
              <a:r>
                <a:rPr lang="en-US" sz="14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Telephone:</a:t>
              </a:r>
            </a:p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" charset="0"/>
                  <a:ea typeface="Montserrat" charset="0"/>
                  <a:cs typeface="Montserrat" charset="0"/>
                </a:rPr>
                <a:t>+123 456 78540</a:t>
              </a:r>
            </a:p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" charset="0"/>
                  <a:ea typeface="Montserrat" charset="0"/>
                  <a:cs typeface="Montserrat" charset="0"/>
                </a:rPr>
                <a:t>+60 1030 4501</a:t>
              </a:r>
            </a:p>
          </p:txBody>
        </p: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xmlns="" id="{EE59B45F-BB74-445B-AA60-6EF5AF3526D0}"/>
                </a:ext>
              </a:extLst>
            </p:cNvPr>
            <p:cNvGrpSpPr/>
            <p:nvPr/>
          </p:nvGrpSpPr>
          <p:grpSpPr>
            <a:xfrm>
              <a:off x="1356542" y="5710483"/>
              <a:ext cx="405085" cy="423817"/>
              <a:chOff x="-3089276" y="2413000"/>
              <a:chExt cx="274638" cy="287338"/>
            </a:xfrm>
          </p:grpSpPr>
          <p:sp>
            <p:nvSpPr>
              <p:cNvPr id="215" name="Freeform 69">
                <a:extLst>
                  <a:ext uri="{FF2B5EF4-FFF2-40B4-BE49-F238E27FC236}">
                    <a16:creationId xmlns:a16="http://schemas.microsoft.com/office/drawing/2014/main" xmlns="" id="{0C902BA5-7C8E-4DF7-8DC9-1BAFC74FE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89276" y="2413000"/>
                <a:ext cx="274638" cy="287338"/>
              </a:xfrm>
              <a:custGeom>
                <a:avLst/>
                <a:gdLst>
                  <a:gd name="T0" fmla="*/ 55 w 65"/>
                  <a:gd name="T1" fmla="*/ 42 h 65"/>
                  <a:gd name="T2" fmla="*/ 44 w 65"/>
                  <a:gd name="T3" fmla="*/ 40 h 65"/>
                  <a:gd name="T4" fmla="*/ 40 w 65"/>
                  <a:gd name="T5" fmla="*/ 46 h 65"/>
                  <a:gd name="T6" fmla="*/ 26 w 65"/>
                  <a:gd name="T7" fmla="*/ 39 h 65"/>
                  <a:gd name="T8" fmla="*/ 19 w 65"/>
                  <a:gd name="T9" fmla="*/ 25 h 65"/>
                  <a:gd name="T10" fmla="*/ 25 w 65"/>
                  <a:gd name="T11" fmla="*/ 21 h 65"/>
                  <a:gd name="T12" fmla="*/ 23 w 65"/>
                  <a:gd name="T13" fmla="*/ 10 h 65"/>
                  <a:gd name="T14" fmla="*/ 7 w 65"/>
                  <a:gd name="T15" fmla="*/ 12 h 65"/>
                  <a:gd name="T16" fmla="*/ 19 w 65"/>
                  <a:gd name="T17" fmla="*/ 46 h 65"/>
                  <a:gd name="T18" fmla="*/ 53 w 65"/>
                  <a:gd name="T19" fmla="*/ 58 h 65"/>
                  <a:gd name="T20" fmla="*/ 55 w 65"/>
                  <a:gd name="T21" fmla="*/ 4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65">
                    <a:moveTo>
                      <a:pt x="55" y="42"/>
                    </a:moveTo>
                    <a:cubicBezTo>
                      <a:pt x="52" y="39"/>
                      <a:pt x="48" y="37"/>
                      <a:pt x="44" y="40"/>
                    </a:cubicBezTo>
                    <a:cubicBezTo>
                      <a:pt x="41" y="43"/>
                      <a:pt x="40" y="46"/>
                      <a:pt x="40" y="46"/>
                    </a:cubicBezTo>
                    <a:cubicBezTo>
                      <a:pt x="40" y="46"/>
                      <a:pt x="41" y="53"/>
                      <a:pt x="26" y="39"/>
                    </a:cubicBezTo>
                    <a:cubicBezTo>
                      <a:pt x="12" y="24"/>
                      <a:pt x="19" y="25"/>
                      <a:pt x="19" y="25"/>
                    </a:cubicBezTo>
                    <a:cubicBezTo>
                      <a:pt x="19" y="25"/>
                      <a:pt x="22" y="24"/>
                      <a:pt x="25" y="21"/>
                    </a:cubicBezTo>
                    <a:cubicBezTo>
                      <a:pt x="28" y="17"/>
                      <a:pt x="25" y="14"/>
                      <a:pt x="23" y="10"/>
                    </a:cubicBezTo>
                    <a:cubicBezTo>
                      <a:pt x="13" y="0"/>
                      <a:pt x="7" y="12"/>
                      <a:pt x="7" y="12"/>
                    </a:cubicBezTo>
                    <a:cubicBezTo>
                      <a:pt x="0" y="23"/>
                      <a:pt x="10" y="38"/>
                      <a:pt x="19" y="46"/>
                    </a:cubicBezTo>
                    <a:cubicBezTo>
                      <a:pt x="27" y="55"/>
                      <a:pt x="42" y="65"/>
                      <a:pt x="53" y="58"/>
                    </a:cubicBezTo>
                    <a:cubicBezTo>
                      <a:pt x="53" y="58"/>
                      <a:pt x="65" y="53"/>
                      <a:pt x="55" y="42"/>
                    </a:cubicBezTo>
                    <a:close/>
                  </a:path>
                </a:pathLst>
              </a:cu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Freeform 70">
                <a:extLst>
                  <a:ext uri="{FF2B5EF4-FFF2-40B4-BE49-F238E27FC236}">
                    <a16:creationId xmlns:a16="http://schemas.microsoft.com/office/drawing/2014/main" xmlns="" id="{2C0BA127-CA4B-453F-A8A2-7773D1E06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38475" y="2439988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xmlns="" id="{5BDBBD24-AA4B-4583-9C8A-8AC67F7C9581}"/>
              </a:ext>
            </a:extLst>
          </p:cNvPr>
          <p:cNvGrpSpPr/>
          <p:nvPr/>
        </p:nvGrpSpPr>
        <p:grpSpPr>
          <a:xfrm>
            <a:off x="9208238" y="3550714"/>
            <a:ext cx="2079800" cy="905376"/>
            <a:chOff x="4622672" y="5469703"/>
            <a:chExt cx="2079800" cy="905376"/>
          </a:xfrm>
        </p:grpSpPr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xmlns="" id="{E99A88D2-A62F-4789-A0D1-056D9E01C501}"/>
                </a:ext>
              </a:extLst>
            </p:cNvPr>
            <p:cNvSpPr txBox="1"/>
            <p:nvPr/>
          </p:nvSpPr>
          <p:spPr>
            <a:xfrm>
              <a:off x="5233459" y="5469703"/>
              <a:ext cx="1469013" cy="90537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267"/>
                </a:lnSpc>
                <a:spcAft>
                  <a:spcPts val="800"/>
                </a:spcAft>
              </a:pPr>
              <a:r>
                <a:rPr lang="en-US" sz="14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Email:</a:t>
              </a:r>
            </a:p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" charset="0"/>
                  <a:ea typeface="Montserrat" charset="0"/>
                  <a:cs typeface="Montserrat" charset="0"/>
                </a:rPr>
                <a:t>email@domain.com 1</a:t>
              </a:r>
            </a:p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" charset="0"/>
                  <a:ea typeface="Montserrat" charset="0"/>
                  <a:cs typeface="Montserrat" charset="0"/>
                </a:rPr>
                <a:t>2email@domain.com</a:t>
              </a:r>
            </a:p>
          </p:txBody>
        </p:sp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xmlns="" id="{98784872-C1B9-46DC-BC53-C18B943C33BF}"/>
                </a:ext>
              </a:extLst>
            </p:cNvPr>
            <p:cNvGrpSpPr/>
            <p:nvPr/>
          </p:nvGrpSpPr>
          <p:grpSpPr>
            <a:xfrm>
              <a:off x="4622672" y="5766679"/>
              <a:ext cx="477672" cy="311424"/>
              <a:chOff x="-669925" y="2462213"/>
              <a:chExt cx="323850" cy="211138"/>
            </a:xfrm>
          </p:grpSpPr>
          <p:sp>
            <p:nvSpPr>
              <p:cNvPr id="218" name="Rectangle 86">
                <a:extLst>
                  <a:ext uri="{FF2B5EF4-FFF2-40B4-BE49-F238E27FC236}">
                    <a16:creationId xmlns:a16="http://schemas.microsoft.com/office/drawing/2014/main" xmlns="" id="{61FF0DCB-07BD-47D2-BDF6-39FBE6E2B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69925" y="2462213"/>
                <a:ext cx="323850" cy="211138"/>
              </a:xfrm>
              <a:prstGeom prst="rect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Freeform 87">
                <a:extLst>
                  <a:ext uri="{FF2B5EF4-FFF2-40B4-BE49-F238E27FC236}">
                    <a16:creationId xmlns:a16="http://schemas.microsoft.com/office/drawing/2014/main" xmlns="" id="{E3F0D00F-49B3-4466-9C01-16F82476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9925" y="2462213"/>
                <a:ext cx="323850" cy="119063"/>
              </a:xfrm>
              <a:custGeom>
                <a:avLst/>
                <a:gdLst>
                  <a:gd name="T0" fmla="*/ 0 w 204"/>
                  <a:gd name="T1" fmla="*/ 0 h 75"/>
                  <a:gd name="T2" fmla="*/ 102 w 204"/>
                  <a:gd name="T3" fmla="*/ 75 h 75"/>
                  <a:gd name="T4" fmla="*/ 204 w 204"/>
                  <a:gd name="T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4" h="75">
                    <a:moveTo>
                      <a:pt x="0" y="0"/>
                    </a:moveTo>
                    <a:lnTo>
                      <a:pt x="102" y="75"/>
                    </a:lnTo>
                    <a:lnTo>
                      <a:pt x="204" y="0"/>
                    </a:lnTo>
                  </a:path>
                </a:pathLst>
              </a:cu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Line 88">
                <a:extLst>
                  <a:ext uri="{FF2B5EF4-FFF2-40B4-BE49-F238E27FC236}">
                    <a16:creationId xmlns:a16="http://schemas.microsoft.com/office/drawing/2014/main" xmlns="" id="{5CCFF686-83B8-4238-89A2-D9BA1331A8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669925" y="2554288"/>
                <a:ext cx="115888" cy="111125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Line 89">
                <a:extLst>
                  <a:ext uri="{FF2B5EF4-FFF2-40B4-BE49-F238E27FC236}">
                    <a16:creationId xmlns:a16="http://schemas.microsoft.com/office/drawing/2014/main" xmlns="" id="{FAF118EC-C74B-4CD9-9B91-646E209892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465138" y="2549525"/>
                <a:ext cx="119063" cy="115888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Line 90">
                <a:extLst>
                  <a:ext uri="{FF2B5EF4-FFF2-40B4-BE49-F238E27FC236}">
                    <a16:creationId xmlns:a16="http://schemas.microsoft.com/office/drawing/2014/main" xmlns="" id="{7D0C53BB-2C21-486C-947C-14A3694EEE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576263" y="2638425"/>
                <a:ext cx="13652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" name="Line 91">
                <a:extLst>
                  <a:ext uri="{FF2B5EF4-FFF2-40B4-BE49-F238E27FC236}">
                    <a16:creationId xmlns:a16="http://schemas.microsoft.com/office/drawing/2014/main" xmlns="" id="{5DD6201E-C06A-4035-A89F-8484C24F01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60400" y="2532063"/>
                <a:ext cx="158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Line 92">
                <a:extLst>
                  <a:ext uri="{FF2B5EF4-FFF2-40B4-BE49-F238E27FC236}">
                    <a16:creationId xmlns:a16="http://schemas.microsoft.com/office/drawing/2014/main" xmlns="" id="{F73F1524-D60E-4D42-A460-82A69841FB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60400" y="2568575"/>
                <a:ext cx="158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" name="Line 93">
                <a:extLst>
                  <a:ext uri="{FF2B5EF4-FFF2-40B4-BE49-F238E27FC236}">
                    <a16:creationId xmlns:a16="http://schemas.microsoft.com/office/drawing/2014/main" xmlns="" id="{DA838DEC-DA19-4C96-BC5F-D95F5084A1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60400" y="2603500"/>
                <a:ext cx="158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" name="Line 94">
                <a:extLst>
                  <a:ext uri="{FF2B5EF4-FFF2-40B4-BE49-F238E27FC236}">
                    <a16:creationId xmlns:a16="http://schemas.microsoft.com/office/drawing/2014/main" xmlns="" id="{C90C6A68-C022-4DFB-95EC-2A08F6D64F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71475" y="2532063"/>
                <a:ext cx="158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7" name="Line 95">
                <a:extLst>
                  <a:ext uri="{FF2B5EF4-FFF2-40B4-BE49-F238E27FC236}">
                    <a16:creationId xmlns:a16="http://schemas.microsoft.com/office/drawing/2014/main" xmlns="" id="{4DC85753-BC35-4969-9168-3FF15953C0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71475" y="2568575"/>
                <a:ext cx="158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Line 96">
                <a:extLst>
                  <a:ext uri="{FF2B5EF4-FFF2-40B4-BE49-F238E27FC236}">
                    <a16:creationId xmlns:a16="http://schemas.microsoft.com/office/drawing/2014/main" xmlns="" id="{0BD1382C-94B2-4402-9477-2696D43711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71475" y="2603500"/>
                <a:ext cx="158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xmlns="" id="{7C53A189-7375-4345-88D0-140EE5346C9D}"/>
              </a:ext>
            </a:extLst>
          </p:cNvPr>
          <p:cNvGrpSpPr/>
          <p:nvPr/>
        </p:nvGrpSpPr>
        <p:grpSpPr>
          <a:xfrm>
            <a:off x="9208238" y="4784260"/>
            <a:ext cx="2572540" cy="905376"/>
            <a:chOff x="9160751" y="5534473"/>
            <a:chExt cx="2572540" cy="905376"/>
          </a:xfrm>
        </p:grpSpPr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xmlns="" id="{4230B8BF-FCF7-4CCA-BF55-7198F0C06655}"/>
                </a:ext>
              </a:extLst>
            </p:cNvPr>
            <p:cNvSpPr txBox="1"/>
            <p:nvPr/>
          </p:nvSpPr>
          <p:spPr>
            <a:xfrm>
              <a:off x="9877345" y="5534473"/>
              <a:ext cx="1855946" cy="90537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267"/>
                </a:lnSpc>
                <a:spcAft>
                  <a:spcPts val="800"/>
                </a:spcAft>
              </a:pPr>
              <a:r>
                <a:rPr lang="en-US" sz="14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Office:</a:t>
              </a:r>
            </a:p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" charset="0"/>
                  <a:ea typeface="Montserrat" charset="0"/>
                  <a:cs typeface="Montserrat" charset="0"/>
                </a:rPr>
                <a:t>Lorem Street, Lorem Avenue</a:t>
              </a:r>
            </a:p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Lato" panose="020F0502020204030203" pitchFamily="34" charset="0"/>
                </a:rPr>
                <a:t>LA, United States</a:t>
              </a:r>
              <a:endParaRPr lang="en-US" sz="900" dirty="0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xmlns="" id="{0AEF1926-F3AF-424C-BB81-19713365ACCE}"/>
                </a:ext>
              </a:extLst>
            </p:cNvPr>
            <p:cNvGrpSpPr/>
            <p:nvPr/>
          </p:nvGrpSpPr>
          <p:grpSpPr>
            <a:xfrm>
              <a:off x="9160751" y="5770053"/>
              <a:ext cx="518039" cy="364247"/>
              <a:chOff x="-2239721" y="4659313"/>
              <a:chExt cx="304800" cy="214313"/>
            </a:xfrm>
          </p:grpSpPr>
          <p:sp>
            <p:nvSpPr>
              <p:cNvPr id="245" name="Freeform 146">
                <a:extLst>
                  <a:ext uri="{FF2B5EF4-FFF2-40B4-BE49-F238E27FC236}">
                    <a16:creationId xmlns:a16="http://schemas.microsoft.com/office/drawing/2014/main" xmlns="" id="{45D00BB6-812B-4114-893B-ACCCF0A4B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39721" y="4770438"/>
                <a:ext cx="304800" cy="103188"/>
              </a:xfrm>
              <a:custGeom>
                <a:avLst/>
                <a:gdLst>
                  <a:gd name="T0" fmla="*/ 126 w 192"/>
                  <a:gd name="T1" fmla="*/ 0 h 65"/>
                  <a:gd name="T2" fmla="*/ 150 w 192"/>
                  <a:gd name="T3" fmla="*/ 0 h 65"/>
                  <a:gd name="T4" fmla="*/ 192 w 192"/>
                  <a:gd name="T5" fmla="*/ 65 h 65"/>
                  <a:gd name="T6" fmla="*/ 0 w 192"/>
                  <a:gd name="T7" fmla="*/ 65 h 65"/>
                  <a:gd name="T8" fmla="*/ 43 w 192"/>
                  <a:gd name="T9" fmla="*/ 0 h 65"/>
                  <a:gd name="T10" fmla="*/ 72 w 192"/>
                  <a:gd name="T1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2" h="65">
                    <a:moveTo>
                      <a:pt x="126" y="0"/>
                    </a:moveTo>
                    <a:lnTo>
                      <a:pt x="150" y="0"/>
                    </a:lnTo>
                    <a:lnTo>
                      <a:pt x="192" y="65"/>
                    </a:lnTo>
                    <a:lnTo>
                      <a:pt x="0" y="65"/>
                    </a:lnTo>
                    <a:lnTo>
                      <a:pt x="43" y="0"/>
                    </a:lnTo>
                    <a:lnTo>
                      <a:pt x="72" y="0"/>
                    </a:lnTo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Freeform 147">
                <a:extLst>
                  <a:ext uri="{FF2B5EF4-FFF2-40B4-BE49-F238E27FC236}">
                    <a16:creationId xmlns:a16="http://schemas.microsoft.com/office/drawing/2014/main" xmlns="" id="{C80E589D-227A-4CAF-B210-94CCE8143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38121" y="4659313"/>
                <a:ext cx="111125" cy="158750"/>
              </a:xfrm>
              <a:custGeom>
                <a:avLst/>
                <a:gdLst>
                  <a:gd name="T0" fmla="*/ 26 w 26"/>
                  <a:gd name="T1" fmla="*/ 13 h 37"/>
                  <a:gd name="T2" fmla="*/ 13 w 26"/>
                  <a:gd name="T3" fmla="*/ 37 h 37"/>
                  <a:gd name="T4" fmla="*/ 0 w 26"/>
                  <a:gd name="T5" fmla="*/ 13 h 37"/>
                  <a:gd name="T6" fmla="*/ 13 w 26"/>
                  <a:gd name="T7" fmla="*/ 0 h 37"/>
                  <a:gd name="T8" fmla="*/ 26 w 26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7">
                    <a:moveTo>
                      <a:pt x="26" y="13"/>
                    </a:moveTo>
                    <a:cubicBezTo>
                      <a:pt x="26" y="26"/>
                      <a:pt x="13" y="37"/>
                      <a:pt x="13" y="37"/>
                    </a:cubicBezTo>
                    <a:cubicBezTo>
                      <a:pt x="13" y="37"/>
                      <a:pt x="0" y="26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20" y="0"/>
                      <a:pt x="26" y="6"/>
                      <a:pt x="26" y="13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Oval 148">
                <a:extLst>
                  <a:ext uri="{FF2B5EF4-FFF2-40B4-BE49-F238E27FC236}">
                    <a16:creationId xmlns:a16="http://schemas.microsoft.com/office/drawing/2014/main" xmlns="" id="{DE0DDB4A-D5A9-4187-A47A-19E03F537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104783" y="4689475"/>
                <a:ext cx="47625" cy="47625"/>
              </a:xfrm>
              <a:prstGeom prst="ellipse">
                <a:avLst/>
              </a:prstGeom>
              <a:noFill/>
              <a:ln w="174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Line 149">
                <a:extLst>
                  <a:ext uri="{FF2B5EF4-FFF2-40B4-BE49-F238E27FC236}">
                    <a16:creationId xmlns:a16="http://schemas.microsoft.com/office/drawing/2014/main" xmlns="" id="{705F7CFE-D8AC-46AA-9228-12FD87514F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2057158" y="4775200"/>
                <a:ext cx="50800" cy="93663"/>
              </a:xfrm>
              <a:prstGeom prst="line">
                <a:avLst/>
              </a:prstGeom>
              <a:noFill/>
              <a:ln w="174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9" name="Line 150">
                <a:extLst>
                  <a:ext uri="{FF2B5EF4-FFF2-40B4-BE49-F238E27FC236}">
                    <a16:creationId xmlns:a16="http://schemas.microsoft.com/office/drawing/2014/main" xmlns="" id="{796C8D85-2C82-4998-85CC-0A570D3946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2168283" y="4775200"/>
                <a:ext cx="60325" cy="90488"/>
              </a:xfrm>
              <a:prstGeom prst="line">
                <a:avLst/>
              </a:prstGeom>
              <a:noFill/>
              <a:ln w="174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A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3998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"/>
    </mc:Choice>
    <mc:Fallback xmlns="">
      <p:transition advClick="0" advTm="1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0" y="0"/>
            <a:ext cx="12192000" cy="41444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002D74E8-19F9-4A59-AFF7-DAD1B7315E94}"/>
              </a:ext>
            </a:extLst>
          </p:cNvPr>
          <p:cNvGrpSpPr/>
          <p:nvPr/>
        </p:nvGrpSpPr>
        <p:grpSpPr>
          <a:xfrm>
            <a:off x="328341" y="1426436"/>
            <a:ext cx="2462745" cy="3561733"/>
            <a:chOff x="932305" y="2132607"/>
            <a:chExt cx="1818032" cy="2629320"/>
          </a:xfrm>
        </p:grpSpPr>
        <p:sp>
          <p:nvSpPr>
            <p:cNvPr id="51" name="AutoShape 1"/>
            <p:cNvSpPr>
              <a:spLocks/>
            </p:cNvSpPr>
            <p:nvPr/>
          </p:nvSpPr>
          <p:spPr bwMode="auto">
            <a:xfrm>
              <a:off x="932305" y="2132607"/>
              <a:ext cx="1818032" cy="201100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812" y="5874"/>
                  </a:moveTo>
                  <a:cubicBezTo>
                    <a:pt x="1324" y="4683"/>
                    <a:pt x="2041" y="3651"/>
                    <a:pt x="2963" y="2778"/>
                  </a:cubicBezTo>
                  <a:cubicBezTo>
                    <a:pt x="3885" y="1905"/>
                    <a:pt x="4997" y="1224"/>
                    <a:pt x="6300" y="734"/>
                  </a:cubicBezTo>
                  <a:cubicBezTo>
                    <a:pt x="7602" y="245"/>
                    <a:pt x="9058" y="0"/>
                    <a:pt x="10668" y="0"/>
                  </a:cubicBezTo>
                  <a:cubicBezTo>
                    <a:pt x="12746" y="0"/>
                    <a:pt x="14480" y="258"/>
                    <a:pt x="15871" y="774"/>
                  </a:cubicBezTo>
                  <a:cubicBezTo>
                    <a:pt x="17261" y="1290"/>
                    <a:pt x="18380" y="1932"/>
                    <a:pt x="19229" y="2699"/>
                  </a:cubicBezTo>
                  <a:cubicBezTo>
                    <a:pt x="20078" y="3467"/>
                    <a:pt x="20685" y="4293"/>
                    <a:pt x="21051" y="5180"/>
                  </a:cubicBezTo>
                  <a:cubicBezTo>
                    <a:pt x="21417" y="6066"/>
                    <a:pt x="21600" y="6893"/>
                    <a:pt x="21600" y="7660"/>
                  </a:cubicBezTo>
                  <a:cubicBezTo>
                    <a:pt x="21600" y="8930"/>
                    <a:pt x="21417" y="9976"/>
                    <a:pt x="21051" y="10796"/>
                  </a:cubicBezTo>
                  <a:cubicBezTo>
                    <a:pt x="20685" y="11616"/>
                    <a:pt x="20232" y="12317"/>
                    <a:pt x="19690" y="12899"/>
                  </a:cubicBezTo>
                  <a:cubicBezTo>
                    <a:pt x="19148" y="13481"/>
                    <a:pt x="18549" y="13978"/>
                    <a:pt x="17890" y="14387"/>
                  </a:cubicBezTo>
                  <a:cubicBezTo>
                    <a:pt x="17232" y="14798"/>
                    <a:pt x="16610" y="15208"/>
                    <a:pt x="16024" y="15618"/>
                  </a:cubicBezTo>
                  <a:cubicBezTo>
                    <a:pt x="15439" y="16028"/>
                    <a:pt x="14919" y="16498"/>
                    <a:pt x="14466" y="17027"/>
                  </a:cubicBezTo>
                  <a:cubicBezTo>
                    <a:pt x="14012" y="17557"/>
                    <a:pt x="13726" y="18217"/>
                    <a:pt x="13610" y="19011"/>
                  </a:cubicBezTo>
                  <a:lnTo>
                    <a:pt x="13610" y="21600"/>
                  </a:lnTo>
                  <a:lnTo>
                    <a:pt x="7683" y="21600"/>
                  </a:lnTo>
                  <a:lnTo>
                    <a:pt x="7683" y="18734"/>
                  </a:lnTo>
                  <a:cubicBezTo>
                    <a:pt x="7771" y="17596"/>
                    <a:pt x="8012" y="16644"/>
                    <a:pt x="8407" y="15876"/>
                  </a:cubicBezTo>
                  <a:cubicBezTo>
                    <a:pt x="8803" y="15109"/>
                    <a:pt x="9263" y="14454"/>
                    <a:pt x="9790" y="13911"/>
                  </a:cubicBezTo>
                  <a:cubicBezTo>
                    <a:pt x="10317" y="13369"/>
                    <a:pt x="10873" y="12899"/>
                    <a:pt x="11459" y="12502"/>
                  </a:cubicBezTo>
                  <a:cubicBezTo>
                    <a:pt x="12044" y="12105"/>
                    <a:pt x="12585" y="11708"/>
                    <a:pt x="13083" y="11312"/>
                  </a:cubicBezTo>
                  <a:cubicBezTo>
                    <a:pt x="13580" y="10915"/>
                    <a:pt x="13983" y="10478"/>
                    <a:pt x="14290" y="10002"/>
                  </a:cubicBezTo>
                  <a:cubicBezTo>
                    <a:pt x="14598" y="9526"/>
                    <a:pt x="14736" y="8930"/>
                    <a:pt x="14707" y="8216"/>
                  </a:cubicBezTo>
                  <a:cubicBezTo>
                    <a:pt x="14707" y="6999"/>
                    <a:pt x="14378" y="6099"/>
                    <a:pt x="13720" y="5517"/>
                  </a:cubicBezTo>
                  <a:cubicBezTo>
                    <a:pt x="13061" y="4935"/>
                    <a:pt x="12146" y="4644"/>
                    <a:pt x="10976" y="4644"/>
                  </a:cubicBezTo>
                  <a:cubicBezTo>
                    <a:pt x="10185" y="4644"/>
                    <a:pt x="9505" y="4783"/>
                    <a:pt x="8934" y="5060"/>
                  </a:cubicBezTo>
                  <a:cubicBezTo>
                    <a:pt x="8363" y="5338"/>
                    <a:pt x="7895" y="5709"/>
                    <a:pt x="7529" y="6172"/>
                  </a:cubicBezTo>
                  <a:cubicBezTo>
                    <a:pt x="7163" y="6635"/>
                    <a:pt x="6893" y="7178"/>
                    <a:pt x="6717" y="7799"/>
                  </a:cubicBezTo>
                  <a:cubicBezTo>
                    <a:pt x="6541" y="8421"/>
                    <a:pt x="6454" y="9089"/>
                    <a:pt x="6454" y="9803"/>
                  </a:cubicBezTo>
                  <a:lnTo>
                    <a:pt x="0" y="9803"/>
                  </a:lnTo>
                  <a:cubicBezTo>
                    <a:pt x="29" y="8375"/>
                    <a:pt x="300" y="7065"/>
                    <a:pt x="812" y="5874"/>
                  </a:cubicBezTo>
                  <a:close/>
                  <a:moveTo>
                    <a:pt x="812" y="5874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AutoShape 2"/>
            <p:cNvSpPr>
              <a:spLocks/>
            </p:cNvSpPr>
            <p:nvPr/>
          </p:nvSpPr>
          <p:spPr bwMode="auto">
            <a:xfrm>
              <a:off x="1577613" y="4309281"/>
              <a:ext cx="498563" cy="45264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  <a:moveTo>
                    <a:pt x="21600" y="0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8" name="Freeform 57"/>
          <p:cNvSpPr>
            <a:spLocks/>
          </p:cNvSpPr>
          <p:nvPr/>
        </p:nvSpPr>
        <p:spPr bwMode="auto">
          <a:xfrm rot="20290269">
            <a:off x="5988728" y="-483985"/>
            <a:ext cx="4672675" cy="5112378"/>
          </a:xfrm>
          <a:custGeom>
            <a:avLst/>
            <a:gdLst>
              <a:gd name="connsiteX0" fmla="*/ 3433335 w 4672675"/>
              <a:gd name="connsiteY0" fmla="*/ 185210 h 5112378"/>
              <a:gd name="connsiteX1" fmla="*/ 4159762 w 4672675"/>
              <a:gd name="connsiteY1" fmla="*/ 645842 h 5112378"/>
              <a:gd name="connsiteX2" fmla="*/ 4553910 w 4672675"/>
              <a:gd name="connsiteY2" fmla="*/ 1239519 h 5112378"/>
              <a:gd name="connsiteX3" fmla="*/ 4672675 w 4672675"/>
              <a:gd name="connsiteY3" fmla="*/ 1832956 h 5112378"/>
              <a:gd name="connsiteX4" fmla="*/ 4553910 w 4672675"/>
              <a:gd name="connsiteY4" fmla="*/ 2583367 h 5112378"/>
              <a:gd name="connsiteX5" fmla="*/ 4259489 w 4672675"/>
              <a:gd name="connsiteY5" fmla="*/ 3086592 h 5112378"/>
              <a:gd name="connsiteX6" fmla="*/ 3870099 w 4672675"/>
              <a:gd name="connsiteY6" fmla="*/ 3442654 h 5112378"/>
              <a:gd name="connsiteX7" fmla="*/ 3466432 w 4672675"/>
              <a:gd name="connsiteY7" fmla="*/ 3737220 h 5112378"/>
              <a:gd name="connsiteX8" fmla="*/ 3129394 w 4672675"/>
              <a:gd name="connsiteY8" fmla="*/ 4074378 h 5112378"/>
              <a:gd name="connsiteX9" fmla="*/ 2944217 w 4672675"/>
              <a:gd name="connsiteY9" fmla="*/ 4549129 h 5112378"/>
              <a:gd name="connsiteX10" fmla="*/ 2944218 w 4672675"/>
              <a:gd name="connsiteY10" fmla="*/ 5112378 h 5112378"/>
              <a:gd name="connsiteX11" fmla="*/ 1662044 w 4672675"/>
              <a:gd name="connsiteY11" fmla="*/ 4598797 h 5112378"/>
              <a:gd name="connsiteX12" fmla="*/ 1662044 w 4672675"/>
              <a:gd name="connsiteY12" fmla="*/ 4482846 h 5112378"/>
              <a:gd name="connsiteX13" fmla="*/ 1818665 w 4672675"/>
              <a:gd name="connsiteY13" fmla="*/ 3798956 h 5112378"/>
              <a:gd name="connsiteX14" fmla="*/ 2117847 w 4672675"/>
              <a:gd name="connsiteY14" fmla="*/ 3328753 h 5112378"/>
              <a:gd name="connsiteX15" fmla="*/ 2478897 w 4672675"/>
              <a:gd name="connsiteY15" fmla="*/ 2991595 h 5112378"/>
              <a:gd name="connsiteX16" fmla="*/ 2830213 w 4672675"/>
              <a:gd name="connsiteY16" fmla="*/ 2706840 h 5112378"/>
              <a:gd name="connsiteX17" fmla="*/ 3091320 w 4672675"/>
              <a:gd name="connsiteY17" fmla="*/ 2393372 h 5112378"/>
              <a:gd name="connsiteX18" fmla="*/ 3181529 w 4672675"/>
              <a:gd name="connsiteY18" fmla="*/ 1966001 h 5112378"/>
              <a:gd name="connsiteX19" fmla="*/ 2968013 w 4672675"/>
              <a:gd name="connsiteY19" fmla="*/ 1320159 h 5112378"/>
              <a:gd name="connsiteX20" fmla="*/ 2374411 w 4672675"/>
              <a:gd name="connsiteY20" fmla="*/ 1111260 h 5112378"/>
              <a:gd name="connsiteX21" fmla="*/ 1932670 w 4672675"/>
              <a:gd name="connsiteY21" fmla="*/ 1210804 h 5112378"/>
              <a:gd name="connsiteX22" fmla="*/ 1628730 w 4672675"/>
              <a:gd name="connsiteY22" fmla="*/ 1476893 h 5112378"/>
              <a:gd name="connsiteX23" fmla="*/ 1453072 w 4672675"/>
              <a:gd name="connsiteY23" fmla="*/ 1866217 h 5112378"/>
              <a:gd name="connsiteX24" fmla="*/ 1396178 w 4672675"/>
              <a:gd name="connsiteY24" fmla="*/ 2345753 h 5112378"/>
              <a:gd name="connsiteX25" fmla="*/ 0 w 4672675"/>
              <a:gd name="connsiteY25" fmla="*/ 2345753 h 5112378"/>
              <a:gd name="connsiteX26" fmla="*/ 175658 w 4672675"/>
              <a:gd name="connsiteY26" fmla="*/ 1405585 h 5112378"/>
              <a:gd name="connsiteX27" fmla="*/ 640979 w 4672675"/>
              <a:gd name="connsiteY27" fmla="*/ 664746 h 5112378"/>
              <a:gd name="connsiteX28" fmla="*/ 1362863 w 4672675"/>
              <a:gd name="connsiteY28" fmla="*/ 175638 h 5112378"/>
              <a:gd name="connsiteX29" fmla="*/ 2307782 w 4672675"/>
              <a:gd name="connsiteY29" fmla="*/ 0 h 5112378"/>
              <a:gd name="connsiteX30" fmla="*/ 3433335 w 4672675"/>
              <a:gd name="connsiteY30" fmla="*/ 185210 h 511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672675" h="5112378">
                <a:moveTo>
                  <a:pt x="3433335" y="185210"/>
                </a:moveTo>
                <a:cubicBezTo>
                  <a:pt x="3734029" y="308683"/>
                  <a:pt x="3976100" y="462307"/>
                  <a:pt x="4159762" y="645842"/>
                </a:cubicBezTo>
                <a:cubicBezTo>
                  <a:pt x="4343424" y="829616"/>
                  <a:pt x="4474735" y="1027269"/>
                  <a:pt x="4553910" y="1239519"/>
                </a:cubicBezTo>
                <a:cubicBezTo>
                  <a:pt x="4633086" y="1451529"/>
                  <a:pt x="4672675" y="1649421"/>
                  <a:pt x="4672675" y="1832956"/>
                </a:cubicBezTo>
                <a:cubicBezTo>
                  <a:pt x="4672674" y="2136853"/>
                  <a:pt x="4633086" y="2387150"/>
                  <a:pt x="4553910" y="2583367"/>
                </a:cubicBezTo>
                <a:cubicBezTo>
                  <a:pt x="4474735" y="2779584"/>
                  <a:pt x="4376739" y="2947326"/>
                  <a:pt x="4259489" y="3086592"/>
                </a:cubicBezTo>
                <a:cubicBezTo>
                  <a:pt x="4142239" y="3225859"/>
                  <a:pt x="4012659" y="3344786"/>
                  <a:pt x="3870099" y="3442654"/>
                </a:cubicBezTo>
                <a:cubicBezTo>
                  <a:pt x="3727756" y="3541003"/>
                  <a:pt x="3593200" y="3639112"/>
                  <a:pt x="3466432" y="3737220"/>
                </a:cubicBezTo>
                <a:cubicBezTo>
                  <a:pt x="3339881" y="3835329"/>
                  <a:pt x="3227390" y="3947795"/>
                  <a:pt x="3129394" y="4074378"/>
                </a:cubicBezTo>
                <a:cubicBezTo>
                  <a:pt x="3031181" y="4201202"/>
                  <a:pt x="2969311" y="4359134"/>
                  <a:pt x="2944217" y="4549129"/>
                </a:cubicBezTo>
                <a:lnTo>
                  <a:pt x="2944218" y="5112378"/>
                </a:lnTo>
                <a:lnTo>
                  <a:pt x="1662044" y="4598797"/>
                </a:lnTo>
                <a:lnTo>
                  <a:pt x="1662044" y="4482846"/>
                </a:lnTo>
                <a:cubicBezTo>
                  <a:pt x="1681081" y="4210534"/>
                  <a:pt x="1733216" y="3982731"/>
                  <a:pt x="1818665" y="3798956"/>
                </a:cubicBezTo>
                <a:cubicBezTo>
                  <a:pt x="1904331" y="3615422"/>
                  <a:pt x="2003842" y="3458688"/>
                  <a:pt x="2117847" y="3328753"/>
                </a:cubicBezTo>
                <a:cubicBezTo>
                  <a:pt x="2231851" y="3199059"/>
                  <a:pt x="2352129" y="3086593"/>
                  <a:pt x="2478897" y="2991595"/>
                </a:cubicBezTo>
                <a:cubicBezTo>
                  <a:pt x="2605449" y="2896597"/>
                  <a:pt x="2722482" y="2801599"/>
                  <a:pt x="2830213" y="2706840"/>
                </a:cubicBezTo>
                <a:cubicBezTo>
                  <a:pt x="2937728" y="2611843"/>
                  <a:pt x="3024908" y="2507273"/>
                  <a:pt x="3091320" y="2393372"/>
                </a:cubicBezTo>
                <a:cubicBezTo>
                  <a:pt x="3157949" y="2279470"/>
                  <a:pt x="3187803" y="2136854"/>
                  <a:pt x="3181529" y="1966001"/>
                </a:cubicBezTo>
                <a:cubicBezTo>
                  <a:pt x="3181529" y="1674786"/>
                  <a:pt x="3110357" y="1459425"/>
                  <a:pt x="2968013" y="1320159"/>
                </a:cubicBezTo>
                <a:cubicBezTo>
                  <a:pt x="2825454" y="1180893"/>
                  <a:pt x="2627514" y="1111259"/>
                  <a:pt x="2374411" y="1111260"/>
                </a:cubicBezTo>
                <a:cubicBezTo>
                  <a:pt x="2203295" y="1111260"/>
                  <a:pt x="2056193" y="1144521"/>
                  <a:pt x="1932670" y="1210804"/>
                </a:cubicBezTo>
                <a:cubicBezTo>
                  <a:pt x="1809147" y="1277327"/>
                  <a:pt x="1707905" y="1366103"/>
                  <a:pt x="1628730" y="1476893"/>
                </a:cubicBezTo>
                <a:cubicBezTo>
                  <a:pt x="1549555" y="1587684"/>
                  <a:pt x="1491146" y="1717618"/>
                  <a:pt x="1453072" y="1866217"/>
                </a:cubicBezTo>
                <a:cubicBezTo>
                  <a:pt x="1414998" y="2015055"/>
                  <a:pt x="1396178" y="2174900"/>
                  <a:pt x="1396178" y="2345753"/>
                </a:cubicBezTo>
                <a:lnTo>
                  <a:pt x="0" y="2345753"/>
                </a:lnTo>
                <a:cubicBezTo>
                  <a:pt x="6274" y="2004048"/>
                  <a:pt x="64898" y="1690579"/>
                  <a:pt x="175658" y="1405585"/>
                </a:cubicBezTo>
                <a:cubicBezTo>
                  <a:pt x="286417" y="1120592"/>
                  <a:pt x="441524" y="873645"/>
                  <a:pt x="640979" y="664746"/>
                </a:cubicBezTo>
                <a:cubicBezTo>
                  <a:pt x="840432" y="455846"/>
                  <a:pt x="1080989" y="292891"/>
                  <a:pt x="1362863" y="175638"/>
                </a:cubicBezTo>
                <a:cubicBezTo>
                  <a:pt x="1644522" y="58626"/>
                  <a:pt x="1959495" y="0"/>
                  <a:pt x="2307782" y="0"/>
                </a:cubicBezTo>
                <a:cubicBezTo>
                  <a:pt x="2757310" y="0"/>
                  <a:pt x="3132422" y="61737"/>
                  <a:pt x="3433335" y="185210"/>
                </a:cubicBezTo>
                <a:close/>
              </a:path>
            </a:pathLst>
          </a:custGeom>
          <a:solidFill>
            <a:schemeClr val="accent4">
              <a:lumMod val="50000"/>
              <a:alpha val="15000"/>
            </a:schemeClr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920115" y="2072204"/>
            <a:ext cx="5300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-100" dirty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t>ANY</a:t>
            </a:r>
          </a:p>
          <a:p>
            <a:r>
              <a:rPr lang="en-US" sz="6000" b="1" spc="-100" dirty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t>QUESTION?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426328" y="4555024"/>
            <a:ext cx="9018038" cy="168251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400"/>
              </a:lnSpc>
              <a:spcAft>
                <a:spcPts val="1200"/>
              </a:spcAft>
            </a:pPr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popularised in the 1960s with the release of </a:t>
            </a:r>
            <a:r>
              <a:rPr lang="en-IN" sz="900" dirty="0" err="1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Letraset</a:t>
            </a:r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 sheets containing Lorem Ipsum passages, and more recently with desktop publishing software like Aldus PageMaker including versions of Lorem Ipsum.</a:t>
            </a:r>
          </a:p>
          <a:p>
            <a:pPr>
              <a:lnSpc>
                <a:spcPts val="1400"/>
              </a:lnSpc>
              <a:spcAft>
                <a:spcPts val="1200"/>
              </a:spcAft>
            </a:pPr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popularised in the 1960s with the release of </a:t>
            </a:r>
            <a:r>
              <a:rPr lang="en-IN" sz="900" dirty="0" err="1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Letraset</a:t>
            </a:r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 sheets containing Lorem Ipsum passages, and more recently with desktop publishing software like Aldus PageMaker including versions of Lorem Ipsum.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60" name="Freeform 59"/>
          <p:cNvSpPr>
            <a:spLocks/>
          </p:cNvSpPr>
          <p:nvPr/>
        </p:nvSpPr>
        <p:spPr bwMode="auto">
          <a:xfrm rot="9480784">
            <a:off x="9473437" y="-226228"/>
            <a:ext cx="2326644" cy="2545586"/>
          </a:xfrm>
          <a:custGeom>
            <a:avLst/>
            <a:gdLst>
              <a:gd name="connsiteX0" fmla="*/ 3433335 w 4672675"/>
              <a:gd name="connsiteY0" fmla="*/ 185210 h 5112378"/>
              <a:gd name="connsiteX1" fmla="*/ 4159762 w 4672675"/>
              <a:gd name="connsiteY1" fmla="*/ 645842 h 5112378"/>
              <a:gd name="connsiteX2" fmla="*/ 4553910 w 4672675"/>
              <a:gd name="connsiteY2" fmla="*/ 1239519 h 5112378"/>
              <a:gd name="connsiteX3" fmla="*/ 4672675 w 4672675"/>
              <a:gd name="connsiteY3" fmla="*/ 1832956 h 5112378"/>
              <a:gd name="connsiteX4" fmla="*/ 4553910 w 4672675"/>
              <a:gd name="connsiteY4" fmla="*/ 2583367 h 5112378"/>
              <a:gd name="connsiteX5" fmla="*/ 4259489 w 4672675"/>
              <a:gd name="connsiteY5" fmla="*/ 3086592 h 5112378"/>
              <a:gd name="connsiteX6" fmla="*/ 3870099 w 4672675"/>
              <a:gd name="connsiteY6" fmla="*/ 3442654 h 5112378"/>
              <a:gd name="connsiteX7" fmla="*/ 3466432 w 4672675"/>
              <a:gd name="connsiteY7" fmla="*/ 3737220 h 5112378"/>
              <a:gd name="connsiteX8" fmla="*/ 3129394 w 4672675"/>
              <a:gd name="connsiteY8" fmla="*/ 4074378 h 5112378"/>
              <a:gd name="connsiteX9" fmla="*/ 2944217 w 4672675"/>
              <a:gd name="connsiteY9" fmla="*/ 4549129 h 5112378"/>
              <a:gd name="connsiteX10" fmla="*/ 2944218 w 4672675"/>
              <a:gd name="connsiteY10" fmla="*/ 5112378 h 5112378"/>
              <a:gd name="connsiteX11" fmla="*/ 1662044 w 4672675"/>
              <a:gd name="connsiteY11" fmla="*/ 4598797 h 5112378"/>
              <a:gd name="connsiteX12" fmla="*/ 1662044 w 4672675"/>
              <a:gd name="connsiteY12" fmla="*/ 4482846 h 5112378"/>
              <a:gd name="connsiteX13" fmla="*/ 1818665 w 4672675"/>
              <a:gd name="connsiteY13" fmla="*/ 3798956 h 5112378"/>
              <a:gd name="connsiteX14" fmla="*/ 2117847 w 4672675"/>
              <a:gd name="connsiteY14" fmla="*/ 3328753 h 5112378"/>
              <a:gd name="connsiteX15" fmla="*/ 2478897 w 4672675"/>
              <a:gd name="connsiteY15" fmla="*/ 2991595 h 5112378"/>
              <a:gd name="connsiteX16" fmla="*/ 2830213 w 4672675"/>
              <a:gd name="connsiteY16" fmla="*/ 2706840 h 5112378"/>
              <a:gd name="connsiteX17" fmla="*/ 3091320 w 4672675"/>
              <a:gd name="connsiteY17" fmla="*/ 2393372 h 5112378"/>
              <a:gd name="connsiteX18" fmla="*/ 3181529 w 4672675"/>
              <a:gd name="connsiteY18" fmla="*/ 1966001 h 5112378"/>
              <a:gd name="connsiteX19" fmla="*/ 2968013 w 4672675"/>
              <a:gd name="connsiteY19" fmla="*/ 1320159 h 5112378"/>
              <a:gd name="connsiteX20" fmla="*/ 2374411 w 4672675"/>
              <a:gd name="connsiteY20" fmla="*/ 1111260 h 5112378"/>
              <a:gd name="connsiteX21" fmla="*/ 1932670 w 4672675"/>
              <a:gd name="connsiteY21" fmla="*/ 1210804 h 5112378"/>
              <a:gd name="connsiteX22" fmla="*/ 1628730 w 4672675"/>
              <a:gd name="connsiteY22" fmla="*/ 1476893 h 5112378"/>
              <a:gd name="connsiteX23" fmla="*/ 1453072 w 4672675"/>
              <a:gd name="connsiteY23" fmla="*/ 1866217 h 5112378"/>
              <a:gd name="connsiteX24" fmla="*/ 1396178 w 4672675"/>
              <a:gd name="connsiteY24" fmla="*/ 2345753 h 5112378"/>
              <a:gd name="connsiteX25" fmla="*/ 0 w 4672675"/>
              <a:gd name="connsiteY25" fmla="*/ 2345753 h 5112378"/>
              <a:gd name="connsiteX26" fmla="*/ 175658 w 4672675"/>
              <a:gd name="connsiteY26" fmla="*/ 1405585 h 5112378"/>
              <a:gd name="connsiteX27" fmla="*/ 640979 w 4672675"/>
              <a:gd name="connsiteY27" fmla="*/ 664746 h 5112378"/>
              <a:gd name="connsiteX28" fmla="*/ 1362863 w 4672675"/>
              <a:gd name="connsiteY28" fmla="*/ 175638 h 5112378"/>
              <a:gd name="connsiteX29" fmla="*/ 2307782 w 4672675"/>
              <a:gd name="connsiteY29" fmla="*/ 0 h 5112378"/>
              <a:gd name="connsiteX30" fmla="*/ 3433335 w 4672675"/>
              <a:gd name="connsiteY30" fmla="*/ 185210 h 511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672675" h="5112378">
                <a:moveTo>
                  <a:pt x="3433335" y="185210"/>
                </a:moveTo>
                <a:cubicBezTo>
                  <a:pt x="3734029" y="308683"/>
                  <a:pt x="3976100" y="462307"/>
                  <a:pt x="4159762" y="645842"/>
                </a:cubicBezTo>
                <a:cubicBezTo>
                  <a:pt x="4343424" y="829616"/>
                  <a:pt x="4474735" y="1027269"/>
                  <a:pt x="4553910" y="1239519"/>
                </a:cubicBezTo>
                <a:cubicBezTo>
                  <a:pt x="4633086" y="1451529"/>
                  <a:pt x="4672675" y="1649421"/>
                  <a:pt x="4672675" y="1832956"/>
                </a:cubicBezTo>
                <a:cubicBezTo>
                  <a:pt x="4672674" y="2136853"/>
                  <a:pt x="4633086" y="2387150"/>
                  <a:pt x="4553910" y="2583367"/>
                </a:cubicBezTo>
                <a:cubicBezTo>
                  <a:pt x="4474735" y="2779584"/>
                  <a:pt x="4376739" y="2947326"/>
                  <a:pt x="4259489" y="3086592"/>
                </a:cubicBezTo>
                <a:cubicBezTo>
                  <a:pt x="4142239" y="3225859"/>
                  <a:pt x="4012659" y="3344786"/>
                  <a:pt x="3870099" y="3442654"/>
                </a:cubicBezTo>
                <a:cubicBezTo>
                  <a:pt x="3727756" y="3541003"/>
                  <a:pt x="3593200" y="3639112"/>
                  <a:pt x="3466432" y="3737220"/>
                </a:cubicBezTo>
                <a:cubicBezTo>
                  <a:pt x="3339881" y="3835329"/>
                  <a:pt x="3227390" y="3947795"/>
                  <a:pt x="3129394" y="4074378"/>
                </a:cubicBezTo>
                <a:cubicBezTo>
                  <a:pt x="3031181" y="4201202"/>
                  <a:pt x="2969311" y="4359134"/>
                  <a:pt x="2944217" y="4549129"/>
                </a:cubicBezTo>
                <a:lnTo>
                  <a:pt x="2944218" y="5112378"/>
                </a:lnTo>
                <a:lnTo>
                  <a:pt x="1662044" y="4598797"/>
                </a:lnTo>
                <a:lnTo>
                  <a:pt x="1662044" y="4482846"/>
                </a:lnTo>
                <a:cubicBezTo>
                  <a:pt x="1681081" y="4210534"/>
                  <a:pt x="1733216" y="3982731"/>
                  <a:pt x="1818665" y="3798956"/>
                </a:cubicBezTo>
                <a:cubicBezTo>
                  <a:pt x="1904331" y="3615422"/>
                  <a:pt x="2003842" y="3458688"/>
                  <a:pt x="2117847" y="3328753"/>
                </a:cubicBezTo>
                <a:cubicBezTo>
                  <a:pt x="2231851" y="3199059"/>
                  <a:pt x="2352129" y="3086593"/>
                  <a:pt x="2478897" y="2991595"/>
                </a:cubicBezTo>
                <a:cubicBezTo>
                  <a:pt x="2605449" y="2896597"/>
                  <a:pt x="2722482" y="2801599"/>
                  <a:pt x="2830213" y="2706840"/>
                </a:cubicBezTo>
                <a:cubicBezTo>
                  <a:pt x="2937728" y="2611843"/>
                  <a:pt x="3024908" y="2507273"/>
                  <a:pt x="3091320" y="2393372"/>
                </a:cubicBezTo>
                <a:cubicBezTo>
                  <a:pt x="3157949" y="2279470"/>
                  <a:pt x="3187803" y="2136854"/>
                  <a:pt x="3181529" y="1966001"/>
                </a:cubicBezTo>
                <a:cubicBezTo>
                  <a:pt x="3181529" y="1674786"/>
                  <a:pt x="3110357" y="1459425"/>
                  <a:pt x="2968013" y="1320159"/>
                </a:cubicBezTo>
                <a:cubicBezTo>
                  <a:pt x="2825454" y="1180893"/>
                  <a:pt x="2627514" y="1111259"/>
                  <a:pt x="2374411" y="1111260"/>
                </a:cubicBezTo>
                <a:cubicBezTo>
                  <a:pt x="2203295" y="1111260"/>
                  <a:pt x="2056193" y="1144521"/>
                  <a:pt x="1932670" y="1210804"/>
                </a:cubicBezTo>
                <a:cubicBezTo>
                  <a:pt x="1809147" y="1277327"/>
                  <a:pt x="1707905" y="1366103"/>
                  <a:pt x="1628730" y="1476893"/>
                </a:cubicBezTo>
                <a:cubicBezTo>
                  <a:pt x="1549555" y="1587684"/>
                  <a:pt x="1491146" y="1717618"/>
                  <a:pt x="1453072" y="1866217"/>
                </a:cubicBezTo>
                <a:cubicBezTo>
                  <a:pt x="1414998" y="2015055"/>
                  <a:pt x="1396178" y="2174900"/>
                  <a:pt x="1396178" y="2345753"/>
                </a:cubicBezTo>
                <a:lnTo>
                  <a:pt x="0" y="2345753"/>
                </a:lnTo>
                <a:cubicBezTo>
                  <a:pt x="6274" y="2004048"/>
                  <a:pt x="64898" y="1690579"/>
                  <a:pt x="175658" y="1405585"/>
                </a:cubicBezTo>
                <a:cubicBezTo>
                  <a:pt x="286417" y="1120592"/>
                  <a:pt x="441524" y="873645"/>
                  <a:pt x="640979" y="664746"/>
                </a:cubicBezTo>
                <a:cubicBezTo>
                  <a:pt x="840432" y="455846"/>
                  <a:pt x="1080989" y="292891"/>
                  <a:pt x="1362863" y="175638"/>
                </a:cubicBezTo>
                <a:cubicBezTo>
                  <a:pt x="1644522" y="58626"/>
                  <a:pt x="1959495" y="0"/>
                  <a:pt x="2307782" y="0"/>
                </a:cubicBezTo>
                <a:cubicBezTo>
                  <a:pt x="2757310" y="0"/>
                  <a:pt x="3132422" y="61737"/>
                  <a:pt x="3433335" y="185210"/>
                </a:cubicBezTo>
                <a:close/>
              </a:path>
            </a:pathLst>
          </a:custGeom>
          <a:solidFill>
            <a:schemeClr val="bg1">
              <a:alpha val="15000"/>
            </a:schemeClr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5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520D248-01A6-41AA-80F5-CF6554B3752D}"/>
              </a:ext>
            </a:extLst>
          </p:cNvPr>
          <p:cNvSpPr/>
          <p:nvPr/>
        </p:nvSpPr>
        <p:spPr>
          <a:xfrm>
            <a:off x="3960271" y="2848381"/>
            <a:ext cx="338328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85B76C16-4F53-49BE-B488-841F91CDA58C}"/>
              </a:ext>
            </a:extLst>
          </p:cNvPr>
          <p:cNvGrpSpPr/>
          <p:nvPr/>
        </p:nvGrpSpPr>
        <p:grpSpPr>
          <a:xfrm>
            <a:off x="3942164" y="3129306"/>
            <a:ext cx="7555737" cy="2193383"/>
            <a:chOff x="3960270" y="1584913"/>
            <a:chExt cx="7555737" cy="219338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4251E037-FF0A-4682-85A2-392A3EB6D17D}"/>
                </a:ext>
              </a:extLst>
            </p:cNvPr>
            <p:cNvSpPr txBox="1"/>
            <p:nvPr/>
          </p:nvSpPr>
          <p:spPr>
            <a:xfrm>
              <a:off x="3960270" y="1829044"/>
              <a:ext cx="7555737" cy="19492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  <a:spcAft>
                  <a:spcPts val="1200"/>
                </a:spcAft>
              </a:pP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popularised in the 1960s with the release of </a:t>
              </a:r>
              <a:r>
                <a:rPr lang="en-IN" sz="1000" dirty="0" err="1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Letraset</a:t>
              </a: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 sheets containing Lorem Ipsum passages, and more recently with desktop publishing software like Aldus PageMaker including versions of Lorem Ipsum.</a:t>
              </a:r>
            </a:p>
            <a:p>
              <a:pPr>
                <a:lnSpc>
                  <a:spcPts val="1400"/>
                </a:lnSpc>
                <a:spcAft>
                  <a:spcPts val="1200"/>
                </a:spcAft>
              </a:pP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popularised in the 1960s with the release of </a:t>
              </a:r>
              <a:r>
                <a:rPr lang="en-IN" sz="1000" dirty="0" err="1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Letraset</a:t>
              </a: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 sheets containing Lorem Ipsum passages, and more recently with desktop publishing software like Aldus PageMaker including versions of Lorem Ipsum.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91BEEF13-2B48-46AC-9086-524BC6A255E7}"/>
                </a:ext>
              </a:extLst>
            </p:cNvPr>
            <p:cNvSpPr txBox="1"/>
            <p:nvPr/>
          </p:nvSpPr>
          <p:spPr>
            <a:xfrm>
              <a:off x="3960270" y="1584913"/>
              <a:ext cx="415194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accent4"/>
                  </a:solidFill>
                  <a:latin typeface="Montserrat" panose="00000500000000000000" pitchFamily="2" charset="0"/>
                </a:rPr>
                <a:t>A Little About Me: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02F56B5-1569-4E77-ABF3-D370C2437C29}"/>
              </a:ext>
            </a:extLst>
          </p:cNvPr>
          <p:cNvSpPr txBox="1"/>
          <p:nvPr/>
        </p:nvSpPr>
        <p:spPr>
          <a:xfrm>
            <a:off x="3925244" y="2234131"/>
            <a:ext cx="416886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</a:rPr>
              <a:t>Hi, Every One!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E4565E3-24A0-4EE8-8F25-6C01F9B725E1}"/>
              </a:ext>
            </a:extLst>
          </p:cNvPr>
          <p:cNvSpPr txBox="1"/>
          <p:nvPr/>
        </p:nvSpPr>
        <p:spPr>
          <a:xfrm>
            <a:off x="783376" y="4156493"/>
            <a:ext cx="2367044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Montserrat" panose="00000500000000000000" pitchFamily="2" charset="0"/>
              </a:rPr>
              <a:t>Michael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  <a:t/>
            </a:r>
            <a:br>
              <a:rPr lang="en-US" sz="1400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</a:rPr>
              <a:t>FOUNDER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xmlns="" id="{2BE27137-8F70-427D-BD16-DD6058EB73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22079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>
            <a:extLst>
              <a:ext uri="{FF2B5EF4-FFF2-40B4-BE49-F238E27FC236}">
                <a16:creationId xmlns:a16="http://schemas.microsoft.com/office/drawing/2014/main" xmlns="" id="{275C796C-C301-42A2-B12B-4C4969E2148A}"/>
              </a:ext>
            </a:extLst>
          </p:cNvPr>
          <p:cNvGrpSpPr/>
          <p:nvPr/>
        </p:nvGrpSpPr>
        <p:grpSpPr>
          <a:xfrm>
            <a:off x="1507649" y="4887399"/>
            <a:ext cx="2566410" cy="1065401"/>
            <a:chOff x="691867" y="2990494"/>
            <a:chExt cx="2566410" cy="1065401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xmlns="" id="{5C6D8D8B-29B2-4F47-8D61-1F8FE3F828A4}"/>
                </a:ext>
              </a:extLst>
            </p:cNvPr>
            <p:cNvSpPr/>
            <p:nvPr/>
          </p:nvSpPr>
          <p:spPr>
            <a:xfrm>
              <a:off x="691868" y="2990494"/>
              <a:ext cx="152158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Agenda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xmlns="" id="{FCFDD3B9-0C37-4BEA-A935-762598A941D6}"/>
                </a:ext>
              </a:extLst>
            </p:cNvPr>
            <p:cNvSpPr/>
            <p:nvPr/>
          </p:nvSpPr>
          <p:spPr>
            <a:xfrm flipH="1">
              <a:off x="691867" y="3348009"/>
              <a:ext cx="256641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since.</a:t>
              </a:r>
              <a:endParaRPr lang="en-US" sz="1000" dirty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8" name="Rectangle 107">
            <a:extLst>
              <a:ext uri="{FF2B5EF4-FFF2-40B4-BE49-F238E27FC236}">
                <a16:creationId xmlns:a16="http://schemas.microsoft.com/office/drawing/2014/main" xmlns="" id="{6A0A7938-CA1D-4968-96F9-F854EF390D62}"/>
              </a:ext>
            </a:extLst>
          </p:cNvPr>
          <p:cNvSpPr/>
          <p:nvPr/>
        </p:nvSpPr>
        <p:spPr>
          <a:xfrm>
            <a:off x="588477" y="4917130"/>
            <a:ext cx="891180" cy="94438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77777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09073787-9DED-4720-A018-8D337DD47404}"/>
              </a:ext>
            </a:extLst>
          </p:cNvPr>
          <p:cNvSpPr txBox="1"/>
          <p:nvPr/>
        </p:nvSpPr>
        <p:spPr>
          <a:xfrm>
            <a:off x="677238" y="5092888"/>
            <a:ext cx="71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07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xmlns="" id="{17EF8B04-ABB6-4205-A7C5-B539C010AFC6}"/>
              </a:ext>
            </a:extLst>
          </p:cNvPr>
          <p:cNvGrpSpPr/>
          <p:nvPr/>
        </p:nvGrpSpPr>
        <p:grpSpPr>
          <a:xfrm>
            <a:off x="5326702" y="4887399"/>
            <a:ext cx="2566410" cy="1065401"/>
            <a:chOff x="691867" y="2990494"/>
            <a:chExt cx="2566410" cy="1065401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xmlns="" id="{334F19A1-5282-4372-83EA-CBC0AC4D737F}"/>
                </a:ext>
              </a:extLst>
            </p:cNvPr>
            <p:cNvSpPr/>
            <p:nvPr/>
          </p:nvSpPr>
          <p:spPr>
            <a:xfrm>
              <a:off x="691868" y="2990494"/>
              <a:ext cx="152158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Agenda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xmlns="" id="{C85C0D94-2D55-48C4-8F7A-C6FCB8A2ABB3}"/>
                </a:ext>
              </a:extLst>
            </p:cNvPr>
            <p:cNvSpPr/>
            <p:nvPr/>
          </p:nvSpPr>
          <p:spPr>
            <a:xfrm flipH="1">
              <a:off x="691867" y="3348009"/>
              <a:ext cx="256641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since.</a:t>
              </a:r>
              <a:endParaRPr lang="en-US" sz="1000" dirty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90D5FC23-BFF2-45CD-B32D-5C1AD74EA353}"/>
              </a:ext>
            </a:extLst>
          </p:cNvPr>
          <p:cNvSpPr/>
          <p:nvPr/>
        </p:nvSpPr>
        <p:spPr>
          <a:xfrm>
            <a:off x="4407530" y="4917130"/>
            <a:ext cx="891180" cy="94438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77777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2F626E25-5C0B-496C-93EE-607961791C01}"/>
              </a:ext>
            </a:extLst>
          </p:cNvPr>
          <p:cNvSpPr txBox="1"/>
          <p:nvPr/>
        </p:nvSpPr>
        <p:spPr>
          <a:xfrm>
            <a:off x="4496291" y="5092888"/>
            <a:ext cx="71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08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xmlns="" id="{1FC4D99D-E33E-42B9-AFF6-3AD1BF383011}"/>
              </a:ext>
            </a:extLst>
          </p:cNvPr>
          <p:cNvGrpSpPr/>
          <p:nvPr/>
        </p:nvGrpSpPr>
        <p:grpSpPr>
          <a:xfrm>
            <a:off x="9145756" y="4887399"/>
            <a:ext cx="2566410" cy="1065401"/>
            <a:chOff x="691867" y="2990494"/>
            <a:chExt cx="2566410" cy="1065401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xmlns="" id="{279106AE-817E-4AF3-B30B-416DCB0F6849}"/>
                </a:ext>
              </a:extLst>
            </p:cNvPr>
            <p:cNvSpPr/>
            <p:nvPr/>
          </p:nvSpPr>
          <p:spPr>
            <a:xfrm>
              <a:off x="691868" y="2990494"/>
              <a:ext cx="152158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Agenda</a:t>
              </a: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xmlns="" id="{49FF259E-941D-4517-8E70-3F6C2356EB4D}"/>
                </a:ext>
              </a:extLst>
            </p:cNvPr>
            <p:cNvSpPr/>
            <p:nvPr/>
          </p:nvSpPr>
          <p:spPr>
            <a:xfrm flipH="1">
              <a:off x="691867" y="3348009"/>
              <a:ext cx="256641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since.</a:t>
              </a:r>
              <a:endParaRPr lang="en-US" sz="1000" dirty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2" name="Rectangle 121">
            <a:extLst>
              <a:ext uri="{FF2B5EF4-FFF2-40B4-BE49-F238E27FC236}">
                <a16:creationId xmlns:a16="http://schemas.microsoft.com/office/drawing/2014/main" xmlns="" id="{EA973871-8EBF-4F5A-B344-305A3A717D91}"/>
              </a:ext>
            </a:extLst>
          </p:cNvPr>
          <p:cNvSpPr/>
          <p:nvPr/>
        </p:nvSpPr>
        <p:spPr>
          <a:xfrm>
            <a:off x="8226584" y="4917130"/>
            <a:ext cx="891180" cy="94438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77777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26D23FCE-9D40-4605-9931-21B2F7ED9032}"/>
              </a:ext>
            </a:extLst>
          </p:cNvPr>
          <p:cNvSpPr txBox="1"/>
          <p:nvPr/>
        </p:nvSpPr>
        <p:spPr>
          <a:xfrm>
            <a:off x="8315345" y="5092888"/>
            <a:ext cx="71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09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E9471F16-138E-4C70-BA3F-FDA6E38625BF}"/>
              </a:ext>
            </a:extLst>
          </p:cNvPr>
          <p:cNvSpPr txBox="1"/>
          <p:nvPr/>
        </p:nvSpPr>
        <p:spPr>
          <a:xfrm>
            <a:off x="2413569" y="659150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Presentation Agenda!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70D7004B-4A52-4DE2-A2AB-BF18CD93A751}"/>
              </a:ext>
            </a:extLst>
          </p:cNvPr>
          <p:cNvSpPr txBox="1"/>
          <p:nvPr/>
        </p:nvSpPr>
        <p:spPr>
          <a:xfrm>
            <a:off x="2413569" y="442309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DFE7AD25-5E75-47E3-8FBC-CA15842FF65C}"/>
              </a:ext>
            </a:extLst>
          </p:cNvPr>
          <p:cNvGrpSpPr/>
          <p:nvPr/>
        </p:nvGrpSpPr>
        <p:grpSpPr>
          <a:xfrm>
            <a:off x="588477" y="1833804"/>
            <a:ext cx="11123689" cy="1065401"/>
            <a:chOff x="588477" y="1987705"/>
            <a:chExt cx="11123689" cy="106540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xmlns="" id="{2BF08F5C-0721-49E5-9D63-D7EA441CB860}"/>
                </a:ext>
              </a:extLst>
            </p:cNvPr>
            <p:cNvGrpSpPr/>
            <p:nvPr/>
          </p:nvGrpSpPr>
          <p:grpSpPr>
            <a:xfrm>
              <a:off x="588477" y="1987705"/>
              <a:ext cx="3485582" cy="1065401"/>
              <a:chOff x="1683946" y="1854477"/>
              <a:chExt cx="3485582" cy="1065401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xmlns="" id="{9999C862-1417-431A-B9FA-83765CB97207}"/>
                  </a:ext>
                </a:extLst>
              </p:cNvPr>
              <p:cNvGrpSpPr/>
              <p:nvPr/>
            </p:nvGrpSpPr>
            <p:grpSpPr>
              <a:xfrm>
                <a:off x="2603118" y="1854477"/>
                <a:ext cx="2566410" cy="1065401"/>
                <a:chOff x="691867" y="2990494"/>
                <a:chExt cx="2566410" cy="1065401"/>
              </a:xfrm>
            </p:grpSpPr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xmlns="" id="{56210089-D19B-4CEC-8E8D-E072F14E5822}"/>
                    </a:ext>
                  </a:extLst>
                </p:cNvPr>
                <p:cNvSpPr/>
                <p:nvPr/>
              </p:nvSpPr>
              <p:spPr>
                <a:xfrm>
                  <a:off x="691868" y="2990494"/>
                  <a:ext cx="152158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dirty="0">
                      <a:solidFill>
                        <a:schemeClr val="bg1"/>
                      </a:solidFill>
                      <a:latin typeface="Montserrat" panose="00000500000000000000" pitchFamily="2" charset="0"/>
                    </a:rPr>
                    <a:t>Agenda</a:t>
                  </a:r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xmlns="" id="{27725343-9FFD-48A6-96F7-B5BBD601D7A5}"/>
                    </a:ext>
                  </a:extLst>
                </p:cNvPr>
                <p:cNvSpPr/>
                <p:nvPr/>
              </p:nvSpPr>
              <p:spPr>
                <a:xfrm flipH="1">
                  <a:off x="691867" y="3348009"/>
                  <a:ext cx="2566410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IN" sz="1000" dirty="0">
                      <a:solidFill>
                        <a:schemeClr val="bg1">
                          <a:lumMod val="50000"/>
                        </a:schemeClr>
                      </a:solidFill>
                      <a:latin typeface="Montserrat" panose="00000500000000000000" pitchFamily="2" charset="0"/>
                    </a:rPr>
                    <a:t>Lorem Ipsum is simply dummy text of the printing and typesetting industry. Lorem Ipsum has been the industry's standard dummy text ever since.</a:t>
                  </a:r>
                  <a:endParaRPr lang="en-US" sz="1000" dirty="0">
                    <a:solidFill>
                      <a:prstClr val="white">
                        <a:lumMod val="75000"/>
                      </a:prst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xmlns="" id="{E8DDF0C2-D42F-42C6-9E21-15601E9ABDEF}"/>
                  </a:ext>
                </a:extLst>
              </p:cNvPr>
              <p:cNvGrpSpPr/>
              <p:nvPr/>
            </p:nvGrpSpPr>
            <p:grpSpPr>
              <a:xfrm>
                <a:off x="1683946" y="1884208"/>
                <a:ext cx="891180" cy="944385"/>
                <a:chOff x="46728" y="2591256"/>
                <a:chExt cx="891180" cy="944385"/>
              </a:xfrm>
            </p:grpSpPr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xmlns="" id="{A40A4C55-120D-42CF-8203-534F851CEAF1}"/>
                    </a:ext>
                  </a:extLst>
                </p:cNvPr>
                <p:cNvSpPr/>
                <p:nvPr/>
              </p:nvSpPr>
              <p:spPr>
                <a:xfrm>
                  <a:off x="46728" y="2591256"/>
                  <a:ext cx="891180" cy="944385"/>
                </a:xfrm>
                <a:prstGeom prst="rect">
                  <a:avLst/>
                </a:prstGeom>
                <a:noFill/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777777"/>
                    </a:solidFill>
                  </a:endParaRP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xmlns="" id="{F23481B4-A1CE-4A82-897C-A7D57A1B148F}"/>
                    </a:ext>
                  </a:extLst>
                </p:cNvPr>
                <p:cNvSpPr txBox="1"/>
                <p:nvPr/>
              </p:nvSpPr>
              <p:spPr>
                <a:xfrm>
                  <a:off x="137093" y="2767014"/>
                  <a:ext cx="71045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600" b="1" dirty="0">
                      <a:solidFill>
                        <a:schemeClr val="bg1"/>
                      </a:solidFill>
                      <a:latin typeface="Roboto" panose="02000000000000000000" pitchFamily="2" charset="0"/>
                      <a:ea typeface="Roboto" panose="02000000000000000000" pitchFamily="2" charset="0"/>
                    </a:rPr>
                    <a:t>01</a:t>
                  </a:r>
                </a:p>
              </p:txBody>
            </p:sp>
          </p:grp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xmlns="" id="{8075E01A-F91B-49DF-92A1-30BD0A2772E8}"/>
                </a:ext>
              </a:extLst>
            </p:cNvPr>
            <p:cNvGrpSpPr/>
            <p:nvPr/>
          </p:nvGrpSpPr>
          <p:grpSpPr>
            <a:xfrm>
              <a:off x="4407530" y="1987705"/>
              <a:ext cx="3485582" cy="1065401"/>
              <a:chOff x="1683946" y="1854477"/>
              <a:chExt cx="3485582" cy="1065401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xmlns="" id="{44BB3DC5-7347-4B7A-93FA-9E5D1D44CC46}"/>
                  </a:ext>
                </a:extLst>
              </p:cNvPr>
              <p:cNvGrpSpPr/>
              <p:nvPr/>
            </p:nvGrpSpPr>
            <p:grpSpPr>
              <a:xfrm>
                <a:off x="2603118" y="1854477"/>
                <a:ext cx="2566410" cy="1065401"/>
                <a:chOff x="691867" y="2990494"/>
                <a:chExt cx="2566410" cy="1065401"/>
              </a:xfrm>
            </p:grpSpPr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xmlns="" id="{BB8C5494-49E4-45D4-9ACE-AB918DAD05B0}"/>
                    </a:ext>
                  </a:extLst>
                </p:cNvPr>
                <p:cNvSpPr/>
                <p:nvPr/>
              </p:nvSpPr>
              <p:spPr>
                <a:xfrm>
                  <a:off x="691868" y="2990494"/>
                  <a:ext cx="152158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dirty="0">
                      <a:solidFill>
                        <a:schemeClr val="bg1"/>
                      </a:solidFill>
                      <a:latin typeface="Montserrat" panose="00000500000000000000" pitchFamily="2" charset="0"/>
                    </a:rPr>
                    <a:t>Agenda</a:t>
                  </a:r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xmlns="" id="{529DF1D0-3F16-4E4A-AA1D-B84A83C5B835}"/>
                    </a:ext>
                  </a:extLst>
                </p:cNvPr>
                <p:cNvSpPr/>
                <p:nvPr/>
              </p:nvSpPr>
              <p:spPr>
                <a:xfrm flipH="1">
                  <a:off x="691867" y="3348009"/>
                  <a:ext cx="2566410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IN" sz="1000" dirty="0">
                      <a:solidFill>
                        <a:schemeClr val="bg1">
                          <a:lumMod val="50000"/>
                        </a:schemeClr>
                      </a:solidFill>
                      <a:latin typeface="Montserrat" panose="00000500000000000000" pitchFamily="2" charset="0"/>
                    </a:rPr>
                    <a:t>Lorem Ipsum is simply dummy text of the printing and typesetting industry. Lorem Ipsum has been the industry's standard dummy text ever since.</a:t>
                  </a:r>
                  <a:endParaRPr lang="en-US" sz="1000" dirty="0">
                    <a:solidFill>
                      <a:schemeClr val="bg1">
                        <a:lumMod val="50000"/>
                      </a:schemeClr>
                    </a:solidFill>
                    <a:latin typeface="Montserrat" panose="00000500000000000000" pitchFamily="2" charset="0"/>
                  </a:endParaRP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xmlns="" id="{8E79F4F0-1B43-4587-B517-5F68F007D360}"/>
                  </a:ext>
                </a:extLst>
              </p:cNvPr>
              <p:cNvGrpSpPr/>
              <p:nvPr/>
            </p:nvGrpSpPr>
            <p:grpSpPr>
              <a:xfrm>
                <a:off x="1683946" y="1884208"/>
                <a:ext cx="891180" cy="944385"/>
                <a:chOff x="46728" y="2591256"/>
                <a:chExt cx="891180" cy="944385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xmlns="" id="{690019C8-3EEE-4087-A57A-02CDFF1C47E8}"/>
                    </a:ext>
                  </a:extLst>
                </p:cNvPr>
                <p:cNvSpPr/>
                <p:nvPr/>
              </p:nvSpPr>
              <p:spPr>
                <a:xfrm>
                  <a:off x="46728" y="2591256"/>
                  <a:ext cx="891180" cy="944385"/>
                </a:xfrm>
                <a:prstGeom prst="rect">
                  <a:avLst/>
                </a:prstGeom>
                <a:noFill/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777777"/>
                    </a:solidFill>
                  </a:endParaRP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xmlns="" id="{EA054A30-4C78-4ED3-90ED-D505D3857234}"/>
                    </a:ext>
                  </a:extLst>
                </p:cNvPr>
                <p:cNvSpPr txBox="1"/>
                <p:nvPr/>
              </p:nvSpPr>
              <p:spPr>
                <a:xfrm>
                  <a:off x="135489" y="2767014"/>
                  <a:ext cx="713658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600" b="1" dirty="0">
                      <a:solidFill>
                        <a:schemeClr val="bg1"/>
                      </a:solidFill>
                      <a:latin typeface="Roboto" panose="02000000000000000000" pitchFamily="2" charset="0"/>
                      <a:ea typeface="Roboto" panose="02000000000000000000" pitchFamily="2" charset="0"/>
                    </a:rPr>
                    <a:t>02</a:t>
                  </a:r>
                </a:p>
              </p:txBody>
            </p:sp>
          </p:grp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FFDA381C-E981-4091-8ECC-AB94539FE3F3}"/>
                </a:ext>
              </a:extLst>
            </p:cNvPr>
            <p:cNvGrpSpPr/>
            <p:nvPr/>
          </p:nvGrpSpPr>
          <p:grpSpPr>
            <a:xfrm>
              <a:off x="8226584" y="1987705"/>
              <a:ext cx="3485582" cy="1065401"/>
              <a:chOff x="1683946" y="1854477"/>
              <a:chExt cx="3485582" cy="1065401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xmlns="" id="{DCAB3C98-B9AB-4054-B51C-BAF18633BD32}"/>
                  </a:ext>
                </a:extLst>
              </p:cNvPr>
              <p:cNvGrpSpPr/>
              <p:nvPr/>
            </p:nvGrpSpPr>
            <p:grpSpPr>
              <a:xfrm>
                <a:off x="2603118" y="1854477"/>
                <a:ext cx="2566410" cy="1065401"/>
                <a:chOff x="691867" y="2990494"/>
                <a:chExt cx="2566410" cy="1065401"/>
              </a:xfrm>
            </p:grpSpPr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xmlns="" id="{39E7441E-8881-4B63-B336-AE803C778016}"/>
                    </a:ext>
                  </a:extLst>
                </p:cNvPr>
                <p:cNvSpPr/>
                <p:nvPr/>
              </p:nvSpPr>
              <p:spPr>
                <a:xfrm>
                  <a:off x="691868" y="2990494"/>
                  <a:ext cx="152158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dirty="0">
                      <a:solidFill>
                        <a:schemeClr val="bg1"/>
                      </a:solidFill>
                      <a:latin typeface="Montserrat" panose="00000500000000000000" pitchFamily="2" charset="0"/>
                    </a:rPr>
                    <a:t>Agenda</a:t>
                  </a:r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xmlns="" id="{59B3DF76-E2E3-420D-8FAF-80BECF711CC4}"/>
                    </a:ext>
                  </a:extLst>
                </p:cNvPr>
                <p:cNvSpPr/>
                <p:nvPr/>
              </p:nvSpPr>
              <p:spPr>
                <a:xfrm flipH="1">
                  <a:off x="691867" y="3348009"/>
                  <a:ext cx="2566410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IN" sz="1000" dirty="0">
                      <a:solidFill>
                        <a:schemeClr val="bg1">
                          <a:lumMod val="50000"/>
                        </a:schemeClr>
                      </a:solidFill>
                      <a:latin typeface="Montserrat" panose="00000500000000000000" pitchFamily="2" charset="0"/>
                    </a:rPr>
                    <a:t>Lorem Ipsum is simply dummy text of the printing and typesetting industry. Lorem Ipsum has been the industry's standard dummy text ever since.</a:t>
                  </a:r>
                  <a:endParaRPr lang="en-US" sz="1000" dirty="0">
                    <a:solidFill>
                      <a:prstClr val="white">
                        <a:lumMod val="75000"/>
                      </a:prst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xmlns="" id="{E2F6AA3A-3761-4C86-BC05-8A8C05D681A6}"/>
                  </a:ext>
                </a:extLst>
              </p:cNvPr>
              <p:cNvGrpSpPr/>
              <p:nvPr/>
            </p:nvGrpSpPr>
            <p:grpSpPr>
              <a:xfrm>
                <a:off x="1683946" y="1884208"/>
                <a:ext cx="891180" cy="944385"/>
                <a:chOff x="46728" y="2591256"/>
                <a:chExt cx="891180" cy="944385"/>
              </a:xfrm>
            </p:grpSpPr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xmlns="" id="{61F8E523-6E4E-4CD3-BC3C-8F977276EFB7}"/>
                    </a:ext>
                  </a:extLst>
                </p:cNvPr>
                <p:cNvSpPr/>
                <p:nvPr/>
              </p:nvSpPr>
              <p:spPr>
                <a:xfrm>
                  <a:off x="46728" y="2591256"/>
                  <a:ext cx="891180" cy="944385"/>
                </a:xfrm>
                <a:prstGeom prst="rect">
                  <a:avLst/>
                </a:prstGeom>
                <a:noFill/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777777"/>
                    </a:solidFill>
                  </a:endParaRP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xmlns="" id="{D6DD8334-6790-47AE-AA05-B58421B61976}"/>
                    </a:ext>
                  </a:extLst>
                </p:cNvPr>
                <p:cNvSpPr txBox="1"/>
                <p:nvPr/>
              </p:nvSpPr>
              <p:spPr>
                <a:xfrm>
                  <a:off x="135489" y="2767014"/>
                  <a:ext cx="713658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600" b="1" dirty="0">
                      <a:solidFill>
                        <a:schemeClr val="bg1"/>
                      </a:solidFill>
                      <a:latin typeface="Roboto" panose="02000000000000000000" pitchFamily="2" charset="0"/>
                      <a:ea typeface="Roboto" panose="02000000000000000000" pitchFamily="2" charset="0"/>
                    </a:rPr>
                    <a:t>03</a:t>
                  </a:r>
                </a:p>
              </p:txBody>
            </p:sp>
          </p:grp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A52CD592-D1CD-4F0C-A839-BBC5C8667E2B}"/>
              </a:ext>
            </a:extLst>
          </p:cNvPr>
          <p:cNvGrpSpPr/>
          <p:nvPr/>
        </p:nvGrpSpPr>
        <p:grpSpPr>
          <a:xfrm>
            <a:off x="1507649" y="3360602"/>
            <a:ext cx="2566410" cy="1065401"/>
            <a:chOff x="691867" y="2990494"/>
            <a:chExt cx="2566410" cy="1065401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xmlns="" id="{F7FF42F9-5E53-4648-A7B6-F03551D18796}"/>
                </a:ext>
              </a:extLst>
            </p:cNvPr>
            <p:cNvSpPr/>
            <p:nvPr/>
          </p:nvSpPr>
          <p:spPr>
            <a:xfrm>
              <a:off x="691868" y="2990494"/>
              <a:ext cx="152158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Montserrat" panose="00000500000000000000" pitchFamily="2" charset="0"/>
                </a:rPr>
                <a:t>Agenda</a:t>
              </a:r>
              <a:endParaRPr lang="en-US" b="1" dirty="0">
                <a:solidFill>
                  <a:schemeClr val="bg1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xmlns="" id="{A07BDE7E-6D35-4F86-9B08-C198FD5AF22E}"/>
                </a:ext>
              </a:extLst>
            </p:cNvPr>
            <p:cNvSpPr/>
            <p:nvPr/>
          </p:nvSpPr>
          <p:spPr>
            <a:xfrm flipH="1">
              <a:off x="691867" y="3348009"/>
              <a:ext cx="256641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since.</a:t>
              </a:r>
              <a:endParaRPr lang="en-US" sz="1000" dirty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64FEC530-E136-4C65-86EA-A537F163C7D3}"/>
              </a:ext>
            </a:extLst>
          </p:cNvPr>
          <p:cNvSpPr/>
          <p:nvPr/>
        </p:nvSpPr>
        <p:spPr>
          <a:xfrm>
            <a:off x="588477" y="3390333"/>
            <a:ext cx="891180" cy="94438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77777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89DBC9B7-B116-449A-A108-30CADEDB8942}"/>
              </a:ext>
            </a:extLst>
          </p:cNvPr>
          <p:cNvSpPr txBox="1"/>
          <p:nvPr/>
        </p:nvSpPr>
        <p:spPr>
          <a:xfrm>
            <a:off x="677238" y="3566091"/>
            <a:ext cx="71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04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84629C23-DC3A-4529-AF82-96F5F51A9049}"/>
              </a:ext>
            </a:extLst>
          </p:cNvPr>
          <p:cNvGrpSpPr/>
          <p:nvPr/>
        </p:nvGrpSpPr>
        <p:grpSpPr>
          <a:xfrm>
            <a:off x="5326702" y="3360602"/>
            <a:ext cx="2566410" cy="1065401"/>
            <a:chOff x="691867" y="2990494"/>
            <a:chExt cx="2566410" cy="1065401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xmlns="" id="{478DA888-371D-48D6-A743-825C68A9E0DD}"/>
                </a:ext>
              </a:extLst>
            </p:cNvPr>
            <p:cNvSpPr/>
            <p:nvPr/>
          </p:nvSpPr>
          <p:spPr>
            <a:xfrm>
              <a:off x="691868" y="2990494"/>
              <a:ext cx="152158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Montserrat" panose="00000500000000000000" pitchFamily="2" charset="0"/>
                </a:rPr>
                <a:t>Agenda</a:t>
              </a:r>
              <a:endParaRPr lang="en-US" b="1" dirty="0">
                <a:solidFill>
                  <a:schemeClr val="bg1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xmlns="" id="{F113C8C0-A585-4581-ACFB-010BE10F2536}"/>
                </a:ext>
              </a:extLst>
            </p:cNvPr>
            <p:cNvSpPr/>
            <p:nvPr/>
          </p:nvSpPr>
          <p:spPr>
            <a:xfrm flipH="1">
              <a:off x="691867" y="3348009"/>
              <a:ext cx="256641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since.</a:t>
              </a:r>
              <a:endParaRPr lang="en-US" sz="1000" dirty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452AC497-5BA6-4203-AC77-B33441E66801}"/>
              </a:ext>
            </a:extLst>
          </p:cNvPr>
          <p:cNvSpPr/>
          <p:nvPr/>
        </p:nvSpPr>
        <p:spPr>
          <a:xfrm>
            <a:off x="4407530" y="3390333"/>
            <a:ext cx="891180" cy="94438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77777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323DA6FB-3FC8-4A64-A992-FB0679E49ED7}"/>
              </a:ext>
            </a:extLst>
          </p:cNvPr>
          <p:cNvSpPr txBox="1"/>
          <p:nvPr/>
        </p:nvSpPr>
        <p:spPr>
          <a:xfrm>
            <a:off x="4496291" y="3566091"/>
            <a:ext cx="71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05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5FB41BFF-C72E-42C7-80EB-19F4F2FDBAFF}"/>
              </a:ext>
            </a:extLst>
          </p:cNvPr>
          <p:cNvGrpSpPr/>
          <p:nvPr/>
        </p:nvGrpSpPr>
        <p:grpSpPr>
          <a:xfrm>
            <a:off x="9145756" y="3360602"/>
            <a:ext cx="2566410" cy="1065401"/>
            <a:chOff x="691867" y="2990494"/>
            <a:chExt cx="2566410" cy="1065401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xmlns="" id="{4367C2FE-EFB7-4163-8CA6-695F530C6A8E}"/>
                </a:ext>
              </a:extLst>
            </p:cNvPr>
            <p:cNvSpPr/>
            <p:nvPr/>
          </p:nvSpPr>
          <p:spPr>
            <a:xfrm>
              <a:off x="691868" y="2990494"/>
              <a:ext cx="152158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Montserrat" panose="00000500000000000000" pitchFamily="2" charset="0"/>
                </a:rPr>
                <a:t>Agenda</a:t>
              </a:r>
              <a:endParaRPr lang="en-US" b="1" dirty="0">
                <a:solidFill>
                  <a:schemeClr val="bg1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xmlns="" id="{2A582F63-DAF2-448B-9FEC-2B2000011F01}"/>
                </a:ext>
              </a:extLst>
            </p:cNvPr>
            <p:cNvSpPr/>
            <p:nvPr/>
          </p:nvSpPr>
          <p:spPr>
            <a:xfrm flipH="1">
              <a:off x="691867" y="3348009"/>
              <a:ext cx="256641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since.</a:t>
              </a:r>
              <a:endParaRPr lang="en-US" sz="1000" dirty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52C2A3E5-4D43-49B9-AD22-B249B82314C1}"/>
              </a:ext>
            </a:extLst>
          </p:cNvPr>
          <p:cNvSpPr/>
          <p:nvPr/>
        </p:nvSpPr>
        <p:spPr>
          <a:xfrm>
            <a:off x="8226584" y="3390333"/>
            <a:ext cx="891180" cy="94438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77777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B78C5377-47CB-4C20-A6E6-F40C50273A49}"/>
              </a:ext>
            </a:extLst>
          </p:cNvPr>
          <p:cNvSpPr txBox="1"/>
          <p:nvPr/>
        </p:nvSpPr>
        <p:spPr>
          <a:xfrm>
            <a:off x="8315345" y="3566091"/>
            <a:ext cx="71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2638515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4C6B4D1E-CC56-41B6-A9E1-112675FDB9C5}"/>
              </a:ext>
            </a:extLst>
          </p:cNvPr>
          <p:cNvGrpSpPr/>
          <p:nvPr/>
        </p:nvGrpSpPr>
        <p:grpSpPr>
          <a:xfrm>
            <a:off x="2003418" y="2218100"/>
            <a:ext cx="608297" cy="840030"/>
            <a:chOff x="2567671" y="1357314"/>
            <a:chExt cx="266700" cy="368300"/>
          </a:xfrm>
        </p:grpSpPr>
        <p:sp>
          <p:nvSpPr>
            <p:cNvPr id="53" name="Freeform 6054">
              <a:extLst>
                <a:ext uri="{FF2B5EF4-FFF2-40B4-BE49-F238E27FC236}">
                  <a16:creationId xmlns:a16="http://schemas.microsoft.com/office/drawing/2014/main" xmlns="" id="{EC1D3AA8-C8D1-4B1E-B5FB-8D2AB7893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946" y="1401764"/>
              <a:ext cx="61913" cy="274638"/>
            </a:xfrm>
            <a:custGeom>
              <a:avLst/>
              <a:gdLst>
                <a:gd name="T0" fmla="*/ 14 w 14"/>
                <a:gd name="T1" fmla="*/ 0 h 63"/>
                <a:gd name="T2" fmla="*/ 0 w 14"/>
                <a:gd name="T3" fmla="*/ 29 h 63"/>
                <a:gd name="T4" fmla="*/ 0 w 14"/>
                <a:gd name="T5" fmla="*/ 35 h 63"/>
                <a:gd name="T6" fmla="*/ 14 w 14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3">
                  <a:moveTo>
                    <a:pt x="14" y="0"/>
                  </a:moveTo>
                  <a:cubicBezTo>
                    <a:pt x="14" y="13"/>
                    <a:pt x="8" y="25"/>
                    <a:pt x="0" y="29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8" y="38"/>
                    <a:pt x="14" y="50"/>
                    <a:pt x="14" y="63"/>
                  </a:cubicBezTo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6055">
              <a:extLst>
                <a:ext uri="{FF2B5EF4-FFF2-40B4-BE49-F238E27FC236}">
                  <a16:creationId xmlns:a16="http://schemas.microsoft.com/office/drawing/2014/main" xmlns="" id="{C097A5C9-8613-438B-AF77-53AE44ED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359" y="1401764"/>
              <a:ext cx="63500" cy="274638"/>
            </a:xfrm>
            <a:custGeom>
              <a:avLst/>
              <a:gdLst>
                <a:gd name="T0" fmla="*/ 0 w 14"/>
                <a:gd name="T1" fmla="*/ 0 h 63"/>
                <a:gd name="T2" fmla="*/ 14 w 14"/>
                <a:gd name="T3" fmla="*/ 28 h 63"/>
                <a:gd name="T4" fmla="*/ 14 w 14"/>
                <a:gd name="T5" fmla="*/ 35 h 63"/>
                <a:gd name="T6" fmla="*/ 0 w 14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3">
                  <a:moveTo>
                    <a:pt x="0" y="0"/>
                  </a:moveTo>
                  <a:cubicBezTo>
                    <a:pt x="0" y="13"/>
                    <a:pt x="7" y="24"/>
                    <a:pt x="14" y="28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6" y="38"/>
                    <a:pt x="0" y="49"/>
                    <a:pt x="0" y="63"/>
                  </a:cubicBezTo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Rectangle 6056">
              <a:extLst>
                <a:ext uri="{FF2B5EF4-FFF2-40B4-BE49-F238E27FC236}">
                  <a16:creationId xmlns:a16="http://schemas.microsoft.com/office/drawing/2014/main" xmlns="" id="{EB3E84CD-5F99-480D-9E3A-A7E22A65B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671" y="1357314"/>
              <a:ext cx="266700" cy="34925"/>
            </a:xfrm>
            <a:prstGeom prst="rect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Rectangle 6057">
              <a:extLst>
                <a:ext uri="{FF2B5EF4-FFF2-40B4-BE49-F238E27FC236}">
                  <a16:creationId xmlns:a16="http://schemas.microsoft.com/office/drawing/2014/main" xmlns="" id="{2F53FDB9-2D76-4B2D-9969-9EA113F8D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671" y="1690689"/>
              <a:ext cx="266700" cy="34925"/>
            </a:xfrm>
            <a:prstGeom prst="rect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Line 6058">
              <a:extLst>
                <a:ext uri="{FF2B5EF4-FFF2-40B4-BE49-F238E27FC236}">
                  <a16:creationId xmlns:a16="http://schemas.microsoft.com/office/drawing/2014/main" xmlns="" id="{5F51BECE-EE8F-430F-8DC9-4B54423271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1334" y="1651002"/>
              <a:ext cx="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Line 6059">
              <a:extLst>
                <a:ext uri="{FF2B5EF4-FFF2-40B4-BE49-F238E27FC236}">
                  <a16:creationId xmlns:a16="http://schemas.microsoft.com/office/drawing/2014/main" xmlns="" id="{A5901500-7542-48B0-9E75-D8DEDFCEC9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628777"/>
              <a:ext cx="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Line 6060">
              <a:extLst>
                <a:ext uri="{FF2B5EF4-FFF2-40B4-BE49-F238E27FC236}">
                  <a16:creationId xmlns:a16="http://schemas.microsoft.com/office/drawing/2014/main" xmlns="" id="{0CE8256B-13B5-42D2-BF38-070BB61280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0709" y="1651002"/>
              <a:ext cx="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Line 6061">
              <a:extLst>
                <a:ext uri="{FF2B5EF4-FFF2-40B4-BE49-F238E27FC236}">
                  <a16:creationId xmlns:a16="http://schemas.microsoft.com/office/drawing/2014/main" xmlns="" id="{3F0C66D4-FC89-4B43-B90E-994833EA9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550989"/>
              <a:ext cx="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Line 6062">
              <a:extLst>
                <a:ext uri="{FF2B5EF4-FFF2-40B4-BE49-F238E27FC236}">
                  <a16:creationId xmlns:a16="http://schemas.microsoft.com/office/drawing/2014/main" xmlns="" id="{BE153555-AFF4-4277-BD2C-FB2DD8638F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589089"/>
              <a:ext cx="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Line 6063">
              <a:extLst>
                <a:ext uri="{FF2B5EF4-FFF2-40B4-BE49-F238E27FC236}">
                  <a16:creationId xmlns:a16="http://schemas.microsoft.com/office/drawing/2014/main" xmlns="" id="{2FD5A5AC-178D-4AE6-8ED0-FCA500FED8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511302"/>
              <a:ext cx="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Line 6064">
              <a:extLst>
                <a:ext uri="{FF2B5EF4-FFF2-40B4-BE49-F238E27FC236}">
                  <a16:creationId xmlns:a16="http://schemas.microsoft.com/office/drawing/2014/main" xmlns="" id="{26C36058-C86C-4873-9356-599284E835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1334" y="1471614"/>
              <a:ext cx="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Line 6065">
              <a:extLst>
                <a:ext uri="{FF2B5EF4-FFF2-40B4-BE49-F238E27FC236}">
                  <a16:creationId xmlns:a16="http://schemas.microsoft.com/office/drawing/2014/main" xmlns="" id="{1A90FE82-93FB-4AF8-8A56-865A493736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471614"/>
              <a:ext cx="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Line 6066">
              <a:extLst>
                <a:ext uri="{FF2B5EF4-FFF2-40B4-BE49-F238E27FC236}">
                  <a16:creationId xmlns:a16="http://schemas.microsoft.com/office/drawing/2014/main" xmlns="" id="{29DD0AB5-F3B4-485D-9A9C-49EF5ADD5F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431927"/>
              <a:ext cx="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Line 6067">
              <a:extLst>
                <a:ext uri="{FF2B5EF4-FFF2-40B4-BE49-F238E27FC236}">
                  <a16:creationId xmlns:a16="http://schemas.microsoft.com/office/drawing/2014/main" xmlns="" id="{C98DD826-C67F-4C9F-8ACB-9E815E10C4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0709" y="1471614"/>
              <a:ext cx="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D5018AB4-5198-4B13-B7F0-E36BD3D43D64}"/>
              </a:ext>
            </a:extLst>
          </p:cNvPr>
          <p:cNvGrpSpPr/>
          <p:nvPr/>
        </p:nvGrpSpPr>
        <p:grpSpPr>
          <a:xfrm>
            <a:off x="4620378" y="2212932"/>
            <a:ext cx="557606" cy="858132"/>
            <a:chOff x="9378951" y="1349376"/>
            <a:chExt cx="244475" cy="376237"/>
          </a:xfrm>
        </p:grpSpPr>
        <p:sp>
          <p:nvSpPr>
            <p:cNvPr id="68" name="Freeform 106">
              <a:extLst>
                <a:ext uri="{FF2B5EF4-FFF2-40B4-BE49-F238E27FC236}">
                  <a16:creationId xmlns:a16="http://schemas.microsoft.com/office/drawing/2014/main" xmlns="" id="{224B172B-12B7-4B3C-A25B-7F2474DAE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8951" y="1349376"/>
              <a:ext cx="244475" cy="271463"/>
            </a:xfrm>
            <a:custGeom>
              <a:avLst/>
              <a:gdLst>
                <a:gd name="T0" fmla="*/ 11 w 55"/>
                <a:gd name="T1" fmla="*/ 62 h 62"/>
                <a:gd name="T2" fmla="*/ 13 w 55"/>
                <a:gd name="T3" fmla="*/ 50 h 62"/>
                <a:gd name="T4" fmla="*/ 0 w 55"/>
                <a:gd name="T5" fmla="*/ 28 h 62"/>
                <a:gd name="T6" fmla="*/ 28 w 55"/>
                <a:gd name="T7" fmla="*/ 0 h 62"/>
                <a:gd name="T8" fmla="*/ 55 w 55"/>
                <a:gd name="T9" fmla="*/ 28 h 62"/>
                <a:gd name="T10" fmla="*/ 43 w 55"/>
                <a:gd name="T11" fmla="*/ 50 h 62"/>
                <a:gd name="T12" fmla="*/ 43 w 55"/>
                <a:gd name="T13" fmla="*/ 62 h 62"/>
                <a:gd name="T14" fmla="*/ 11 w 55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62">
                  <a:moveTo>
                    <a:pt x="11" y="62"/>
                  </a:moveTo>
                  <a:cubicBezTo>
                    <a:pt x="11" y="62"/>
                    <a:pt x="15" y="56"/>
                    <a:pt x="13" y="50"/>
                  </a:cubicBezTo>
                  <a:cubicBezTo>
                    <a:pt x="10" y="45"/>
                    <a:pt x="0" y="37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4" y="0"/>
                    <a:pt x="55" y="13"/>
                    <a:pt x="55" y="28"/>
                  </a:cubicBezTo>
                  <a:cubicBezTo>
                    <a:pt x="55" y="38"/>
                    <a:pt x="46" y="45"/>
                    <a:pt x="43" y="50"/>
                  </a:cubicBezTo>
                  <a:cubicBezTo>
                    <a:pt x="40" y="54"/>
                    <a:pt x="43" y="62"/>
                    <a:pt x="43" y="62"/>
                  </a:cubicBezTo>
                  <a:lnTo>
                    <a:pt x="11" y="62"/>
                  </a:ln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Line 107">
              <a:extLst>
                <a:ext uri="{FF2B5EF4-FFF2-40B4-BE49-F238E27FC236}">
                  <a16:creationId xmlns:a16="http://schemas.microsoft.com/office/drawing/2014/main" xmlns="" id="{E1DA0C77-83DD-4F37-AD9B-6B03AAAB0A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36101" y="1655763"/>
              <a:ext cx="125413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Line 108">
              <a:extLst>
                <a:ext uri="{FF2B5EF4-FFF2-40B4-BE49-F238E27FC236}">
                  <a16:creationId xmlns:a16="http://schemas.microsoft.com/office/drawing/2014/main" xmlns="" id="{3A94B522-3873-46CA-BEBC-B4297B16CD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3563" y="1690688"/>
              <a:ext cx="90488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109">
              <a:extLst>
                <a:ext uri="{FF2B5EF4-FFF2-40B4-BE49-F238E27FC236}">
                  <a16:creationId xmlns:a16="http://schemas.microsoft.com/office/drawing/2014/main" xmlns="" id="{A39BD1E3-F03F-49B9-B1EA-F4961479E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1338" y="1479551"/>
              <a:ext cx="49213" cy="131763"/>
            </a:xfrm>
            <a:custGeom>
              <a:avLst/>
              <a:gdLst>
                <a:gd name="T0" fmla="*/ 31 w 31"/>
                <a:gd name="T1" fmla="*/ 83 h 83"/>
                <a:gd name="T2" fmla="*/ 31 w 31"/>
                <a:gd name="T3" fmla="*/ 56 h 83"/>
                <a:gd name="T4" fmla="*/ 0 w 31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83">
                  <a:moveTo>
                    <a:pt x="31" y="83"/>
                  </a:moveTo>
                  <a:lnTo>
                    <a:pt x="31" y="56"/>
                  </a:lnTo>
                  <a:lnTo>
                    <a:pt x="0" y="0"/>
                  </a:lnTo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110">
              <a:extLst>
                <a:ext uri="{FF2B5EF4-FFF2-40B4-BE49-F238E27FC236}">
                  <a16:creationId xmlns:a16="http://schemas.microsoft.com/office/drawing/2014/main" xmlns="" id="{1A96A5AE-BBE8-4AB3-8796-CCE546DB6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479551"/>
              <a:ext cx="49213" cy="131763"/>
            </a:xfrm>
            <a:custGeom>
              <a:avLst/>
              <a:gdLst>
                <a:gd name="T0" fmla="*/ 0 w 31"/>
                <a:gd name="T1" fmla="*/ 83 h 83"/>
                <a:gd name="T2" fmla="*/ 0 w 31"/>
                <a:gd name="T3" fmla="*/ 56 h 83"/>
                <a:gd name="T4" fmla="*/ 31 w 31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83">
                  <a:moveTo>
                    <a:pt x="0" y="83"/>
                  </a:moveTo>
                  <a:lnTo>
                    <a:pt x="0" y="56"/>
                  </a:lnTo>
                  <a:lnTo>
                    <a:pt x="31" y="0"/>
                  </a:lnTo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111">
              <a:extLst>
                <a:ext uri="{FF2B5EF4-FFF2-40B4-BE49-F238E27FC236}">
                  <a16:creationId xmlns:a16="http://schemas.microsoft.com/office/drawing/2014/main" xmlns="" id="{6966BFF2-4702-42A7-8D75-9A07DFD94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6" y="1462088"/>
              <a:ext cx="80963" cy="26988"/>
            </a:xfrm>
            <a:custGeom>
              <a:avLst/>
              <a:gdLst>
                <a:gd name="T0" fmla="*/ 0 w 51"/>
                <a:gd name="T1" fmla="*/ 3 h 17"/>
                <a:gd name="T2" fmla="*/ 12 w 51"/>
                <a:gd name="T3" fmla="*/ 17 h 17"/>
                <a:gd name="T4" fmla="*/ 26 w 51"/>
                <a:gd name="T5" fmla="*/ 3 h 17"/>
                <a:gd name="T6" fmla="*/ 37 w 51"/>
                <a:gd name="T7" fmla="*/ 17 h 17"/>
                <a:gd name="T8" fmla="*/ 51 w 51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7">
                  <a:moveTo>
                    <a:pt x="0" y="3"/>
                  </a:moveTo>
                  <a:lnTo>
                    <a:pt x="12" y="17"/>
                  </a:lnTo>
                  <a:lnTo>
                    <a:pt x="26" y="3"/>
                  </a:lnTo>
                  <a:lnTo>
                    <a:pt x="37" y="17"/>
                  </a:lnTo>
                  <a:lnTo>
                    <a:pt x="51" y="0"/>
                  </a:lnTo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Rectangle 112">
              <a:extLst>
                <a:ext uri="{FF2B5EF4-FFF2-40B4-BE49-F238E27FC236}">
                  <a16:creationId xmlns:a16="http://schemas.microsoft.com/office/drawing/2014/main" xmlns="" id="{2B58D0AF-D8D4-478D-8F33-1C97C0A36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8163" y="1620838"/>
              <a:ext cx="142875" cy="34925"/>
            </a:xfrm>
            <a:prstGeom prst="rect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Rectangle 113">
              <a:extLst>
                <a:ext uri="{FF2B5EF4-FFF2-40B4-BE49-F238E27FC236}">
                  <a16:creationId xmlns:a16="http://schemas.microsoft.com/office/drawing/2014/main" xmlns="" id="{94D38693-F12C-45B2-BBCA-E715D53E4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5626" y="1655763"/>
              <a:ext cx="106363" cy="34925"/>
            </a:xfrm>
            <a:prstGeom prst="rect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Rectangle 114">
              <a:extLst>
                <a:ext uri="{FF2B5EF4-FFF2-40B4-BE49-F238E27FC236}">
                  <a16:creationId xmlns:a16="http://schemas.microsoft.com/office/drawing/2014/main" xmlns="" id="{ADAC0907-D705-418D-842E-D688E9034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3088" y="1690688"/>
              <a:ext cx="71438" cy="34925"/>
            </a:xfrm>
            <a:prstGeom prst="rect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BC0376CD-F78D-4280-8A54-72BDAC5AC209}"/>
              </a:ext>
            </a:extLst>
          </p:cNvPr>
          <p:cNvGrpSpPr/>
          <p:nvPr/>
        </p:nvGrpSpPr>
        <p:grpSpPr>
          <a:xfrm>
            <a:off x="9549853" y="2229468"/>
            <a:ext cx="782096" cy="800200"/>
            <a:chOff x="10088563" y="2120901"/>
            <a:chExt cx="342900" cy="350837"/>
          </a:xfrm>
        </p:grpSpPr>
        <p:sp>
          <p:nvSpPr>
            <p:cNvPr id="78" name="Freeform 154">
              <a:extLst>
                <a:ext uri="{FF2B5EF4-FFF2-40B4-BE49-F238E27FC236}">
                  <a16:creationId xmlns:a16="http://schemas.microsoft.com/office/drawing/2014/main" xmlns="" id="{532F117E-6914-4783-AD7E-5AF92A7B8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0476" y="2120901"/>
              <a:ext cx="209550" cy="280988"/>
            </a:xfrm>
            <a:custGeom>
              <a:avLst/>
              <a:gdLst>
                <a:gd name="T0" fmla="*/ 0 w 48"/>
                <a:gd name="T1" fmla="*/ 0 h 64"/>
                <a:gd name="T2" fmla="*/ 0 w 48"/>
                <a:gd name="T3" fmla="*/ 29 h 64"/>
                <a:gd name="T4" fmla="*/ 16 w 48"/>
                <a:gd name="T5" fmla="*/ 51 h 64"/>
                <a:gd name="T6" fmla="*/ 16 w 48"/>
                <a:gd name="T7" fmla="*/ 64 h 64"/>
                <a:gd name="T8" fmla="*/ 32 w 48"/>
                <a:gd name="T9" fmla="*/ 64 h 64"/>
                <a:gd name="T10" fmla="*/ 32 w 48"/>
                <a:gd name="T11" fmla="*/ 51 h 64"/>
                <a:gd name="T12" fmla="*/ 48 w 48"/>
                <a:gd name="T13" fmla="*/ 29 h 64"/>
                <a:gd name="T14" fmla="*/ 48 w 48"/>
                <a:gd name="T15" fmla="*/ 0 h 64"/>
                <a:gd name="T16" fmla="*/ 0 w 48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4">
                  <a:moveTo>
                    <a:pt x="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7" y="48"/>
                    <a:pt x="16" y="5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42" y="48"/>
                    <a:pt x="48" y="39"/>
                    <a:pt x="48" y="29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55">
              <a:extLst>
                <a:ext uri="{FF2B5EF4-FFF2-40B4-BE49-F238E27FC236}">
                  <a16:creationId xmlns:a16="http://schemas.microsoft.com/office/drawing/2014/main" xmlns="" id="{55E0A499-F04A-495D-B5F7-981352E45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2401888"/>
              <a:ext cx="139700" cy="26988"/>
            </a:xfrm>
            <a:custGeom>
              <a:avLst/>
              <a:gdLst>
                <a:gd name="T0" fmla="*/ 88 w 88"/>
                <a:gd name="T1" fmla="*/ 17 h 17"/>
                <a:gd name="T2" fmla="*/ 88 w 88"/>
                <a:gd name="T3" fmla="*/ 0 h 17"/>
                <a:gd name="T4" fmla="*/ 0 w 88"/>
                <a:gd name="T5" fmla="*/ 0 h 17"/>
                <a:gd name="T6" fmla="*/ 0 w 88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7">
                  <a:moveTo>
                    <a:pt x="88" y="17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Rectangle 156">
              <a:extLst>
                <a:ext uri="{FF2B5EF4-FFF2-40B4-BE49-F238E27FC236}">
                  <a16:creationId xmlns:a16="http://schemas.microsoft.com/office/drawing/2014/main" xmlns="" id="{3590C47C-A1E9-46E3-90D4-8FD9BD309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50476" y="2436813"/>
              <a:ext cx="209550" cy="34925"/>
            </a:xfrm>
            <a:prstGeom prst="rect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57">
              <a:extLst>
                <a:ext uri="{FF2B5EF4-FFF2-40B4-BE49-F238E27FC236}">
                  <a16:creationId xmlns:a16="http://schemas.microsoft.com/office/drawing/2014/main" xmlns="" id="{4365105B-6F70-4491-B516-5546656DB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3338" y="2160588"/>
              <a:ext cx="128588" cy="123825"/>
            </a:xfrm>
            <a:custGeom>
              <a:avLst/>
              <a:gdLst>
                <a:gd name="T0" fmla="*/ 53 w 81"/>
                <a:gd name="T1" fmla="*/ 25 h 78"/>
                <a:gd name="T2" fmla="*/ 81 w 81"/>
                <a:gd name="T3" fmla="*/ 28 h 78"/>
                <a:gd name="T4" fmla="*/ 61 w 81"/>
                <a:gd name="T5" fmla="*/ 50 h 78"/>
                <a:gd name="T6" fmla="*/ 67 w 81"/>
                <a:gd name="T7" fmla="*/ 78 h 78"/>
                <a:gd name="T8" fmla="*/ 39 w 81"/>
                <a:gd name="T9" fmla="*/ 64 h 78"/>
                <a:gd name="T10" fmla="*/ 14 w 81"/>
                <a:gd name="T11" fmla="*/ 78 h 78"/>
                <a:gd name="T12" fmla="*/ 20 w 81"/>
                <a:gd name="T13" fmla="*/ 50 h 78"/>
                <a:gd name="T14" fmla="*/ 0 w 81"/>
                <a:gd name="T15" fmla="*/ 31 h 78"/>
                <a:gd name="T16" fmla="*/ 28 w 81"/>
                <a:gd name="T17" fmla="*/ 25 h 78"/>
                <a:gd name="T18" fmla="*/ 39 w 81"/>
                <a:gd name="T19" fmla="*/ 0 h 78"/>
                <a:gd name="T20" fmla="*/ 53 w 81"/>
                <a:gd name="T2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8">
                  <a:moveTo>
                    <a:pt x="53" y="25"/>
                  </a:moveTo>
                  <a:lnTo>
                    <a:pt x="81" y="28"/>
                  </a:lnTo>
                  <a:lnTo>
                    <a:pt x="61" y="50"/>
                  </a:lnTo>
                  <a:lnTo>
                    <a:pt x="67" y="78"/>
                  </a:lnTo>
                  <a:lnTo>
                    <a:pt x="39" y="64"/>
                  </a:lnTo>
                  <a:lnTo>
                    <a:pt x="14" y="78"/>
                  </a:lnTo>
                  <a:lnTo>
                    <a:pt x="20" y="50"/>
                  </a:lnTo>
                  <a:lnTo>
                    <a:pt x="0" y="31"/>
                  </a:lnTo>
                  <a:lnTo>
                    <a:pt x="28" y="25"/>
                  </a:lnTo>
                  <a:lnTo>
                    <a:pt x="39" y="0"/>
                  </a:lnTo>
                  <a:lnTo>
                    <a:pt x="53" y="25"/>
                  </a:ln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58">
              <a:extLst>
                <a:ext uri="{FF2B5EF4-FFF2-40B4-BE49-F238E27FC236}">
                  <a16:creationId xmlns:a16="http://schemas.microsoft.com/office/drawing/2014/main" xmlns="" id="{3BD70E70-3220-4D7F-B831-5B1AC9221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8563" y="2157413"/>
              <a:ext cx="61913" cy="130175"/>
            </a:xfrm>
            <a:custGeom>
              <a:avLst/>
              <a:gdLst>
                <a:gd name="T0" fmla="*/ 14 w 14"/>
                <a:gd name="T1" fmla="*/ 30 h 30"/>
                <a:gd name="T2" fmla="*/ 0 w 14"/>
                <a:gd name="T3" fmla="*/ 0 h 30"/>
                <a:gd name="T4" fmla="*/ 12 w 14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30">
                  <a:moveTo>
                    <a:pt x="14" y="30"/>
                  </a:moveTo>
                  <a:cubicBezTo>
                    <a:pt x="6" y="30"/>
                    <a:pt x="0" y="12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59">
              <a:extLst>
                <a:ext uri="{FF2B5EF4-FFF2-40B4-BE49-F238E27FC236}">
                  <a16:creationId xmlns:a16="http://schemas.microsoft.com/office/drawing/2014/main" xmlns="" id="{88AF5182-CD34-4DF5-B144-EACBF41AE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4788" y="2157413"/>
              <a:ext cx="66675" cy="130175"/>
            </a:xfrm>
            <a:custGeom>
              <a:avLst/>
              <a:gdLst>
                <a:gd name="T0" fmla="*/ 0 w 15"/>
                <a:gd name="T1" fmla="*/ 30 h 30"/>
                <a:gd name="T2" fmla="*/ 15 w 15"/>
                <a:gd name="T3" fmla="*/ 0 h 30"/>
                <a:gd name="T4" fmla="*/ 1 w 15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30">
                  <a:moveTo>
                    <a:pt x="0" y="30"/>
                  </a:moveTo>
                  <a:cubicBezTo>
                    <a:pt x="8" y="30"/>
                    <a:pt x="15" y="12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A9AE4FC8-94EE-430D-84C8-8D4626EE1275}"/>
              </a:ext>
            </a:extLst>
          </p:cNvPr>
          <p:cNvGrpSpPr/>
          <p:nvPr/>
        </p:nvGrpSpPr>
        <p:grpSpPr>
          <a:xfrm>
            <a:off x="7031937" y="2204663"/>
            <a:ext cx="644506" cy="887101"/>
            <a:chOff x="9359901" y="2100263"/>
            <a:chExt cx="282575" cy="388938"/>
          </a:xfrm>
        </p:grpSpPr>
        <p:sp>
          <p:nvSpPr>
            <p:cNvPr id="85" name="Freeform 163">
              <a:extLst>
                <a:ext uri="{FF2B5EF4-FFF2-40B4-BE49-F238E27FC236}">
                  <a16:creationId xmlns:a16="http://schemas.microsoft.com/office/drawing/2014/main" xmlns="" id="{247EDA7B-23CF-4F30-B1AD-C8AF9B97D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4351" y="2100263"/>
              <a:ext cx="233363" cy="296863"/>
            </a:xfrm>
            <a:custGeom>
              <a:avLst/>
              <a:gdLst>
                <a:gd name="T0" fmla="*/ 39 w 53"/>
                <a:gd name="T1" fmla="*/ 68 h 68"/>
                <a:gd name="T2" fmla="*/ 50 w 53"/>
                <a:gd name="T3" fmla="*/ 26 h 68"/>
                <a:gd name="T4" fmla="*/ 36 w 53"/>
                <a:gd name="T5" fmla="*/ 1 h 68"/>
                <a:gd name="T6" fmla="*/ 11 w 53"/>
                <a:gd name="T7" fmla="*/ 15 h 68"/>
                <a:gd name="T8" fmla="*/ 0 w 53"/>
                <a:gd name="T9" fmla="*/ 58 h 68"/>
                <a:gd name="T10" fmla="*/ 39 w 53"/>
                <a:gd name="T1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68">
                  <a:moveTo>
                    <a:pt x="39" y="68"/>
                  </a:moveTo>
                  <a:cubicBezTo>
                    <a:pt x="50" y="26"/>
                    <a:pt x="50" y="26"/>
                    <a:pt x="50" y="26"/>
                  </a:cubicBezTo>
                  <a:cubicBezTo>
                    <a:pt x="53" y="15"/>
                    <a:pt x="40" y="2"/>
                    <a:pt x="36" y="1"/>
                  </a:cubicBezTo>
                  <a:cubicBezTo>
                    <a:pt x="31" y="0"/>
                    <a:pt x="14" y="5"/>
                    <a:pt x="11" y="15"/>
                  </a:cubicBezTo>
                  <a:cubicBezTo>
                    <a:pt x="0" y="58"/>
                    <a:pt x="0" y="58"/>
                    <a:pt x="0" y="58"/>
                  </a:cubicBezTo>
                  <a:lnTo>
                    <a:pt x="39" y="68"/>
                  </a:ln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64">
              <a:extLst>
                <a:ext uri="{FF2B5EF4-FFF2-40B4-BE49-F238E27FC236}">
                  <a16:creationId xmlns:a16="http://schemas.microsoft.com/office/drawing/2014/main" xmlns="" id="{F8977DE1-8D7D-43E4-A538-6233E22C8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366963"/>
              <a:ext cx="98425" cy="61913"/>
            </a:xfrm>
            <a:custGeom>
              <a:avLst/>
              <a:gdLst>
                <a:gd name="T0" fmla="*/ 9 w 62"/>
                <a:gd name="T1" fmla="*/ 0 h 39"/>
                <a:gd name="T2" fmla="*/ 62 w 62"/>
                <a:gd name="T3" fmla="*/ 14 h 39"/>
                <a:gd name="T4" fmla="*/ 56 w 62"/>
                <a:gd name="T5" fmla="*/ 39 h 39"/>
                <a:gd name="T6" fmla="*/ 0 w 62"/>
                <a:gd name="T7" fmla="*/ 25 h 39"/>
                <a:gd name="T8" fmla="*/ 9 w 62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9">
                  <a:moveTo>
                    <a:pt x="9" y="0"/>
                  </a:moveTo>
                  <a:lnTo>
                    <a:pt x="62" y="14"/>
                  </a:lnTo>
                  <a:lnTo>
                    <a:pt x="56" y="39"/>
                  </a:lnTo>
                  <a:lnTo>
                    <a:pt x="0" y="25"/>
                  </a:lnTo>
                  <a:lnTo>
                    <a:pt x="9" y="0"/>
                  </a:ln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65">
              <a:extLst>
                <a:ext uri="{FF2B5EF4-FFF2-40B4-BE49-F238E27FC236}">
                  <a16:creationId xmlns:a16="http://schemas.microsoft.com/office/drawing/2014/main" xmlns="" id="{D7877988-A5FC-4B70-9F9C-7420776F1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9901" y="2227263"/>
              <a:ext cx="74613" cy="114300"/>
            </a:xfrm>
            <a:custGeom>
              <a:avLst/>
              <a:gdLst>
                <a:gd name="T0" fmla="*/ 47 w 47"/>
                <a:gd name="T1" fmla="*/ 0 h 72"/>
                <a:gd name="T2" fmla="*/ 14 w 47"/>
                <a:gd name="T3" fmla="*/ 19 h 72"/>
                <a:gd name="T4" fmla="*/ 0 w 47"/>
                <a:gd name="T5" fmla="*/ 72 h 72"/>
                <a:gd name="T6" fmla="*/ 33 w 47"/>
                <a:gd name="T7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2">
                  <a:moveTo>
                    <a:pt x="47" y="0"/>
                  </a:moveTo>
                  <a:lnTo>
                    <a:pt x="14" y="19"/>
                  </a:lnTo>
                  <a:lnTo>
                    <a:pt x="0" y="72"/>
                  </a:lnTo>
                  <a:lnTo>
                    <a:pt x="33" y="52"/>
                  </a:lnTo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66">
              <a:extLst>
                <a:ext uri="{FF2B5EF4-FFF2-40B4-BE49-F238E27FC236}">
                  <a16:creationId xmlns:a16="http://schemas.microsoft.com/office/drawing/2014/main" xmlns="" id="{3EDBAB29-8083-499D-8CEF-84953679B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0088" y="2270126"/>
              <a:ext cx="52388" cy="141288"/>
            </a:xfrm>
            <a:custGeom>
              <a:avLst/>
              <a:gdLst>
                <a:gd name="T0" fmla="*/ 14 w 33"/>
                <a:gd name="T1" fmla="*/ 0 h 89"/>
                <a:gd name="T2" fmla="*/ 33 w 33"/>
                <a:gd name="T3" fmla="*/ 34 h 89"/>
                <a:gd name="T4" fmla="*/ 19 w 33"/>
                <a:gd name="T5" fmla="*/ 89 h 89"/>
                <a:gd name="T6" fmla="*/ 0 w 33"/>
                <a:gd name="T7" fmla="*/ 5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89">
                  <a:moveTo>
                    <a:pt x="14" y="0"/>
                  </a:moveTo>
                  <a:lnTo>
                    <a:pt x="33" y="34"/>
                  </a:lnTo>
                  <a:lnTo>
                    <a:pt x="19" y="89"/>
                  </a:lnTo>
                  <a:lnTo>
                    <a:pt x="0" y="53"/>
                  </a:lnTo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167">
              <a:extLst>
                <a:ext uri="{FF2B5EF4-FFF2-40B4-BE49-F238E27FC236}">
                  <a16:creationId xmlns:a16="http://schemas.microsoft.com/office/drawing/2014/main" xmlns="" id="{EA251456-148E-4C87-9BDE-439B4BD07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8963" y="2165351"/>
              <a:ext cx="106363" cy="104775"/>
            </a:xfrm>
            <a:custGeom>
              <a:avLst/>
              <a:gdLst>
                <a:gd name="T0" fmla="*/ 1 w 24"/>
                <a:gd name="T1" fmla="*/ 10 h 24"/>
                <a:gd name="T2" fmla="*/ 15 w 24"/>
                <a:gd name="T3" fmla="*/ 2 h 24"/>
                <a:gd name="T4" fmla="*/ 23 w 24"/>
                <a:gd name="T5" fmla="*/ 15 h 24"/>
                <a:gd name="T6" fmla="*/ 9 w 24"/>
                <a:gd name="T7" fmla="*/ 23 h 24"/>
                <a:gd name="T8" fmla="*/ 1 w 24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" y="10"/>
                  </a:moveTo>
                  <a:cubicBezTo>
                    <a:pt x="3" y="4"/>
                    <a:pt x="9" y="0"/>
                    <a:pt x="15" y="2"/>
                  </a:cubicBezTo>
                  <a:cubicBezTo>
                    <a:pt x="21" y="3"/>
                    <a:pt x="24" y="9"/>
                    <a:pt x="23" y="15"/>
                  </a:cubicBezTo>
                  <a:cubicBezTo>
                    <a:pt x="21" y="21"/>
                    <a:pt x="15" y="24"/>
                    <a:pt x="9" y="23"/>
                  </a:cubicBezTo>
                  <a:cubicBezTo>
                    <a:pt x="3" y="21"/>
                    <a:pt x="0" y="15"/>
                    <a:pt x="1" y="10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Line 168">
              <a:extLst>
                <a:ext uri="{FF2B5EF4-FFF2-40B4-BE49-F238E27FC236}">
                  <a16:creationId xmlns:a16="http://schemas.microsoft.com/office/drawing/2014/main" xmlns="" id="{4DA3C888-2586-4EF0-A249-DB2E0E1EDA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34513" y="2432051"/>
              <a:ext cx="9525" cy="4445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Line 169">
              <a:extLst>
                <a:ext uri="{FF2B5EF4-FFF2-40B4-BE49-F238E27FC236}">
                  <a16:creationId xmlns:a16="http://schemas.microsoft.com/office/drawing/2014/main" xmlns="" id="{11FB8353-2CAE-4D4A-9C24-23914D6913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91663" y="2446338"/>
              <a:ext cx="9525" cy="42863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Line 170">
              <a:extLst>
                <a:ext uri="{FF2B5EF4-FFF2-40B4-BE49-F238E27FC236}">
                  <a16:creationId xmlns:a16="http://schemas.microsoft.com/office/drawing/2014/main" xmlns="" id="{BC9BADEB-338F-4E7A-A343-84B2A694EF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61501" y="2441576"/>
              <a:ext cx="12700" cy="42863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Line 171">
              <a:extLst>
                <a:ext uri="{FF2B5EF4-FFF2-40B4-BE49-F238E27FC236}">
                  <a16:creationId xmlns:a16="http://schemas.microsoft.com/office/drawing/2014/main" xmlns="" id="{656EAE48-0A16-4824-B4A7-392F9ADF64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10713" y="2205038"/>
              <a:ext cx="34925" cy="1270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Line 172">
              <a:extLst>
                <a:ext uri="{FF2B5EF4-FFF2-40B4-BE49-F238E27FC236}">
                  <a16:creationId xmlns:a16="http://schemas.microsoft.com/office/drawing/2014/main" xmlns="" id="{196D9A26-2694-4BEB-9320-5B2C584011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36113" y="2227263"/>
              <a:ext cx="14288" cy="4763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255184" y="3510669"/>
            <a:ext cx="2004483" cy="980913"/>
            <a:chOff x="941388" y="2633001"/>
            <a:chExt cx="1503362" cy="735685"/>
          </a:xfrm>
        </p:grpSpPr>
        <p:sp>
          <p:nvSpPr>
            <p:cNvPr id="90" name="TextBox 89"/>
            <p:cNvSpPr txBox="1"/>
            <p:nvPr/>
          </p:nvSpPr>
          <p:spPr>
            <a:xfrm>
              <a:off x="941388" y="2633001"/>
              <a:ext cx="1503362" cy="1827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6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941388" y="2868838"/>
              <a:ext cx="1503362" cy="499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600"/>
                </a:spcAft>
              </a:pP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800987" y="3510667"/>
            <a:ext cx="2004483" cy="942506"/>
            <a:chOff x="2850740" y="2633001"/>
            <a:chExt cx="1503362" cy="706880"/>
          </a:xfrm>
        </p:grpSpPr>
        <p:sp>
          <p:nvSpPr>
            <p:cNvPr id="96" name="TextBox 95"/>
            <p:cNvSpPr txBox="1"/>
            <p:nvPr/>
          </p:nvSpPr>
          <p:spPr>
            <a:xfrm>
              <a:off x="2850740" y="2633001"/>
              <a:ext cx="1503362" cy="1827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6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850740" y="2868838"/>
              <a:ext cx="1503362" cy="4710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733"/>
                </a:lnSpc>
                <a:spcAft>
                  <a:spcPts val="1600"/>
                </a:spcAft>
              </a:pP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346789" y="3510668"/>
            <a:ext cx="2004483" cy="980913"/>
            <a:chOff x="4760092" y="2633001"/>
            <a:chExt cx="1503362" cy="735685"/>
          </a:xfrm>
        </p:grpSpPr>
        <p:sp>
          <p:nvSpPr>
            <p:cNvPr id="98" name="TextBox 97"/>
            <p:cNvSpPr txBox="1"/>
            <p:nvPr/>
          </p:nvSpPr>
          <p:spPr>
            <a:xfrm>
              <a:off x="4760092" y="2633001"/>
              <a:ext cx="1503362" cy="1827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6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760092" y="2868838"/>
              <a:ext cx="1503362" cy="499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600"/>
                </a:spcAft>
              </a:pP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892593" y="3510668"/>
            <a:ext cx="2004483" cy="980913"/>
            <a:chOff x="6669445" y="2633001"/>
            <a:chExt cx="1503362" cy="735685"/>
          </a:xfrm>
        </p:grpSpPr>
        <p:sp>
          <p:nvSpPr>
            <p:cNvPr id="100" name="TextBox 99"/>
            <p:cNvSpPr txBox="1"/>
            <p:nvPr/>
          </p:nvSpPr>
          <p:spPr>
            <a:xfrm>
              <a:off x="6669445" y="2633001"/>
              <a:ext cx="1503362" cy="1827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6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669445" y="2868838"/>
              <a:ext cx="1503362" cy="499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600"/>
                </a:spcAft>
              </a:pP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591993" y="2624667"/>
            <a:ext cx="487611" cy="481771"/>
            <a:chOff x="5693995" y="1968500"/>
            <a:chExt cx="365708" cy="361328"/>
          </a:xfrm>
        </p:grpSpPr>
        <p:sp>
          <p:nvSpPr>
            <p:cNvPr id="115" name="Oval 114"/>
            <p:cNvSpPr/>
            <p:nvPr/>
          </p:nvSpPr>
          <p:spPr>
            <a:xfrm>
              <a:off x="5693995" y="1968500"/>
              <a:ext cx="365708" cy="3613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95683" y="2068122"/>
              <a:ext cx="362332" cy="1655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2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3rd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493643" y="2778964"/>
            <a:ext cx="487611" cy="481771"/>
            <a:chOff x="1870232" y="2084223"/>
            <a:chExt cx="365708" cy="361328"/>
          </a:xfrm>
        </p:grpSpPr>
        <p:sp>
          <p:nvSpPr>
            <p:cNvPr id="119" name="Oval 118"/>
            <p:cNvSpPr/>
            <p:nvPr/>
          </p:nvSpPr>
          <p:spPr>
            <a:xfrm>
              <a:off x="1870232" y="2084223"/>
              <a:ext cx="365708" cy="3613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871920" y="2183845"/>
              <a:ext cx="362332" cy="1703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2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1st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075592" y="2778964"/>
            <a:ext cx="487611" cy="481771"/>
            <a:chOff x="3806694" y="2084223"/>
            <a:chExt cx="365708" cy="361328"/>
          </a:xfrm>
        </p:grpSpPr>
        <p:sp>
          <p:nvSpPr>
            <p:cNvPr id="121" name="Oval 120"/>
            <p:cNvSpPr/>
            <p:nvPr/>
          </p:nvSpPr>
          <p:spPr>
            <a:xfrm>
              <a:off x="3806694" y="2084223"/>
              <a:ext cx="365708" cy="3613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808382" y="2183845"/>
              <a:ext cx="362332" cy="1655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2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2nd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32796" y="2778964"/>
            <a:ext cx="487611" cy="481771"/>
            <a:chOff x="7449597" y="2084223"/>
            <a:chExt cx="365708" cy="361328"/>
          </a:xfrm>
        </p:grpSpPr>
        <p:sp>
          <p:nvSpPr>
            <p:cNvPr id="123" name="Oval 122"/>
            <p:cNvSpPr/>
            <p:nvPr/>
          </p:nvSpPr>
          <p:spPr>
            <a:xfrm>
              <a:off x="7449597" y="2084223"/>
              <a:ext cx="365708" cy="3613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451285" y="2183845"/>
              <a:ext cx="362332" cy="1655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2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4th</a:t>
              </a:r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1255184" y="5182141"/>
            <a:ext cx="9677400" cy="6375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733"/>
              </a:lnSpc>
              <a:spcAft>
                <a:spcPts val="1600"/>
              </a:spcAft>
            </a:pPr>
            <a:r>
              <a:rPr lang="en-IN" sz="105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cxnSp>
        <p:nvCxnSpPr>
          <p:cNvPr id="130" name="Straight Connector 129"/>
          <p:cNvCxnSpPr/>
          <p:nvPr/>
        </p:nvCxnSpPr>
        <p:spPr>
          <a:xfrm>
            <a:off x="1237192" y="5045789"/>
            <a:ext cx="9717616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9CA2AE53-6FE8-456C-AF73-590C54964D32}"/>
              </a:ext>
            </a:extLst>
          </p:cNvPr>
          <p:cNvSpPr txBox="1"/>
          <p:nvPr/>
        </p:nvSpPr>
        <p:spPr>
          <a:xfrm>
            <a:off x="611668" y="659150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Our Simple Iconic Services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18BE88F-3F5D-4421-9007-5C5D620E3A01}"/>
              </a:ext>
            </a:extLst>
          </p:cNvPr>
          <p:cNvSpPr txBox="1"/>
          <p:nvPr/>
        </p:nvSpPr>
        <p:spPr>
          <a:xfrm>
            <a:off x="611668" y="442309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53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"/>
    </mc:Choice>
    <mc:Fallback xmlns="">
      <p:transition advClick="0" advTm="1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7A18F36-981F-4324-B079-85CA97BCC8C7}"/>
              </a:ext>
            </a:extLst>
          </p:cNvPr>
          <p:cNvSpPr/>
          <p:nvPr/>
        </p:nvSpPr>
        <p:spPr>
          <a:xfrm>
            <a:off x="830935" y="2437388"/>
            <a:ext cx="2378531" cy="340210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9E440C89-423E-4D12-A3EE-149792D0905A}"/>
              </a:ext>
            </a:extLst>
          </p:cNvPr>
          <p:cNvSpPr/>
          <p:nvPr/>
        </p:nvSpPr>
        <p:spPr>
          <a:xfrm>
            <a:off x="1478315" y="1903311"/>
            <a:ext cx="1083771" cy="1083771"/>
          </a:xfrm>
          <a:prstGeom prst="ellipse">
            <a:avLst/>
          </a:prstGeom>
          <a:solidFill>
            <a:srgbClr val="262626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3795377F-50E9-4D83-8E71-9BE66AD25C5C}"/>
              </a:ext>
            </a:extLst>
          </p:cNvPr>
          <p:cNvGrpSpPr/>
          <p:nvPr/>
        </p:nvGrpSpPr>
        <p:grpSpPr>
          <a:xfrm>
            <a:off x="1045531" y="3202883"/>
            <a:ext cx="1948203" cy="1883143"/>
            <a:chOff x="758919" y="2486121"/>
            <a:chExt cx="1470884" cy="142176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F155C729-13CC-4388-9CF1-2ACD4A7BCB53}"/>
                </a:ext>
              </a:extLst>
            </p:cNvPr>
            <p:cNvSpPr txBox="1"/>
            <p:nvPr/>
          </p:nvSpPr>
          <p:spPr>
            <a:xfrm>
              <a:off x="758919" y="2486121"/>
              <a:ext cx="1470884" cy="1355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US" sz="14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Description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ED57AC7E-6350-43D8-BE23-FA4473A0CC51}"/>
                </a:ext>
              </a:extLst>
            </p:cNvPr>
            <p:cNvSpPr txBox="1"/>
            <p:nvPr/>
          </p:nvSpPr>
          <p:spPr>
            <a:xfrm>
              <a:off x="758919" y="2699078"/>
              <a:ext cx="1470884" cy="1208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34EF95FB-191A-4C33-AA85-0EAE212AF65F}"/>
              </a:ext>
            </a:extLst>
          </p:cNvPr>
          <p:cNvGrpSpPr/>
          <p:nvPr/>
        </p:nvGrpSpPr>
        <p:grpSpPr>
          <a:xfrm>
            <a:off x="999859" y="5246372"/>
            <a:ext cx="2039545" cy="429403"/>
            <a:chOff x="724437" y="4028946"/>
            <a:chExt cx="1539847" cy="32419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2CB8DD46-A08F-4E71-AEEF-6734C81CF0E5}"/>
                </a:ext>
              </a:extLst>
            </p:cNvPr>
            <p:cNvSpPr/>
            <p:nvPr/>
          </p:nvSpPr>
          <p:spPr>
            <a:xfrm>
              <a:off x="724437" y="4028946"/>
              <a:ext cx="1539847" cy="3241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92C81E13-DE8C-4F06-8EFF-50DF9CCD7F54}"/>
                </a:ext>
              </a:extLst>
            </p:cNvPr>
            <p:cNvSpPr txBox="1"/>
            <p:nvPr/>
          </p:nvSpPr>
          <p:spPr>
            <a:xfrm>
              <a:off x="758919" y="4099862"/>
              <a:ext cx="1470884" cy="1232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US" sz="90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96C3A94-82B3-4AC0-AA93-387DAC526996}"/>
              </a:ext>
            </a:extLst>
          </p:cNvPr>
          <p:cNvSpPr/>
          <p:nvPr/>
        </p:nvSpPr>
        <p:spPr>
          <a:xfrm>
            <a:off x="3566078" y="2437388"/>
            <a:ext cx="2378531" cy="3402106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8EAD5446-B98A-464B-BE03-393CB3CC12BB}"/>
              </a:ext>
            </a:extLst>
          </p:cNvPr>
          <p:cNvSpPr/>
          <p:nvPr/>
        </p:nvSpPr>
        <p:spPr>
          <a:xfrm>
            <a:off x="4213458" y="1903311"/>
            <a:ext cx="1083771" cy="1083771"/>
          </a:xfrm>
          <a:prstGeom prst="ellipse">
            <a:avLst/>
          </a:prstGeom>
          <a:solidFill>
            <a:srgbClr val="262626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E4420AB4-F5D9-4639-9C6A-632C869AF988}"/>
              </a:ext>
            </a:extLst>
          </p:cNvPr>
          <p:cNvGrpSpPr/>
          <p:nvPr/>
        </p:nvGrpSpPr>
        <p:grpSpPr>
          <a:xfrm>
            <a:off x="3779411" y="3202883"/>
            <a:ext cx="1948203" cy="1883143"/>
            <a:chOff x="2822986" y="2486121"/>
            <a:chExt cx="1470884" cy="142176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C96A45A9-711D-45AB-99F5-4355731C7B73}"/>
                </a:ext>
              </a:extLst>
            </p:cNvPr>
            <p:cNvSpPr txBox="1"/>
            <p:nvPr/>
          </p:nvSpPr>
          <p:spPr>
            <a:xfrm>
              <a:off x="2822986" y="2486121"/>
              <a:ext cx="1470884" cy="1355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US" sz="14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Description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D958D815-899A-43AC-B292-11125B6D9A6A}"/>
                </a:ext>
              </a:extLst>
            </p:cNvPr>
            <p:cNvSpPr txBox="1"/>
            <p:nvPr/>
          </p:nvSpPr>
          <p:spPr>
            <a:xfrm>
              <a:off x="2822986" y="2699078"/>
              <a:ext cx="1470884" cy="1208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8A26FEF-8515-427B-83BB-04A8CB61EFB9}"/>
              </a:ext>
            </a:extLst>
          </p:cNvPr>
          <p:cNvGrpSpPr/>
          <p:nvPr/>
        </p:nvGrpSpPr>
        <p:grpSpPr>
          <a:xfrm>
            <a:off x="3723977" y="5246372"/>
            <a:ext cx="2039545" cy="429403"/>
            <a:chOff x="2781133" y="4028946"/>
            <a:chExt cx="1539847" cy="32419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85F6ADD6-7CFA-4C11-8D14-3AF7C1B2954E}"/>
                </a:ext>
              </a:extLst>
            </p:cNvPr>
            <p:cNvSpPr/>
            <p:nvPr/>
          </p:nvSpPr>
          <p:spPr>
            <a:xfrm>
              <a:off x="2781133" y="4028946"/>
              <a:ext cx="1539847" cy="3241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CADB4D7-6AE4-4CD5-81E0-F51184119C14}"/>
                </a:ext>
              </a:extLst>
            </p:cNvPr>
            <p:cNvSpPr txBox="1"/>
            <p:nvPr/>
          </p:nvSpPr>
          <p:spPr>
            <a:xfrm>
              <a:off x="2815615" y="4099862"/>
              <a:ext cx="1470884" cy="1232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US" sz="90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0BF887A-A189-4D12-B8E0-3DE6C7422891}"/>
              </a:ext>
            </a:extLst>
          </p:cNvPr>
          <p:cNvSpPr/>
          <p:nvPr/>
        </p:nvSpPr>
        <p:spPr>
          <a:xfrm>
            <a:off x="6247392" y="2437388"/>
            <a:ext cx="2378531" cy="3402106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BC01C66C-B98D-4AC4-8E4B-51466B0DF062}"/>
              </a:ext>
            </a:extLst>
          </p:cNvPr>
          <p:cNvSpPr/>
          <p:nvPr/>
        </p:nvSpPr>
        <p:spPr>
          <a:xfrm>
            <a:off x="6894774" y="1903310"/>
            <a:ext cx="1083771" cy="1083771"/>
          </a:xfrm>
          <a:prstGeom prst="ellipse">
            <a:avLst/>
          </a:prstGeom>
          <a:solidFill>
            <a:srgbClr val="262626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6FEE90C-25B5-4824-9F47-466321BB304A}"/>
              </a:ext>
            </a:extLst>
          </p:cNvPr>
          <p:cNvGrpSpPr/>
          <p:nvPr/>
        </p:nvGrpSpPr>
        <p:grpSpPr>
          <a:xfrm>
            <a:off x="6469137" y="3202883"/>
            <a:ext cx="1948203" cy="1883143"/>
            <a:chOff x="4853716" y="2486121"/>
            <a:chExt cx="1470884" cy="142176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E520371E-74AF-4531-ACFA-AEF5ABD5CFE5}"/>
                </a:ext>
              </a:extLst>
            </p:cNvPr>
            <p:cNvSpPr txBox="1"/>
            <p:nvPr/>
          </p:nvSpPr>
          <p:spPr>
            <a:xfrm>
              <a:off x="4853716" y="2486121"/>
              <a:ext cx="1470884" cy="1355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US" sz="14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Description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F8F4DAC8-1BDE-4956-A522-B946D3CCFB76}"/>
                </a:ext>
              </a:extLst>
            </p:cNvPr>
            <p:cNvSpPr txBox="1"/>
            <p:nvPr/>
          </p:nvSpPr>
          <p:spPr>
            <a:xfrm>
              <a:off x="4853716" y="2699078"/>
              <a:ext cx="1470884" cy="1208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0C185EBE-8090-4FD4-9CCF-E22AF2A6C3E5}"/>
              </a:ext>
            </a:extLst>
          </p:cNvPr>
          <p:cNvGrpSpPr/>
          <p:nvPr/>
        </p:nvGrpSpPr>
        <p:grpSpPr>
          <a:xfrm>
            <a:off x="6416885" y="5246372"/>
            <a:ext cx="2039545" cy="429403"/>
            <a:chOff x="4814266" y="4028946"/>
            <a:chExt cx="1539847" cy="32419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48A88373-9575-4C21-8B7D-FAE74D3294B0}"/>
                </a:ext>
              </a:extLst>
            </p:cNvPr>
            <p:cNvSpPr/>
            <p:nvPr/>
          </p:nvSpPr>
          <p:spPr>
            <a:xfrm>
              <a:off x="4814266" y="4028946"/>
              <a:ext cx="1539847" cy="32419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D800BF96-C377-467C-A50A-9BC99A9FE45D}"/>
                </a:ext>
              </a:extLst>
            </p:cNvPr>
            <p:cNvSpPr txBox="1"/>
            <p:nvPr/>
          </p:nvSpPr>
          <p:spPr>
            <a:xfrm>
              <a:off x="4848748" y="4099862"/>
              <a:ext cx="1470884" cy="1232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US" sz="90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DC0BD108-1E7C-4F0C-B061-9A0E38B83113}"/>
              </a:ext>
            </a:extLst>
          </p:cNvPr>
          <p:cNvSpPr/>
          <p:nvPr/>
        </p:nvSpPr>
        <p:spPr>
          <a:xfrm>
            <a:off x="8982535" y="2437388"/>
            <a:ext cx="2378531" cy="3402106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358A39B0-4315-4998-8467-19FA1BACBE45}"/>
              </a:ext>
            </a:extLst>
          </p:cNvPr>
          <p:cNvSpPr/>
          <p:nvPr/>
        </p:nvSpPr>
        <p:spPr>
          <a:xfrm>
            <a:off x="9629915" y="1903311"/>
            <a:ext cx="1083771" cy="1083771"/>
          </a:xfrm>
          <a:prstGeom prst="ellipse">
            <a:avLst/>
          </a:prstGeom>
          <a:solidFill>
            <a:srgbClr val="262626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AD6AE26C-9B34-4F0A-B4A2-0C7DF4015BAC}"/>
              </a:ext>
            </a:extLst>
          </p:cNvPr>
          <p:cNvGrpSpPr/>
          <p:nvPr/>
        </p:nvGrpSpPr>
        <p:grpSpPr>
          <a:xfrm>
            <a:off x="9202597" y="3202883"/>
            <a:ext cx="1948203" cy="1883143"/>
            <a:chOff x="6917466" y="2486121"/>
            <a:chExt cx="1470884" cy="142176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65924AB1-EEC8-401B-B24B-70906DABC3B1}"/>
                </a:ext>
              </a:extLst>
            </p:cNvPr>
            <p:cNvSpPr txBox="1"/>
            <p:nvPr/>
          </p:nvSpPr>
          <p:spPr>
            <a:xfrm>
              <a:off x="6917466" y="2486121"/>
              <a:ext cx="1470884" cy="1355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US" sz="14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Description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EA9C5F37-ECAB-4EAB-8F16-36EDA198C1F4}"/>
                </a:ext>
              </a:extLst>
            </p:cNvPr>
            <p:cNvSpPr txBox="1"/>
            <p:nvPr/>
          </p:nvSpPr>
          <p:spPr>
            <a:xfrm>
              <a:off x="6917466" y="2699078"/>
              <a:ext cx="1470884" cy="1208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IN" sz="1000" dirty="0">
                  <a:solidFill>
                    <a:schemeClr val="bg1">
                      <a:lumMod val="50000"/>
                    </a:schemeClr>
                  </a:solidFill>
                  <a:latin typeface="Montserrat" panose="00000500000000000000" pitchFamily="2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2A94ABFF-30C9-419A-9D14-57D409043E86}"/>
              </a:ext>
            </a:extLst>
          </p:cNvPr>
          <p:cNvGrpSpPr/>
          <p:nvPr/>
        </p:nvGrpSpPr>
        <p:grpSpPr>
          <a:xfrm>
            <a:off x="9152027" y="5246372"/>
            <a:ext cx="2039545" cy="429403"/>
            <a:chOff x="6879286" y="4028946"/>
            <a:chExt cx="1539847" cy="32419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25864779-AC60-43C3-8F3F-E3693F7F88A7}"/>
                </a:ext>
              </a:extLst>
            </p:cNvPr>
            <p:cNvSpPr/>
            <p:nvPr/>
          </p:nvSpPr>
          <p:spPr>
            <a:xfrm>
              <a:off x="6879286" y="4028946"/>
              <a:ext cx="1539847" cy="32419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873EEBCD-58DF-428A-A8A7-B4C3BE019F41}"/>
                </a:ext>
              </a:extLst>
            </p:cNvPr>
            <p:cNvSpPr txBox="1"/>
            <p:nvPr/>
          </p:nvSpPr>
          <p:spPr>
            <a:xfrm>
              <a:off x="6913768" y="4099862"/>
              <a:ext cx="1470884" cy="1232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  <a:spcAft>
                  <a:spcPts val="1200"/>
                </a:spcAft>
              </a:pPr>
              <a:r>
                <a:rPr lang="en-US" sz="90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633FEE71-C0FE-47CD-A86F-5765E7D261E7}"/>
              </a:ext>
            </a:extLst>
          </p:cNvPr>
          <p:cNvSpPr txBox="1"/>
          <p:nvPr/>
        </p:nvSpPr>
        <p:spPr>
          <a:xfrm>
            <a:off x="2413569" y="659150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Services In Details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70D6BF1C-F829-4487-9D4A-7B1EBA865D34}"/>
              </a:ext>
            </a:extLst>
          </p:cNvPr>
          <p:cNvSpPr txBox="1"/>
          <p:nvPr/>
        </p:nvSpPr>
        <p:spPr>
          <a:xfrm>
            <a:off x="2413569" y="442309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D14322F7-D1E6-464A-B4B0-1523CEBC421F}"/>
              </a:ext>
            </a:extLst>
          </p:cNvPr>
          <p:cNvGrpSpPr/>
          <p:nvPr/>
        </p:nvGrpSpPr>
        <p:grpSpPr>
          <a:xfrm>
            <a:off x="1839148" y="2255579"/>
            <a:ext cx="266700" cy="368300"/>
            <a:chOff x="2567671" y="1357314"/>
            <a:chExt cx="266700" cy="368300"/>
          </a:xfrm>
        </p:grpSpPr>
        <p:sp>
          <p:nvSpPr>
            <p:cNvPr id="49" name="Freeform 6054">
              <a:extLst>
                <a:ext uri="{FF2B5EF4-FFF2-40B4-BE49-F238E27FC236}">
                  <a16:creationId xmlns:a16="http://schemas.microsoft.com/office/drawing/2014/main" xmlns="" id="{D2750C3D-9C0F-4C74-9C2C-8DA23F978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946" y="1401764"/>
              <a:ext cx="61913" cy="274638"/>
            </a:xfrm>
            <a:custGeom>
              <a:avLst/>
              <a:gdLst>
                <a:gd name="T0" fmla="*/ 14 w 14"/>
                <a:gd name="T1" fmla="*/ 0 h 63"/>
                <a:gd name="T2" fmla="*/ 0 w 14"/>
                <a:gd name="T3" fmla="*/ 29 h 63"/>
                <a:gd name="T4" fmla="*/ 0 w 14"/>
                <a:gd name="T5" fmla="*/ 35 h 63"/>
                <a:gd name="T6" fmla="*/ 14 w 14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3">
                  <a:moveTo>
                    <a:pt x="14" y="0"/>
                  </a:moveTo>
                  <a:cubicBezTo>
                    <a:pt x="14" y="13"/>
                    <a:pt x="8" y="25"/>
                    <a:pt x="0" y="29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8" y="38"/>
                    <a:pt x="14" y="50"/>
                    <a:pt x="14" y="63"/>
                  </a:cubicBezTo>
                </a:path>
              </a:pathLst>
            </a:cu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6055">
              <a:extLst>
                <a:ext uri="{FF2B5EF4-FFF2-40B4-BE49-F238E27FC236}">
                  <a16:creationId xmlns:a16="http://schemas.microsoft.com/office/drawing/2014/main" xmlns="" id="{E1DAC559-B983-4216-9D80-82F4B358D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359" y="1401764"/>
              <a:ext cx="63500" cy="274638"/>
            </a:xfrm>
            <a:custGeom>
              <a:avLst/>
              <a:gdLst>
                <a:gd name="T0" fmla="*/ 0 w 14"/>
                <a:gd name="T1" fmla="*/ 0 h 63"/>
                <a:gd name="T2" fmla="*/ 14 w 14"/>
                <a:gd name="T3" fmla="*/ 28 h 63"/>
                <a:gd name="T4" fmla="*/ 14 w 14"/>
                <a:gd name="T5" fmla="*/ 35 h 63"/>
                <a:gd name="T6" fmla="*/ 0 w 14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3">
                  <a:moveTo>
                    <a:pt x="0" y="0"/>
                  </a:moveTo>
                  <a:cubicBezTo>
                    <a:pt x="0" y="13"/>
                    <a:pt x="7" y="24"/>
                    <a:pt x="14" y="28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6" y="38"/>
                    <a:pt x="0" y="49"/>
                    <a:pt x="0" y="63"/>
                  </a:cubicBezTo>
                </a:path>
              </a:pathLst>
            </a:cu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Rectangle 6056">
              <a:extLst>
                <a:ext uri="{FF2B5EF4-FFF2-40B4-BE49-F238E27FC236}">
                  <a16:creationId xmlns:a16="http://schemas.microsoft.com/office/drawing/2014/main" xmlns="" id="{C5C01860-AD60-4B3C-A195-24A36A628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671" y="1357314"/>
              <a:ext cx="266700" cy="34925"/>
            </a:xfrm>
            <a:prstGeom prst="rect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Rectangle 6057">
              <a:extLst>
                <a:ext uri="{FF2B5EF4-FFF2-40B4-BE49-F238E27FC236}">
                  <a16:creationId xmlns:a16="http://schemas.microsoft.com/office/drawing/2014/main" xmlns="" id="{7892D10C-4281-4A80-9024-B5CF872F9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671" y="1690689"/>
              <a:ext cx="266700" cy="34925"/>
            </a:xfrm>
            <a:prstGeom prst="rect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Line 6058">
              <a:extLst>
                <a:ext uri="{FF2B5EF4-FFF2-40B4-BE49-F238E27FC236}">
                  <a16:creationId xmlns:a16="http://schemas.microsoft.com/office/drawing/2014/main" xmlns="" id="{2FCDF57A-8FED-49FC-9901-D3E2D39477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1334" y="1651002"/>
              <a:ext cx="0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Line 6059">
              <a:extLst>
                <a:ext uri="{FF2B5EF4-FFF2-40B4-BE49-F238E27FC236}">
                  <a16:creationId xmlns:a16="http://schemas.microsoft.com/office/drawing/2014/main" xmlns="" id="{065C49C7-95D1-4550-9E06-0A9A207447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628777"/>
              <a:ext cx="0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Line 6060">
              <a:extLst>
                <a:ext uri="{FF2B5EF4-FFF2-40B4-BE49-F238E27FC236}">
                  <a16:creationId xmlns:a16="http://schemas.microsoft.com/office/drawing/2014/main" xmlns="" id="{F26DCEF5-8BB6-4CD2-B12C-45D1610C89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0709" y="1651002"/>
              <a:ext cx="0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Line 6061">
              <a:extLst>
                <a:ext uri="{FF2B5EF4-FFF2-40B4-BE49-F238E27FC236}">
                  <a16:creationId xmlns:a16="http://schemas.microsoft.com/office/drawing/2014/main" xmlns="" id="{5A70AABE-E03A-4C10-AE6B-A1F2A67015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550989"/>
              <a:ext cx="0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Line 6062">
              <a:extLst>
                <a:ext uri="{FF2B5EF4-FFF2-40B4-BE49-F238E27FC236}">
                  <a16:creationId xmlns:a16="http://schemas.microsoft.com/office/drawing/2014/main" xmlns="" id="{BE6D9AB0-C2D2-42FF-BA43-2E39AF3F61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589089"/>
              <a:ext cx="0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Line 6063">
              <a:extLst>
                <a:ext uri="{FF2B5EF4-FFF2-40B4-BE49-F238E27FC236}">
                  <a16:creationId xmlns:a16="http://schemas.microsoft.com/office/drawing/2014/main" xmlns="" id="{271D906A-089C-4A7C-AADA-5B60D7580B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511302"/>
              <a:ext cx="0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Line 6064">
              <a:extLst>
                <a:ext uri="{FF2B5EF4-FFF2-40B4-BE49-F238E27FC236}">
                  <a16:creationId xmlns:a16="http://schemas.microsoft.com/office/drawing/2014/main" xmlns="" id="{A84F3C04-DB01-415D-92C9-1F6C6BE9BD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1334" y="1471614"/>
              <a:ext cx="0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Line 6065">
              <a:extLst>
                <a:ext uri="{FF2B5EF4-FFF2-40B4-BE49-F238E27FC236}">
                  <a16:creationId xmlns:a16="http://schemas.microsoft.com/office/drawing/2014/main" xmlns="" id="{DC5EC639-636A-4176-BA6D-F160F1CA53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471614"/>
              <a:ext cx="0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Line 6066">
              <a:extLst>
                <a:ext uri="{FF2B5EF4-FFF2-40B4-BE49-F238E27FC236}">
                  <a16:creationId xmlns:a16="http://schemas.microsoft.com/office/drawing/2014/main" xmlns="" id="{6C45F4FD-F5F6-4F44-AE05-DEF0B88245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021" y="1431927"/>
              <a:ext cx="0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Line 6067">
              <a:extLst>
                <a:ext uri="{FF2B5EF4-FFF2-40B4-BE49-F238E27FC236}">
                  <a16:creationId xmlns:a16="http://schemas.microsoft.com/office/drawing/2014/main" xmlns="" id="{A128C494-38B5-47CD-B4A0-7926A4581E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0709" y="1471614"/>
              <a:ext cx="0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78C38260-4162-482B-83BA-883456DD5F77}"/>
              </a:ext>
            </a:extLst>
          </p:cNvPr>
          <p:cNvGrpSpPr/>
          <p:nvPr/>
        </p:nvGrpSpPr>
        <p:grpSpPr>
          <a:xfrm>
            <a:off x="4636355" y="2255579"/>
            <a:ext cx="244475" cy="376237"/>
            <a:chOff x="9378951" y="1349376"/>
            <a:chExt cx="244475" cy="376237"/>
          </a:xfrm>
        </p:grpSpPr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xmlns="" id="{88BE56B2-6F7E-480E-A20E-F75BE3ADB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8951" y="1349376"/>
              <a:ext cx="244475" cy="271463"/>
            </a:xfrm>
            <a:custGeom>
              <a:avLst/>
              <a:gdLst>
                <a:gd name="T0" fmla="*/ 11 w 55"/>
                <a:gd name="T1" fmla="*/ 62 h 62"/>
                <a:gd name="T2" fmla="*/ 13 w 55"/>
                <a:gd name="T3" fmla="*/ 50 h 62"/>
                <a:gd name="T4" fmla="*/ 0 w 55"/>
                <a:gd name="T5" fmla="*/ 28 h 62"/>
                <a:gd name="T6" fmla="*/ 28 w 55"/>
                <a:gd name="T7" fmla="*/ 0 h 62"/>
                <a:gd name="T8" fmla="*/ 55 w 55"/>
                <a:gd name="T9" fmla="*/ 28 h 62"/>
                <a:gd name="T10" fmla="*/ 43 w 55"/>
                <a:gd name="T11" fmla="*/ 50 h 62"/>
                <a:gd name="T12" fmla="*/ 43 w 55"/>
                <a:gd name="T13" fmla="*/ 62 h 62"/>
                <a:gd name="T14" fmla="*/ 11 w 55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62">
                  <a:moveTo>
                    <a:pt x="11" y="62"/>
                  </a:moveTo>
                  <a:cubicBezTo>
                    <a:pt x="11" y="62"/>
                    <a:pt x="15" y="56"/>
                    <a:pt x="13" y="50"/>
                  </a:cubicBezTo>
                  <a:cubicBezTo>
                    <a:pt x="10" y="45"/>
                    <a:pt x="0" y="37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4" y="0"/>
                    <a:pt x="55" y="13"/>
                    <a:pt x="55" y="28"/>
                  </a:cubicBezTo>
                  <a:cubicBezTo>
                    <a:pt x="55" y="38"/>
                    <a:pt x="46" y="45"/>
                    <a:pt x="43" y="50"/>
                  </a:cubicBezTo>
                  <a:cubicBezTo>
                    <a:pt x="40" y="54"/>
                    <a:pt x="43" y="62"/>
                    <a:pt x="43" y="62"/>
                  </a:cubicBezTo>
                  <a:lnTo>
                    <a:pt x="11" y="62"/>
                  </a:lnTo>
                  <a:close/>
                </a:path>
              </a:pathLst>
            </a:cu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Line 107">
              <a:extLst>
                <a:ext uri="{FF2B5EF4-FFF2-40B4-BE49-F238E27FC236}">
                  <a16:creationId xmlns:a16="http://schemas.microsoft.com/office/drawing/2014/main" xmlns="" id="{3A716605-6ABF-44E6-9029-90BE14FDA3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36101" y="1655763"/>
              <a:ext cx="125413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Line 108">
              <a:extLst>
                <a:ext uri="{FF2B5EF4-FFF2-40B4-BE49-F238E27FC236}">
                  <a16:creationId xmlns:a16="http://schemas.microsoft.com/office/drawing/2014/main" xmlns="" id="{03FDF18E-A945-4C5C-89C3-3249D927A6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3563" y="1690688"/>
              <a:ext cx="90488" cy="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109">
              <a:extLst>
                <a:ext uri="{FF2B5EF4-FFF2-40B4-BE49-F238E27FC236}">
                  <a16:creationId xmlns:a16="http://schemas.microsoft.com/office/drawing/2014/main" xmlns="" id="{B11D601C-B9BC-4B99-98E8-A6765002C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1338" y="1479551"/>
              <a:ext cx="49213" cy="131763"/>
            </a:xfrm>
            <a:custGeom>
              <a:avLst/>
              <a:gdLst>
                <a:gd name="T0" fmla="*/ 31 w 31"/>
                <a:gd name="T1" fmla="*/ 83 h 83"/>
                <a:gd name="T2" fmla="*/ 31 w 31"/>
                <a:gd name="T3" fmla="*/ 56 h 83"/>
                <a:gd name="T4" fmla="*/ 0 w 31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83">
                  <a:moveTo>
                    <a:pt x="31" y="83"/>
                  </a:moveTo>
                  <a:lnTo>
                    <a:pt x="31" y="56"/>
                  </a:lnTo>
                  <a:lnTo>
                    <a:pt x="0" y="0"/>
                  </a:lnTo>
                </a:path>
              </a:pathLst>
            </a:cu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110">
              <a:extLst>
                <a:ext uri="{FF2B5EF4-FFF2-40B4-BE49-F238E27FC236}">
                  <a16:creationId xmlns:a16="http://schemas.microsoft.com/office/drawing/2014/main" xmlns="" id="{8DC43C6F-7213-413B-97AB-69FD8F06E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479551"/>
              <a:ext cx="49213" cy="131763"/>
            </a:xfrm>
            <a:custGeom>
              <a:avLst/>
              <a:gdLst>
                <a:gd name="T0" fmla="*/ 0 w 31"/>
                <a:gd name="T1" fmla="*/ 83 h 83"/>
                <a:gd name="T2" fmla="*/ 0 w 31"/>
                <a:gd name="T3" fmla="*/ 56 h 83"/>
                <a:gd name="T4" fmla="*/ 31 w 31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83">
                  <a:moveTo>
                    <a:pt x="0" y="83"/>
                  </a:moveTo>
                  <a:lnTo>
                    <a:pt x="0" y="56"/>
                  </a:lnTo>
                  <a:lnTo>
                    <a:pt x="31" y="0"/>
                  </a:lnTo>
                </a:path>
              </a:pathLst>
            </a:cu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111">
              <a:extLst>
                <a:ext uri="{FF2B5EF4-FFF2-40B4-BE49-F238E27FC236}">
                  <a16:creationId xmlns:a16="http://schemas.microsoft.com/office/drawing/2014/main" xmlns="" id="{C8598ACE-A062-4C47-966D-8B845D1A1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6" y="1462088"/>
              <a:ext cx="80963" cy="26988"/>
            </a:xfrm>
            <a:custGeom>
              <a:avLst/>
              <a:gdLst>
                <a:gd name="T0" fmla="*/ 0 w 51"/>
                <a:gd name="T1" fmla="*/ 3 h 17"/>
                <a:gd name="T2" fmla="*/ 12 w 51"/>
                <a:gd name="T3" fmla="*/ 17 h 17"/>
                <a:gd name="T4" fmla="*/ 26 w 51"/>
                <a:gd name="T5" fmla="*/ 3 h 17"/>
                <a:gd name="T6" fmla="*/ 37 w 51"/>
                <a:gd name="T7" fmla="*/ 17 h 17"/>
                <a:gd name="T8" fmla="*/ 51 w 51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7">
                  <a:moveTo>
                    <a:pt x="0" y="3"/>
                  </a:moveTo>
                  <a:lnTo>
                    <a:pt x="12" y="17"/>
                  </a:lnTo>
                  <a:lnTo>
                    <a:pt x="26" y="3"/>
                  </a:lnTo>
                  <a:lnTo>
                    <a:pt x="37" y="17"/>
                  </a:lnTo>
                  <a:lnTo>
                    <a:pt x="51" y="0"/>
                  </a:lnTo>
                </a:path>
              </a:pathLst>
            </a:cu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Rectangle 112">
              <a:extLst>
                <a:ext uri="{FF2B5EF4-FFF2-40B4-BE49-F238E27FC236}">
                  <a16:creationId xmlns:a16="http://schemas.microsoft.com/office/drawing/2014/main" xmlns="" id="{CCF2F216-9CA4-45C4-A13F-62874480C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8163" y="1620838"/>
              <a:ext cx="142875" cy="34925"/>
            </a:xfrm>
            <a:prstGeom prst="rect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Rectangle 113">
              <a:extLst>
                <a:ext uri="{FF2B5EF4-FFF2-40B4-BE49-F238E27FC236}">
                  <a16:creationId xmlns:a16="http://schemas.microsoft.com/office/drawing/2014/main" xmlns="" id="{A37F6A07-F075-4DDF-B832-F60646B13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5626" y="1655763"/>
              <a:ext cx="106363" cy="34925"/>
            </a:xfrm>
            <a:prstGeom prst="rect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Rectangle 114">
              <a:extLst>
                <a:ext uri="{FF2B5EF4-FFF2-40B4-BE49-F238E27FC236}">
                  <a16:creationId xmlns:a16="http://schemas.microsoft.com/office/drawing/2014/main" xmlns="" id="{347F8847-510E-4215-8DB1-EAC71B7E6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3088" y="1690688"/>
              <a:ext cx="71438" cy="34925"/>
            </a:xfrm>
            <a:prstGeom prst="rect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2C4C38E9-9770-4883-BA59-6B3AD4F3A226}"/>
              </a:ext>
            </a:extLst>
          </p:cNvPr>
          <p:cNvGrpSpPr/>
          <p:nvPr/>
        </p:nvGrpSpPr>
        <p:grpSpPr>
          <a:xfrm>
            <a:off x="10008868" y="2255579"/>
            <a:ext cx="342900" cy="350837"/>
            <a:chOff x="10088563" y="2120901"/>
            <a:chExt cx="342900" cy="350837"/>
          </a:xfrm>
        </p:grpSpPr>
        <p:sp>
          <p:nvSpPr>
            <p:cNvPr id="74" name="Freeform 154">
              <a:extLst>
                <a:ext uri="{FF2B5EF4-FFF2-40B4-BE49-F238E27FC236}">
                  <a16:creationId xmlns:a16="http://schemas.microsoft.com/office/drawing/2014/main" xmlns="" id="{59D58232-CD85-4896-A14B-AE1BF545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0476" y="2120901"/>
              <a:ext cx="209550" cy="280988"/>
            </a:xfrm>
            <a:custGeom>
              <a:avLst/>
              <a:gdLst>
                <a:gd name="T0" fmla="*/ 0 w 48"/>
                <a:gd name="T1" fmla="*/ 0 h 64"/>
                <a:gd name="T2" fmla="*/ 0 w 48"/>
                <a:gd name="T3" fmla="*/ 29 h 64"/>
                <a:gd name="T4" fmla="*/ 16 w 48"/>
                <a:gd name="T5" fmla="*/ 51 h 64"/>
                <a:gd name="T6" fmla="*/ 16 w 48"/>
                <a:gd name="T7" fmla="*/ 64 h 64"/>
                <a:gd name="T8" fmla="*/ 32 w 48"/>
                <a:gd name="T9" fmla="*/ 64 h 64"/>
                <a:gd name="T10" fmla="*/ 32 w 48"/>
                <a:gd name="T11" fmla="*/ 51 h 64"/>
                <a:gd name="T12" fmla="*/ 48 w 48"/>
                <a:gd name="T13" fmla="*/ 29 h 64"/>
                <a:gd name="T14" fmla="*/ 48 w 48"/>
                <a:gd name="T15" fmla="*/ 0 h 64"/>
                <a:gd name="T16" fmla="*/ 0 w 48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4">
                  <a:moveTo>
                    <a:pt x="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7" y="48"/>
                    <a:pt x="16" y="5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42" y="48"/>
                    <a:pt x="48" y="39"/>
                    <a:pt x="48" y="29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155">
              <a:extLst>
                <a:ext uri="{FF2B5EF4-FFF2-40B4-BE49-F238E27FC236}">
                  <a16:creationId xmlns:a16="http://schemas.microsoft.com/office/drawing/2014/main" xmlns="" id="{3F76D8AC-E192-47AE-91D0-211C5294E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2401888"/>
              <a:ext cx="139700" cy="26988"/>
            </a:xfrm>
            <a:custGeom>
              <a:avLst/>
              <a:gdLst>
                <a:gd name="T0" fmla="*/ 88 w 88"/>
                <a:gd name="T1" fmla="*/ 17 h 17"/>
                <a:gd name="T2" fmla="*/ 88 w 88"/>
                <a:gd name="T3" fmla="*/ 0 h 17"/>
                <a:gd name="T4" fmla="*/ 0 w 88"/>
                <a:gd name="T5" fmla="*/ 0 h 17"/>
                <a:gd name="T6" fmla="*/ 0 w 88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7">
                  <a:moveTo>
                    <a:pt x="88" y="17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Rectangle 156">
              <a:extLst>
                <a:ext uri="{FF2B5EF4-FFF2-40B4-BE49-F238E27FC236}">
                  <a16:creationId xmlns:a16="http://schemas.microsoft.com/office/drawing/2014/main" xmlns="" id="{DEADC530-D283-4301-9EB0-B86942FD7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50476" y="2436813"/>
              <a:ext cx="209550" cy="34925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157">
              <a:extLst>
                <a:ext uri="{FF2B5EF4-FFF2-40B4-BE49-F238E27FC236}">
                  <a16:creationId xmlns:a16="http://schemas.microsoft.com/office/drawing/2014/main" xmlns="" id="{791DA7E0-06CC-4D3D-9E02-B8325B13E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3338" y="2160588"/>
              <a:ext cx="128588" cy="123825"/>
            </a:xfrm>
            <a:custGeom>
              <a:avLst/>
              <a:gdLst>
                <a:gd name="T0" fmla="*/ 53 w 81"/>
                <a:gd name="T1" fmla="*/ 25 h 78"/>
                <a:gd name="T2" fmla="*/ 81 w 81"/>
                <a:gd name="T3" fmla="*/ 28 h 78"/>
                <a:gd name="T4" fmla="*/ 61 w 81"/>
                <a:gd name="T5" fmla="*/ 50 h 78"/>
                <a:gd name="T6" fmla="*/ 67 w 81"/>
                <a:gd name="T7" fmla="*/ 78 h 78"/>
                <a:gd name="T8" fmla="*/ 39 w 81"/>
                <a:gd name="T9" fmla="*/ 64 h 78"/>
                <a:gd name="T10" fmla="*/ 14 w 81"/>
                <a:gd name="T11" fmla="*/ 78 h 78"/>
                <a:gd name="T12" fmla="*/ 20 w 81"/>
                <a:gd name="T13" fmla="*/ 50 h 78"/>
                <a:gd name="T14" fmla="*/ 0 w 81"/>
                <a:gd name="T15" fmla="*/ 31 h 78"/>
                <a:gd name="T16" fmla="*/ 28 w 81"/>
                <a:gd name="T17" fmla="*/ 25 h 78"/>
                <a:gd name="T18" fmla="*/ 39 w 81"/>
                <a:gd name="T19" fmla="*/ 0 h 78"/>
                <a:gd name="T20" fmla="*/ 53 w 81"/>
                <a:gd name="T2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8">
                  <a:moveTo>
                    <a:pt x="53" y="25"/>
                  </a:moveTo>
                  <a:lnTo>
                    <a:pt x="81" y="28"/>
                  </a:lnTo>
                  <a:lnTo>
                    <a:pt x="61" y="50"/>
                  </a:lnTo>
                  <a:lnTo>
                    <a:pt x="67" y="78"/>
                  </a:lnTo>
                  <a:lnTo>
                    <a:pt x="39" y="64"/>
                  </a:lnTo>
                  <a:lnTo>
                    <a:pt x="14" y="78"/>
                  </a:lnTo>
                  <a:lnTo>
                    <a:pt x="20" y="50"/>
                  </a:lnTo>
                  <a:lnTo>
                    <a:pt x="0" y="31"/>
                  </a:lnTo>
                  <a:lnTo>
                    <a:pt x="28" y="25"/>
                  </a:lnTo>
                  <a:lnTo>
                    <a:pt x="39" y="0"/>
                  </a:lnTo>
                  <a:lnTo>
                    <a:pt x="53" y="25"/>
                  </a:lnTo>
                  <a:close/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58">
              <a:extLst>
                <a:ext uri="{FF2B5EF4-FFF2-40B4-BE49-F238E27FC236}">
                  <a16:creationId xmlns:a16="http://schemas.microsoft.com/office/drawing/2014/main" xmlns="" id="{72D17C5E-F77C-4B6E-9364-063C2875B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8563" y="2157413"/>
              <a:ext cx="61913" cy="130175"/>
            </a:xfrm>
            <a:custGeom>
              <a:avLst/>
              <a:gdLst>
                <a:gd name="T0" fmla="*/ 14 w 14"/>
                <a:gd name="T1" fmla="*/ 30 h 30"/>
                <a:gd name="T2" fmla="*/ 0 w 14"/>
                <a:gd name="T3" fmla="*/ 0 h 30"/>
                <a:gd name="T4" fmla="*/ 12 w 14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30">
                  <a:moveTo>
                    <a:pt x="14" y="30"/>
                  </a:moveTo>
                  <a:cubicBezTo>
                    <a:pt x="6" y="30"/>
                    <a:pt x="0" y="12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59">
              <a:extLst>
                <a:ext uri="{FF2B5EF4-FFF2-40B4-BE49-F238E27FC236}">
                  <a16:creationId xmlns:a16="http://schemas.microsoft.com/office/drawing/2014/main" xmlns="" id="{14F3CDC0-87CD-4F55-BB84-D25EAD865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4788" y="2157413"/>
              <a:ext cx="66675" cy="130175"/>
            </a:xfrm>
            <a:custGeom>
              <a:avLst/>
              <a:gdLst>
                <a:gd name="T0" fmla="*/ 0 w 15"/>
                <a:gd name="T1" fmla="*/ 30 h 30"/>
                <a:gd name="T2" fmla="*/ 15 w 15"/>
                <a:gd name="T3" fmla="*/ 0 h 30"/>
                <a:gd name="T4" fmla="*/ 1 w 15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30">
                  <a:moveTo>
                    <a:pt x="0" y="30"/>
                  </a:moveTo>
                  <a:cubicBezTo>
                    <a:pt x="8" y="30"/>
                    <a:pt x="15" y="12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B69FF15B-D674-421C-9BB3-6D47318EB4B2}"/>
              </a:ext>
            </a:extLst>
          </p:cNvPr>
          <p:cNvGrpSpPr/>
          <p:nvPr/>
        </p:nvGrpSpPr>
        <p:grpSpPr>
          <a:xfrm>
            <a:off x="7295369" y="2255579"/>
            <a:ext cx="282575" cy="388938"/>
            <a:chOff x="9359901" y="2100263"/>
            <a:chExt cx="282575" cy="388938"/>
          </a:xfrm>
        </p:grpSpPr>
        <p:sp>
          <p:nvSpPr>
            <p:cNvPr id="81" name="Freeform 163">
              <a:extLst>
                <a:ext uri="{FF2B5EF4-FFF2-40B4-BE49-F238E27FC236}">
                  <a16:creationId xmlns:a16="http://schemas.microsoft.com/office/drawing/2014/main" xmlns="" id="{43EABCF8-2369-4E66-AE59-498E7F422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4351" y="2100263"/>
              <a:ext cx="233363" cy="296863"/>
            </a:xfrm>
            <a:custGeom>
              <a:avLst/>
              <a:gdLst>
                <a:gd name="T0" fmla="*/ 39 w 53"/>
                <a:gd name="T1" fmla="*/ 68 h 68"/>
                <a:gd name="T2" fmla="*/ 50 w 53"/>
                <a:gd name="T3" fmla="*/ 26 h 68"/>
                <a:gd name="T4" fmla="*/ 36 w 53"/>
                <a:gd name="T5" fmla="*/ 1 h 68"/>
                <a:gd name="T6" fmla="*/ 11 w 53"/>
                <a:gd name="T7" fmla="*/ 15 h 68"/>
                <a:gd name="T8" fmla="*/ 0 w 53"/>
                <a:gd name="T9" fmla="*/ 58 h 68"/>
                <a:gd name="T10" fmla="*/ 39 w 53"/>
                <a:gd name="T1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68">
                  <a:moveTo>
                    <a:pt x="39" y="68"/>
                  </a:moveTo>
                  <a:cubicBezTo>
                    <a:pt x="50" y="26"/>
                    <a:pt x="50" y="26"/>
                    <a:pt x="50" y="26"/>
                  </a:cubicBezTo>
                  <a:cubicBezTo>
                    <a:pt x="53" y="15"/>
                    <a:pt x="40" y="2"/>
                    <a:pt x="36" y="1"/>
                  </a:cubicBezTo>
                  <a:cubicBezTo>
                    <a:pt x="31" y="0"/>
                    <a:pt x="14" y="5"/>
                    <a:pt x="11" y="15"/>
                  </a:cubicBezTo>
                  <a:cubicBezTo>
                    <a:pt x="0" y="58"/>
                    <a:pt x="0" y="58"/>
                    <a:pt x="0" y="58"/>
                  </a:cubicBezTo>
                  <a:lnTo>
                    <a:pt x="39" y="68"/>
                  </a:lnTo>
                  <a:close/>
                </a:path>
              </a:pathLst>
            </a:cu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64">
              <a:extLst>
                <a:ext uri="{FF2B5EF4-FFF2-40B4-BE49-F238E27FC236}">
                  <a16:creationId xmlns:a16="http://schemas.microsoft.com/office/drawing/2014/main" xmlns="" id="{D90A2B27-8378-4EEC-8397-BD2B0D88C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366963"/>
              <a:ext cx="98425" cy="61913"/>
            </a:xfrm>
            <a:custGeom>
              <a:avLst/>
              <a:gdLst>
                <a:gd name="T0" fmla="*/ 9 w 62"/>
                <a:gd name="T1" fmla="*/ 0 h 39"/>
                <a:gd name="T2" fmla="*/ 62 w 62"/>
                <a:gd name="T3" fmla="*/ 14 h 39"/>
                <a:gd name="T4" fmla="*/ 56 w 62"/>
                <a:gd name="T5" fmla="*/ 39 h 39"/>
                <a:gd name="T6" fmla="*/ 0 w 62"/>
                <a:gd name="T7" fmla="*/ 25 h 39"/>
                <a:gd name="T8" fmla="*/ 9 w 62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9">
                  <a:moveTo>
                    <a:pt x="9" y="0"/>
                  </a:moveTo>
                  <a:lnTo>
                    <a:pt x="62" y="14"/>
                  </a:lnTo>
                  <a:lnTo>
                    <a:pt x="56" y="39"/>
                  </a:lnTo>
                  <a:lnTo>
                    <a:pt x="0" y="25"/>
                  </a:lnTo>
                  <a:lnTo>
                    <a:pt x="9" y="0"/>
                  </a:lnTo>
                  <a:close/>
                </a:path>
              </a:pathLst>
            </a:cu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65">
              <a:extLst>
                <a:ext uri="{FF2B5EF4-FFF2-40B4-BE49-F238E27FC236}">
                  <a16:creationId xmlns:a16="http://schemas.microsoft.com/office/drawing/2014/main" xmlns="" id="{436AF125-20F3-4267-9D79-4E63B09C5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9901" y="2227263"/>
              <a:ext cx="74613" cy="114300"/>
            </a:xfrm>
            <a:custGeom>
              <a:avLst/>
              <a:gdLst>
                <a:gd name="T0" fmla="*/ 47 w 47"/>
                <a:gd name="T1" fmla="*/ 0 h 72"/>
                <a:gd name="T2" fmla="*/ 14 w 47"/>
                <a:gd name="T3" fmla="*/ 19 h 72"/>
                <a:gd name="T4" fmla="*/ 0 w 47"/>
                <a:gd name="T5" fmla="*/ 72 h 72"/>
                <a:gd name="T6" fmla="*/ 33 w 47"/>
                <a:gd name="T7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2">
                  <a:moveTo>
                    <a:pt x="47" y="0"/>
                  </a:moveTo>
                  <a:lnTo>
                    <a:pt x="14" y="19"/>
                  </a:lnTo>
                  <a:lnTo>
                    <a:pt x="0" y="72"/>
                  </a:lnTo>
                  <a:lnTo>
                    <a:pt x="33" y="52"/>
                  </a:lnTo>
                </a:path>
              </a:pathLst>
            </a:cu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66">
              <a:extLst>
                <a:ext uri="{FF2B5EF4-FFF2-40B4-BE49-F238E27FC236}">
                  <a16:creationId xmlns:a16="http://schemas.microsoft.com/office/drawing/2014/main" xmlns="" id="{7A5AE041-87E1-49DF-B6A7-3682C5C44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0088" y="2270126"/>
              <a:ext cx="52388" cy="141288"/>
            </a:xfrm>
            <a:custGeom>
              <a:avLst/>
              <a:gdLst>
                <a:gd name="T0" fmla="*/ 14 w 33"/>
                <a:gd name="T1" fmla="*/ 0 h 89"/>
                <a:gd name="T2" fmla="*/ 33 w 33"/>
                <a:gd name="T3" fmla="*/ 34 h 89"/>
                <a:gd name="T4" fmla="*/ 19 w 33"/>
                <a:gd name="T5" fmla="*/ 89 h 89"/>
                <a:gd name="T6" fmla="*/ 0 w 33"/>
                <a:gd name="T7" fmla="*/ 5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89">
                  <a:moveTo>
                    <a:pt x="14" y="0"/>
                  </a:moveTo>
                  <a:lnTo>
                    <a:pt x="33" y="34"/>
                  </a:lnTo>
                  <a:lnTo>
                    <a:pt x="19" y="89"/>
                  </a:lnTo>
                  <a:lnTo>
                    <a:pt x="0" y="53"/>
                  </a:lnTo>
                </a:path>
              </a:pathLst>
            </a:cu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67">
              <a:extLst>
                <a:ext uri="{FF2B5EF4-FFF2-40B4-BE49-F238E27FC236}">
                  <a16:creationId xmlns:a16="http://schemas.microsoft.com/office/drawing/2014/main" xmlns="" id="{0A8E8C1C-C8EA-46EA-95B2-705D65F81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8963" y="2165351"/>
              <a:ext cx="106363" cy="104775"/>
            </a:xfrm>
            <a:custGeom>
              <a:avLst/>
              <a:gdLst>
                <a:gd name="T0" fmla="*/ 1 w 24"/>
                <a:gd name="T1" fmla="*/ 10 h 24"/>
                <a:gd name="T2" fmla="*/ 15 w 24"/>
                <a:gd name="T3" fmla="*/ 2 h 24"/>
                <a:gd name="T4" fmla="*/ 23 w 24"/>
                <a:gd name="T5" fmla="*/ 15 h 24"/>
                <a:gd name="T6" fmla="*/ 9 w 24"/>
                <a:gd name="T7" fmla="*/ 23 h 24"/>
                <a:gd name="T8" fmla="*/ 1 w 24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" y="10"/>
                  </a:moveTo>
                  <a:cubicBezTo>
                    <a:pt x="3" y="4"/>
                    <a:pt x="9" y="0"/>
                    <a:pt x="15" y="2"/>
                  </a:cubicBezTo>
                  <a:cubicBezTo>
                    <a:pt x="21" y="3"/>
                    <a:pt x="24" y="9"/>
                    <a:pt x="23" y="15"/>
                  </a:cubicBezTo>
                  <a:cubicBezTo>
                    <a:pt x="21" y="21"/>
                    <a:pt x="15" y="24"/>
                    <a:pt x="9" y="23"/>
                  </a:cubicBezTo>
                  <a:cubicBezTo>
                    <a:pt x="3" y="21"/>
                    <a:pt x="0" y="15"/>
                    <a:pt x="1" y="10"/>
                  </a:cubicBezTo>
                  <a:close/>
                </a:path>
              </a:pathLst>
            </a:cu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Line 168">
              <a:extLst>
                <a:ext uri="{FF2B5EF4-FFF2-40B4-BE49-F238E27FC236}">
                  <a16:creationId xmlns:a16="http://schemas.microsoft.com/office/drawing/2014/main" xmlns="" id="{FD6C96F7-4A43-4D8C-9605-72D3F68AD7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34513" y="2432051"/>
              <a:ext cx="9525" cy="4445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Line 169">
              <a:extLst>
                <a:ext uri="{FF2B5EF4-FFF2-40B4-BE49-F238E27FC236}">
                  <a16:creationId xmlns:a16="http://schemas.microsoft.com/office/drawing/2014/main" xmlns="" id="{6CBFC13A-4CFC-4F61-8176-E5B1504F85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91663" y="2446338"/>
              <a:ext cx="9525" cy="42863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Line 170">
              <a:extLst>
                <a:ext uri="{FF2B5EF4-FFF2-40B4-BE49-F238E27FC236}">
                  <a16:creationId xmlns:a16="http://schemas.microsoft.com/office/drawing/2014/main" xmlns="" id="{2DF8C8E3-7867-4391-ADFF-941FAAE94D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61501" y="2441576"/>
              <a:ext cx="12700" cy="42863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Line 171">
              <a:extLst>
                <a:ext uri="{FF2B5EF4-FFF2-40B4-BE49-F238E27FC236}">
                  <a16:creationId xmlns:a16="http://schemas.microsoft.com/office/drawing/2014/main" xmlns="" id="{3C43F320-D51B-456F-BC82-14B0DCEF34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10713" y="2205038"/>
              <a:ext cx="34925" cy="12700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Line 172">
              <a:extLst>
                <a:ext uri="{FF2B5EF4-FFF2-40B4-BE49-F238E27FC236}">
                  <a16:creationId xmlns:a16="http://schemas.microsoft.com/office/drawing/2014/main" xmlns="" id="{A77972AB-07EB-40B5-8681-EECFD8B49E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36113" y="2227263"/>
              <a:ext cx="14288" cy="4763"/>
            </a:xfrm>
            <a:prstGeom prst="line">
              <a:avLst/>
            </a:prstGeom>
            <a:noFill/>
            <a:ln w="174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419196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1BFE8A5-FC5E-4B7C-AFB4-4794F0342104}"/>
              </a:ext>
            </a:extLst>
          </p:cNvPr>
          <p:cNvSpPr txBox="1"/>
          <p:nvPr/>
        </p:nvSpPr>
        <p:spPr>
          <a:xfrm>
            <a:off x="596110" y="1600715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What We Do?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051E6B7-67E7-4B6D-9A27-BCF7C42C83F1}"/>
              </a:ext>
            </a:extLst>
          </p:cNvPr>
          <p:cNvSpPr txBox="1"/>
          <p:nvPr/>
        </p:nvSpPr>
        <p:spPr>
          <a:xfrm>
            <a:off x="596110" y="1383874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xmlns="" id="{CFDC4BE8-8F00-4D28-80F0-77351077CF4B}"/>
              </a:ext>
            </a:extLst>
          </p:cNvPr>
          <p:cNvSpPr txBox="1">
            <a:spLocks/>
          </p:cNvSpPr>
          <p:nvPr/>
        </p:nvSpPr>
        <p:spPr>
          <a:xfrm>
            <a:off x="530200" y="2818403"/>
            <a:ext cx="3519240" cy="182880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Your Details Comes Here</a:t>
            </a:r>
            <a:r>
              <a:rPr lang="en-US" sz="24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/>
            </a:r>
            <a:br>
              <a:rPr lang="en-US" sz="24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</a:b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US" sz="1600" kern="0" dirty="0">
              <a:solidFill>
                <a:schemeClr val="bg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xmlns="" id="{2B486A95-A774-4B6D-89B9-01064AA935D9}"/>
              </a:ext>
            </a:extLst>
          </p:cNvPr>
          <p:cNvSpPr txBox="1">
            <a:spLocks/>
          </p:cNvSpPr>
          <p:nvPr/>
        </p:nvSpPr>
        <p:spPr>
          <a:xfrm>
            <a:off x="530200" y="4546305"/>
            <a:ext cx="3519240" cy="182880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Your Details Comes Here</a:t>
            </a:r>
            <a:r>
              <a:rPr lang="en-US" sz="24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/>
            </a:r>
            <a:br>
              <a:rPr lang="en-US" sz="24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</a:b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US" sz="1600" kern="0" dirty="0">
              <a:solidFill>
                <a:schemeClr val="bg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xmlns="" id="{B1B2A0DB-CAB9-4F1A-85B7-96D5D09EB54E}"/>
              </a:ext>
            </a:extLst>
          </p:cNvPr>
          <p:cNvSpPr txBox="1">
            <a:spLocks/>
          </p:cNvSpPr>
          <p:nvPr/>
        </p:nvSpPr>
        <p:spPr>
          <a:xfrm>
            <a:off x="4340196" y="2818403"/>
            <a:ext cx="3519240" cy="182880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Your Details Comes Here</a:t>
            </a:r>
            <a:r>
              <a:rPr lang="en-US" sz="24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/>
            </a:r>
            <a:br>
              <a:rPr lang="en-US" sz="24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</a:b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US" sz="1600" kern="0" dirty="0">
              <a:solidFill>
                <a:schemeClr val="bg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xmlns="" id="{4F9736AC-A2F8-4536-B4BA-781CFDE253EA}"/>
              </a:ext>
            </a:extLst>
          </p:cNvPr>
          <p:cNvSpPr txBox="1">
            <a:spLocks/>
          </p:cNvSpPr>
          <p:nvPr/>
        </p:nvSpPr>
        <p:spPr>
          <a:xfrm>
            <a:off x="4340196" y="4546305"/>
            <a:ext cx="3519240" cy="182880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Your Details Comes Here</a:t>
            </a:r>
            <a:r>
              <a:rPr lang="en-US" sz="24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/>
            </a:r>
            <a:br>
              <a:rPr lang="en-US" sz="2400" b="1" kern="0" dirty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</a:b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US" sz="1600" kern="0" dirty="0">
              <a:solidFill>
                <a:schemeClr val="bg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893F3BBD-7813-4E73-ABD7-42B7AB47D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13131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119083" y="1471456"/>
            <a:ext cx="2298734" cy="1904162"/>
          </a:xfrm>
          <a:prstGeom prst="rect">
            <a:avLst/>
          </a:prstGeom>
          <a:solidFill>
            <a:srgbClr val="F23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66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463090" y="1471456"/>
            <a:ext cx="3140431" cy="19041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1400"/>
              </a:lnSpc>
              <a:spcAft>
                <a:spcPts val="1200"/>
              </a:spcAft>
            </a:pPr>
            <a:r>
              <a:rPr lang="en-IN" sz="1000" dirty="0">
                <a:solidFill>
                  <a:schemeClr val="tx1"/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US" sz="1000" dirty="0">
              <a:solidFill>
                <a:schemeClr val="tx1"/>
              </a:solidFill>
              <a:latin typeface="Montserrat" panose="00000500000000000000" pitchFamily="2" charset="0"/>
            </a:endParaRPr>
          </a:p>
        </p:txBody>
      </p:sp>
      <p:sp>
        <p:nvSpPr>
          <p:cNvPr id="39" name="Text Placeholder 32"/>
          <p:cNvSpPr txBox="1">
            <a:spLocks/>
          </p:cNvSpPr>
          <p:nvPr/>
        </p:nvSpPr>
        <p:spPr>
          <a:xfrm>
            <a:off x="1223701" y="5605162"/>
            <a:ext cx="4715661" cy="47424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19" name="Text Placeholder 32"/>
          <p:cNvSpPr txBox="1">
            <a:spLocks/>
          </p:cNvSpPr>
          <p:nvPr/>
        </p:nvSpPr>
        <p:spPr>
          <a:xfrm>
            <a:off x="8684342" y="1719344"/>
            <a:ext cx="2732078" cy="170199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1000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35" name="Text Placeholder 33"/>
          <p:cNvSpPr txBox="1">
            <a:spLocks/>
          </p:cNvSpPr>
          <p:nvPr/>
        </p:nvSpPr>
        <p:spPr>
          <a:xfrm flipH="1">
            <a:off x="559898" y="5706037"/>
            <a:ext cx="509679" cy="373369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ts val="1400"/>
              </a:lnSpc>
              <a:spcAft>
                <a:spcPts val="1200"/>
              </a:spcAft>
              <a:buNone/>
            </a:pPr>
            <a:r>
              <a:rPr lang="en-AU" sz="2800" b="1" dirty="0">
                <a:solidFill>
                  <a:schemeClr val="bg1"/>
                </a:solidFill>
                <a:latin typeface="Montserrat" panose="00000500000000000000" pitchFamily="2" charset="0"/>
              </a:rPr>
              <a:t>01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F8547F23-B7D2-4B3F-AC82-CAD137B730EC}"/>
              </a:ext>
            </a:extLst>
          </p:cNvPr>
          <p:cNvSpPr txBox="1"/>
          <p:nvPr/>
        </p:nvSpPr>
        <p:spPr>
          <a:xfrm>
            <a:off x="2413569" y="659150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New Project Features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7E76994D-A0CF-4768-AFFA-B51639876962}"/>
              </a:ext>
            </a:extLst>
          </p:cNvPr>
          <p:cNvSpPr txBox="1"/>
          <p:nvPr/>
        </p:nvSpPr>
        <p:spPr>
          <a:xfrm>
            <a:off x="2413569" y="442309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  <p:sp>
        <p:nvSpPr>
          <p:cNvPr id="53" name="Text Placeholder 32">
            <a:extLst>
              <a:ext uri="{FF2B5EF4-FFF2-40B4-BE49-F238E27FC236}">
                <a16:creationId xmlns:a16="http://schemas.microsoft.com/office/drawing/2014/main" xmlns="" id="{4C2B67F5-BBBB-48B7-9D01-CF79FBEE7205}"/>
              </a:ext>
            </a:extLst>
          </p:cNvPr>
          <p:cNvSpPr txBox="1">
            <a:spLocks/>
          </p:cNvSpPr>
          <p:nvPr/>
        </p:nvSpPr>
        <p:spPr>
          <a:xfrm>
            <a:off x="6793501" y="5605162"/>
            <a:ext cx="4810020" cy="47424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54" name="Text Placeholder 33">
            <a:extLst>
              <a:ext uri="{FF2B5EF4-FFF2-40B4-BE49-F238E27FC236}">
                <a16:creationId xmlns:a16="http://schemas.microsoft.com/office/drawing/2014/main" xmlns="" id="{9BE29927-7567-4FBF-B0D6-D5112643F73A}"/>
              </a:ext>
            </a:extLst>
          </p:cNvPr>
          <p:cNvSpPr txBox="1">
            <a:spLocks/>
          </p:cNvSpPr>
          <p:nvPr/>
        </p:nvSpPr>
        <p:spPr>
          <a:xfrm flipH="1">
            <a:off x="6129698" y="5706037"/>
            <a:ext cx="509679" cy="373369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ts val="1400"/>
              </a:lnSpc>
              <a:spcAft>
                <a:spcPts val="1200"/>
              </a:spcAft>
              <a:buNone/>
            </a:pPr>
            <a:r>
              <a:rPr lang="en-AU" sz="2800" b="1" dirty="0">
                <a:solidFill>
                  <a:schemeClr val="bg1"/>
                </a:solidFill>
                <a:latin typeface="Montserrat" panose="00000500000000000000" pitchFamily="2" charset="0"/>
              </a:rPr>
              <a:t>02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DEE29F47-5A8C-4644-A2B2-5B8319DA8B07}"/>
              </a:ext>
            </a:extLst>
          </p:cNvPr>
          <p:cNvGrpSpPr/>
          <p:nvPr/>
        </p:nvGrpSpPr>
        <p:grpSpPr>
          <a:xfrm>
            <a:off x="6883465" y="2029641"/>
            <a:ext cx="769971" cy="787793"/>
            <a:chOff x="10088563" y="2120901"/>
            <a:chExt cx="342900" cy="350837"/>
          </a:xfrm>
          <a:noFill/>
        </p:grpSpPr>
        <p:sp>
          <p:nvSpPr>
            <p:cNvPr id="68" name="Freeform 154">
              <a:extLst>
                <a:ext uri="{FF2B5EF4-FFF2-40B4-BE49-F238E27FC236}">
                  <a16:creationId xmlns:a16="http://schemas.microsoft.com/office/drawing/2014/main" xmlns="" id="{A9C923E6-7BDA-4614-A4B7-138F3842E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0476" y="2120901"/>
              <a:ext cx="209550" cy="280988"/>
            </a:xfrm>
            <a:custGeom>
              <a:avLst/>
              <a:gdLst>
                <a:gd name="T0" fmla="*/ 0 w 48"/>
                <a:gd name="T1" fmla="*/ 0 h 64"/>
                <a:gd name="T2" fmla="*/ 0 w 48"/>
                <a:gd name="T3" fmla="*/ 29 h 64"/>
                <a:gd name="T4" fmla="*/ 16 w 48"/>
                <a:gd name="T5" fmla="*/ 51 h 64"/>
                <a:gd name="T6" fmla="*/ 16 w 48"/>
                <a:gd name="T7" fmla="*/ 64 h 64"/>
                <a:gd name="T8" fmla="*/ 32 w 48"/>
                <a:gd name="T9" fmla="*/ 64 h 64"/>
                <a:gd name="T10" fmla="*/ 32 w 48"/>
                <a:gd name="T11" fmla="*/ 51 h 64"/>
                <a:gd name="T12" fmla="*/ 48 w 48"/>
                <a:gd name="T13" fmla="*/ 29 h 64"/>
                <a:gd name="T14" fmla="*/ 48 w 48"/>
                <a:gd name="T15" fmla="*/ 0 h 64"/>
                <a:gd name="T16" fmla="*/ 0 w 48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4">
                  <a:moveTo>
                    <a:pt x="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7" y="48"/>
                    <a:pt x="16" y="5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42" y="48"/>
                    <a:pt x="48" y="39"/>
                    <a:pt x="48" y="29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155">
              <a:extLst>
                <a:ext uri="{FF2B5EF4-FFF2-40B4-BE49-F238E27FC236}">
                  <a16:creationId xmlns:a16="http://schemas.microsoft.com/office/drawing/2014/main" xmlns="" id="{5BFDE57D-2506-4472-87F1-EF8E5AA8A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2401888"/>
              <a:ext cx="139700" cy="26988"/>
            </a:xfrm>
            <a:custGeom>
              <a:avLst/>
              <a:gdLst>
                <a:gd name="T0" fmla="*/ 88 w 88"/>
                <a:gd name="T1" fmla="*/ 17 h 17"/>
                <a:gd name="T2" fmla="*/ 88 w 88"/>
                <a:gd name="T3" fmla="*/ 0 h 17"/>
                <a:gd name="T4" fmla="*/ 0 w 88"/>
                <a:gd name="T5" fmla="*/ 0 h 17"/>
                <a:gd name="T6" fmla="*/ 0 w 88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7">
                  <a:moveTo>
                    <a:pt x="88" y="17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grp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Rectangle 156">
              <a:extLst>
                <a:ext uri="{FF2B5EF4-FFF2-40B4-BE49-F238E27FC236}">
                  <a16:creationId xmlns:a16="http://schemas.microsoft.com/office/drawing/2014/main" xmlns="" id="{6DFD0370-A789-4262-AAE4-FCEA3EBC9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50476" y="2436813"/>
              <a:ext cx="209550" cy="34925"/>
            </a:xfrm>
            <a:prstGeom prst="rect">
              <a:avLst/>
            </a:prstGeom>
            <a:grp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157">
              <a:extLst>
                <a:ext uri="{FF2B5EF4-FFF2-40B4-BE49-F238E27FC236}">
                  <a16:creationId xmlns:a16="http://schemas.microsoft.com/office/drawing/2014/main" xmlns="" id="{451E602E-DADA-4A0D-93AE-644D115B0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3338" y="2160588"/>
              <a:ext cx="128588" cy="123825"/>
            </a:xfrm>
            <a:custGeom>
              <a:avLst/>
              <a:gdLst>
                <a:gd name="T0" fmla="*/ 53 w 81"/>
                <a:gd name="T1" fmla="*/ 25 h 78"/>
                <a:gd name="T2" fmla="*/ 81 w 81"/>
                <a:gd name="T3" fmla="*/ 28 h 78"/>
                <a:gd name="T4" fmla="*/ 61 w 81"/>
                <a:gd name="T5" fmla="*/ 50 h 78"/>
                <a:gd name="T6" fmla="*/ 67 w 81"/>
                <a:gd name="T7" fmla="*/ 78 h 78"/>
                <a:gd name="T8" fmla="*/ 39 w 81"/>
                <a:gd name="T9" fmla="*/ 64 h 78"/>
                <a:gd name="T10" fmla="*/ 14 w 81"/>
                <a:gd name="T11" fmla="*/ 78 h 78"/>
                <a:gd name="T12" fmla="*/ 20 w 81"/>
                <a:gd name="T13" fmla="*/ 50 h 78"/>
                <a:gd name="T14" fmla="*/ 0 w 81"/>
                <a:gd name="T15" fmla="*/ 31 h 78"/>
                <a:gd name="T16" fmla="*/ 28 w 81"/>
                <a:gd name="T17" fmla="*/ 25 h 78"/>
                <a:gd name="T18" fmla="*/ 39 w 81"/>
                <a:gd name="T19" fmla="*/ 0 h 78"/>
                <a:gd name="T20" fmla="*/ 53 w 81"/>
                <a:gd name="T2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8">
                  <a:moveTo>
                    <a:pt x="53" y="25"/>
                  </a:moveTo>
                  <a:lnTo>
                    <a:pt x="81" y="28"/>
                  </a:lnTo>
                  <a:lnTo>
                    <a:pt x="61" y="50"/>
                  </a:lnTo>
                  <a:lnTo>
                    <a:pt x="67" y="78"/>
                  </a:lnTo>
                  <a:lnTo>
                    <a:pt x="39" y="64"/>
                  </a:lnTo>
                  <a:lnTo>
                    <a:pt x="14" y="78"/>
                  </a:lnTo>
                  <a:lnTo>
                    <a:pt x="20" y="50"/>
                  </a:lnTo>
                  <a:lnTo>
                    <a:pt x="0" y="31"/>
                  </a:lnTo>
                  <a:lnTo>
                    <a:pt x="28" y="25"/>
                  </a:lnTo>
                  <a:lnTo>
                    <a:pt x="39" y="0"/>
                  </a:lnTo>
                  <a:lnTo>
                    <a:pt x="53" y="25"/>
                  </a:lnTo>
                  <a:close/>
                </a:path>
              </a:pathLst>
            </a:custGeom>
            <a:grp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158">
              <a:extLst>
                <a:ext uri="{FF2B5EF4-FFF2-40B4-BE49-F238E27FC236}">
                  <a16:creationId xmlns:a16="http://schemas.microsoft.com/office/drawing/2014/main" xmlns="" id="{B965DD0A-CB1E-4E8E-9891-49C5F50A3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8563" y="2157413"/>
              <a:ext cx="61913" cy="130175"/>
            </a:xfrm>
            <a:custGeom>
              <a:avLst/>
              <a:gdLst>
                <a:gd name="T0" fmla="*/ 14 w 14"/>
                <a:gd name="T1" fmla="*/ 30 h 30"/>
                <a:gd name="T2" fmla="*/ 0 w 14"/>
                <a:gd name="T3" fmla="*/ 0 h 30"/>
                <a:gd name="T4" fmla="*/ 12 w 14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30">
                  <a:moveTo>
                    <a:pt x="14" y="30"/>
                  </a:moveTo>
                  <a:cubicBezTo>
                    <a:pt x="6" y="30"/>
                    <a:pt x="0" y="12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159">
              <a:extLst>
                <a:ext uri="{FF2B5EF4-FFF2-40B4-BE49-F238E27FC236}">
                  <a16:creationId xmlns:a16="http://schemas.microsoft.com/office/drawing/2014/main" xmlns="" id="{69F459D8-7FF2-4E10-9425-837FF2587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4788" y="2157413"/>
              <a:ext cx="66675" cy="130175"/>
            </a:xfrm>
            <a:custGeom>
              <a:avLst/>
              <a:gdLst>
                <a:gd name="T0" fmla="*/ 0 w 15"/>
                <a:gd name="T1" fmla="*/ 30 h 30"/>
                <a:gd name="T2" fmla="*/ 15 w 15"/>
                <a:gd name="T3" fmla="*/ 0 h 30"/>
                <a:gd name="T4" fmla="*/ 1 w 15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30">
                  <a:moveTo>
                    <a:pt x="0" y="30"/>
                  </a:moveTo>
                  <a:cubicBezTo>
                    <a:pt x="8" y="30"/>
                    <a:pt x="15" y="12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EA36E26-9D6A-4DEA-BEA7-F3365E500C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69C4584F-F530-4427-80E6-2AA33185AD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3EA8D8D6-4040-4BAD-A574-E172A00B86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D542344F-FA27-49F7-912C-C3EED512DC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9182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32"/>
          <p:cNvSpPr txBox="1">
            <a:spLocks/>
          </p:cNvSpPr>
          <p:nvPr/>
        </p:nvSpPr>
        <p:spPr>
          <a:xfrm>
            <a:off x="7630253" y="2389252"/>
            <a:ext cx="3325367" cy="101876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35" name="Text Placeholder 33"/>
          <p:cNvSpPr txBox="1">
            <a:spLocks/>
          </p:cNvSpPr>
          <p:nvPr/>
        </p:nvSpPr>
        <p:spPr>
          <a:xfrm>
            <a:off x="7630253" y="1931711"/>
            <a:ext cx="3325366" cy="4294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IN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Lorem Ipsum is simply dummy text of the printing and typesetting industry</a:t>
            </a:r>
            <a:endParaRPr lang="en-AU" sz="12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16437" y="1954156"/>
            <a:ext cx="659157" cy="6468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Montserrat" panose="00000500000000000000" pitchFamily="2" charset="0"/>
              </a:rPr>
              <a:t>03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JAN</a:t>
            </a:r>
            <a:endParaRPr lang="id-ID" sz="12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39" name="Text Placeholder 32"/>
          <p:cNvSpPr txBox="1">
            <a:spLocks/>
          </p:cNvSpPr>
          <p:nvPr/>
        </p:nvSpPr>
        <p:spPr>
          <a:xfrm>
            <a:off x="7630253" y="4554837"/>
            <a:ext cx="3325367" cy="12000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40" name="Text Placeholder 33"/>
          <p:cNvSpPr txBox="1">
            <a:spLocks/>
          </p:cNvSpPr>
          <p:nvPr/>
        </p:nvSpPr>
        <p:spPr>
          <a:xfrm>
            <a:off x="7630253" y="4079191"/>
            <a:ext cx="3325366" cy="42944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IN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Lorem Ipsum is simply dummy text of the printing and typesetting industry</a:t>
            </a:r>
            <a:endParaRPr lang="en-AU" sz="12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16437" y="4101635"/>
            <a:ext cx="659157" cy="6468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Montserrat" panose="00000500000000000000" pitchFamily="2" charset="0"/>
              </a:rPr>
              <a:t>27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MAR</a:t>
            </a:r>
            <a:endParaRPr lang="id-ID" sz="12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887BD05-934A-46BF-A198-B1B6DA6B0CBF}"/>
              </a:ext>
            </a:extLst>
          </p:cNvPr>
          <p:cNvSpPr txBox="1"/>
          <p:nvPr/>
        </p:nvSpPr>
        <p:spPr>
          <a:xfrm>
            <a:off x="2413569" y="659150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Success Story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2BC0230-CF7E-4FD5-8DA5-5380E2C88A54}"/>
              </a:ext>
            </a:extLst>
          </p:cNvPr>
          <p:cNvSpPr txBox="1"/>
          <p:nvPr/>
        </p:nvSpPr>
        <p:spPr>
          <a:xfrm>
            <a:off x="2413569" y="442309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D6FC96A-3FAB-4DC7-BC25-5BA7B98BF8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90702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Placeholder 32"/>
          <p:cNvSpPr txBox="1">
            <a:spLocks/>
          </p:cNvSpPr>
          <p:nvPr/>
        </p:nvSpPr>
        <p:spPr>
          <a:xfrm>
            <a:off x="3331173" y="2300137"/>
            <a:ext cx="1650340" cy="6005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48" name="Text Placeholder 33"/>
          <p:cNvSpPr txBox="1">
            <a:spLocks/>
          </p:cNvSpPr>
          <p:nvPr/>
        </p:nvSpPr>
        <p:spPr>
          <a:xfrm>
            <a:off x="3328577" y="2075476"/>
            <a:ext cx="1650338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Your Text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FF4ABE33-832C-4A0B-BCC1-536AD1B1243A}"/>
              </a:ext>
            </a:extLst>
          </p:cNvPr>
          <p:cNvSpPr txBox="1"/>
          <p:nvPr/>
        </p:nvSpPr>
        <p:spPr>
          <a:xfrm>
            <a:off x="2413569" y="659150"/>
            <a:ext cx="736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  <a:ea typeface="Karla" pitchFamily="2" charset="0"/>
              </a:rPr>
              <a:t>Project Implementation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4E8F514C-7FE7-44E4-877F-B9EFA0A7DEBD}"/>
              </a:ext>
            </a:extLst>
          </p:cNvPr>
          <p:cNvSpPr txBox="1"/>
          <p:nvPr/>
        </p:nvSpPr>
        <p:spPr>
          <a:xfrm>
            <a:off x="2413569" y="442309"/>
            <a:ext cx="7364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spc="200" dirty="0">
                <a:solidFill>
                  <a:schemeClr val="accent4"/>
                </a:solidFill>
                <a:latin typeface="Montserrat" panose="00000500000000000000" pitchFamily="2" charset="0"/>
                <a:ea typeface="Karla" pitchFamily="2" charset="0"/>
              </a:rPr>
              <a:t>PUT SOME TITLE GOES HERE </a:t>
            </a:r>
            <a:endParaRPr lang="ru-RU" sz="1200" kern="0" spc="200" dirty="0">
              <a:solidFill>
                <a:schemeClr val="accent4"/>
              </a:solidFill>
              <a:latin typeface="+mj-lt"/>
              <a:ea typeface="Karla" pitchFamily="2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1FAD9CF5-E743-4E1A-9159-FCC028AF4E00}"/>
              </a:ext>
            </a:extLst>
          </p:cNvPr>
          <p:cNvGrpSpPr/>
          <p:nvPr/>
        </p:nvGrpSpPr>
        <p:grpSpPr>
          <a:xfrm>
            <a:off x="1029443" y="2643057"/>
            <a:ext cx="2343096" cy="1280107"/>
            <a:chOff x="938909" y="2185811"/>
            <a:chExt cx="1656274" cy="904875"/>
          </a:xfrm>
        </p:grpSpPr>
        <p:sp>
          <p:nvSpPr>
            <p:cNvPr id="65" name="Freeform 5">
              <a:extLst>
                <a:ext uri="{FF2B5EF4-FFF2-40B4-BE49-F238E27FC236}">
                  <a16:creationId xmlns:a16="http://schemas.microsoft.com/office/drawing/2014/main" xmlns="" id="{ADFC5FAD-8273-4A37-9541-D2965EF5B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909" y="2185811"/>
              <a:ext cx="1656274" cy="904875"/>
            </a:xfrm>
            <a:custGeom>
              <a:avLst/>
              <a:gdLst>
                <a:gd name="T0" fmla="*/ 5802 w 6118"/>
                <a:gd name="T1" fmla="*/ 2902 h 3340"/>
                <a:gd name="T2" fmla="*/ 2901 w 6118"/>
                <a:gd name="T3" fmla="*/ 0 h 3340"/>
                <a:gd name="T4" fmla="*/ 0 w 6118"/>
                <a:gd name="T5" fmla="*/ 2902 h 3340"/>
                <a:gd name="T6" fmla="*/ 623 w 6118"/>
                <a:gd name="T7" fmla="*/ 2902 h 3340"/>
                <a:gd name="T8" fmla="*/ 2901 w 6118"/>
                <a:gd name="T9" fmla="*/ 624 h 3340"/>
                <a:gd name="T10" fmla="*/ 5178 w 6118"/>
                <a:gd name="T11" fmla="*/ 2902 h 3340"/>
                <a:gd name="T12" fmla="*/ 4861 w 6118"/>
                <a:gd name="T13" fmla="*/ 2902 h 3340"/>
                <a:gd name="T14" fmla="*/ 5489 w 6118"/>
                <a:gd name="T15" fmla="*/ 3340 h 3340"/>
                <a:gd name="T16" fmla="*/ 6118 w 6118"/>
                <a:gd name="T17" fmla="*/ 2902 h 3340"/>
                <a:gd name="T18" fmla="*/ 5802 w 6118"/>
                <a:gd name="T19" fmla="*/ 2902 h 3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18" h="3340">
                  <a:moveTo>
                    <a:pt x="5802" y="2902"/>
                  </a:moveTo>
                  <a:cubicBezTo>
                    <a:pt x="5802" y="1299"/>
                    <a:pt x="4503" y="0"/>
                    <a:pt x="2901" y="0"/>
                  </a:cubicBezTo>
                  <a:cubicBezTo>
                    <a:pt x="1298" y="0"/>
                    <a:pt x="0" y="1299"/>
                    <a:pt x="0" y="2902"/>
                  </a:cubicBezTo>
                  <a:cubicBezTo>
                    <a:pt x="623" y="2902"/>
                    <a:pt x="623" y="2902"/>
                    <a:pt x="623" y="2902"/>
                  </a:cubicBezTo>
                  <a:cubicBezTo>
                    <a:pt x="623" y="1644"/>
                    <a:pt x="1643" y="624"/>
                    <a:pt x="2901" y="624"/>
                  </a:cubicBezTo>
                  <a:cubicBezTo>
                    <a:pt x="4159" y="624"/>
                    <a:pt x="5178" y="1644"/>
                    <a:pt x="5178" y="2902"/>
                  </a:cubicBezTo>
                  <a:cubicBezTo>
                    <a:pt x="4861" y="2902"/>
                    <a:pt x="4861" y="2902"/>
                    <a:pt x="4861" y="2902"/>
                  </a:cubicBezTo>
                  <a:cubicBezTo>
                    <a:pt x="5489" y="3340"/>
                    <a:pt x="5489" y="3340"/>
                    <a:pt x="5489" y="3340"/>
                  </a:cubicBezTo>
                  <a:cubicBezTo>
                    <a:pt x="6118" y="2902"/>
                    <a:pt x="6118" y="2902"/>
                    <a:pt x="6118" y="2902"/>
                  </a:cubicBezTo>
                  <a:lnTo>
                    <a:pt x="5802" y="2902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0">
              <a:extLst>
                <a:ext uri="{FF2B5EF4-FFF2-40B4-BE49-F238E27FC236}">
                  <a16:creationId xmlns:a16="http://schemas.microsoft.com/office/drawing/2014/main" xmlns="" id="{940F83D6-A0D1-4724-91E1-B906772DD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635" y="2200200"/>
              <a:ext cx="1386091" cy="441247"/>
            </a:xfrm>
            <a:custGeom>
              <a:avLst/>
              <a:gdLst>
                <a:gd name="T0" fmla="*/ 572 w 5117"/>
                <a:gd name="T1" fmla="*/ 1631 h 1631"/>
                <a:gd name="T2" fmla="*/ 2559 w 5117"/>
                <a:gd name="T3" fmla="*/ 505 h 1631"/>
                <a:gd name="T4" fmla="*/ 4546 w 5117"/>
                <a:gd name="T5" fmla="*/ 1631 h 1631"/>
                <a:gd name="T6" fmla="*/ 5117 w 5117"/>
                <a:gd name="T7" fmla="*/ 1631 h 1631"/>
                <a:gd name="T8" fmla="*/ 2559 w 5117"/>
                <a:gd name="T9" fmla="*/ 0 h 1631"/>
                <a:gd name="T10" fmla="*/ 0 w 5117"/>
                <a:gd name="T11" fmla="*/ 1631 h 1631"/>
                <a:gd name="T12" fmla="*/ 572 w 5117"/>
                <a:gd name="T13" fmla="*/ 1631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17" h="1631">
                  <a:moveTo>
                    <a:pt x="572" y="1631"/>
                  </a:moveTo>
                  <a:cubicBezTo>
                    <a:pt x="976" y="956"/>
                    <a:pt x="1715" y="505"/>
                    <a:pt x="2559" y="505"/>
                  </a:cubicBezTo>
                  <a:cubicBezTo>
                    <a:pt x="3403" y="505"/>
                    <a:pt x="4141" y="956"/>
                    <a:pt x="4546" y="1631"/>
                  </a:cubicBezTo>
                  <a:cubicBezTo>
                    <a:pt x="5117" y="1631"/>
                    <a:pt x="5117" y="1631"/>
                    <a:pt x="5117" y="1631"/>
                  </a:cubicBezTo>
                  <a:cubicBezTo>
                    <a:pt x="4668" y="667"/>
                    <a:pt x="3692" y="0"/>
                    <a:pt x="2559" y="0"/>
                  </a:cubicBezTo>
                  <a:cubicBezTo>
                    <a:pt x="1426" y="0"/>
                    <a:pt x="449" y="667"/>
                    <a:pt x="0" y="1631"/>
                  </a:cubicBezTo>
                  <a:lnTo>
                    <a:pt x="572" y="163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5000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45E5CC13-7170-432D-B806-995FF1BF166A}"/>
              </a:ext>
            </a:extLst>
          </p:cNvPr>
          <p:cNvGrpSpPr/>
          <p:nvPr/>
        </p:nvGrpSpPr>
        <p:grpSpPr>
          <a:xfrm>
            <a:off x="3017456" y="3590699"/>
            <a:ext cx="2340833" cy="1275585"/>
            <a:chOff x="2344184" y="2855675"/>
            <a:chExt cx="1654675" cy="901678"/>
          </a:xfrm>
        </p:grpSpPr>
        <p:sp>
          <p:nvSpPr>
            <p:cNvPr id="68" name="Freeform 6">
              <a:extLst>
                <a:ext uri="{FF2B5EF4-FFF2-40B4-BE49-F238E27FC236}">
                  <a16:creationId xmlns:a16="http://schemas.microsoft.com/office/drawing/2014/main" xmlns="" id="{8279C122-D3BC-43EF-8C60-22F1C3619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184" y="2855675"/>
              <a:ext cx="1654675" cy="901678"/>
            </a:xfrm>
            <a:custGeom>
              <a:avLst/>
              <a:gdLst>
                <a:gd name="T0" fmla="*/ 6110 w 6110"/>
                <a:gd name="T1" fmla="*/ 438 h 3330"/>
                <a:gd name="T2" fmla="*/ 5481 w 6110"/>
                <a:gd name="T3" fmla="*/ 0 h 3330"/>
                <a:gd name="T4" fmla="*/ 4852 w 6110"/>
                <a:gd name="T5" fmla="*/ 438 h 3330"/>
                <a:gd name="T6" fmla="*/ 5169 w 6110"/>
                <a:gd name="T7" fmla="*/ 438 h 3330"/>
                <a:gd name="T8" fmla="*/ 2892 w 6110"/>
                <a:gd name="T9" fmla="*/ 2706 h 3330"/>
                <a:gd name="T10" fmla="*/ 625 w 6110"/>
                <a:gd name="T11" fmla="*/ 642 h 3330"/>
                <a:gd name="T12" fmla="*/ 302 w 6110"/>
                <a:gd name="T13" fmla="*/ 867 h 3330"/>
                <a:gd name="T14" fmla="*/ 0 w 6110"/>
                <a:gd name="T15" fmla="*/ 656 h 3330"/>
                <a:gd name="T16" fmla="*/ 2892 w 6110"/>
                <a:gd name="T17" fmla="*/ 3330 h 3330"/>
                <a:gd name="T18" fmla="*/ 5793 w 6110"/>
                <a:gd name="T19" fmla="*/ 438 h 3330"/>
                <a:gd name="T20" fmla="*/ 6110 w 6110"/>
                <a:gd name="T21" fmla="*/ 438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10" h="3330">
                  <a:moveTo>
                    <a:pt x="6110" y="438"/>
                  </a:moveTo>
                  <a:cubicBezTo>
                    <a:pt x="5481" y="0"/>
                    <a:pt x="5481" y="0"/>
                    <a:pt x="5481" y="0"/>
                  </a:cubicBezTo>
                  <a:cubicBezTo>
                    <a:pt x="4852" y="438"/>
                    <a:pt x="4852" y="438"/>
                    <a:pt x="4852" y="438"/>
                  </a:cubicBezTo>
                  <a:cubicBezTo>
                    <a:pt x="5169" y="438"/>
                    <a:pt x="5169" y="438"/>
                    <a:pt x="5169" y="438"/>
                  </a:cubicBezTo>
                  <a:cubicBezTo>
                    <a:pt x="5164" y="1692"/>
                    <a:pt x="4147" y="2706"/>
                    <a:pt x="2892" y="2706"/>
                  </a:cubicBezTo>
                  <a:cubicBezTo>
                    <a:pt x="1707" y="2706"/>
                    <a:pt x="733" y="1800"/>
                    <a:pt x="625" y="642"/>
                  </a:cubicBezTo>
                  <a:cubicBezTo>
                    <a:pt x="302" y="867"/>
                    <a:pt x="302" y="867"/>
                    <a:pt x="302" y="867"/>
                  </a:cubicBezTo>
                  <a:cubicBezTo>
                    <a:pt x="0" y="656"/>
                    <a:pt x="0" y="656"/>
                    <a:pt x="0" y="656"/>
                  </a:cubicBezTo>
                  <a:cubicBezTo>
                    <a:pt x="116" y="2152"/>
                    <a:pt x="1367" y="3330"/>
                    <a:pt x="2892" y="3330"/>
                  </a:cubicBezTo>
                  <a:cubicBezTo>
                    <a:pt x="4491" y="3330"/>
                    <a:pt x="5788" y="2036"/>
                    <a:pt x="5793" y="438"/>
                  </a:cubicBezTo>
                  <a:lnTo>
                    <a:pt x="6110" y="438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1">
              <a:extLst>
                <a:ext uri="{FF2B5EF4-FFF2-40B4-BE49-F238E27FC236}">
                  <a16:creationId xmlns:a16="http://schemas.microsoft.com/office/drawing/2014/main" xmlns="" id="{DDB8F096-0D89-4C5F-B30E-31E883D5C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3713" y="3303317"/>
              <a:ext cx="1386091" cy="441247"/>
            </a:xfrm>
            <a:custGeom>
              <a:avLst/>
              <a:gdLst>
                <a:gd name="T0" fmla="*/ 4545 w 5117"/>
                <a:gd name="T1" fmla="*/ 0 h 1631"/>
                <a:gd name="T2" fmla="*/ 2558 w 5117"/>
                <a:gd name="T3" fmla="*/ 1125 h 1631"/>
                <a:gd name="T4" fmla="*/ 571 w 5117"/>
                <a:gd name="T5" fmla="*/ 0 h 1631"/>
                <a:gd name="T6" fmla="*/ 0 w 5117"/>
                <a:gd name="T7" fmla="*/ 0 h 1631"/>
                <a:gd name="T8" fmla="*/ 2558 w 5117"/>
                <a:gd name="T9" fmla="*/ 1631 h 1631"/>
                <a:gd name="T10" fmla="*/ 5117 w 5117"/>
                <a:gd name="T11" fmla="*/ 0 h 1631"/>
                <a:gd name="T12" fmla="*/ 4545 w 5117"/>
                <a:gd name="T13" fmla="*/ 0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17" h="1631">
                  <a:moveTo>
                    <a:pt x="4545" y="0"/>
                  </a:moveTo>
                  <a:cubicBezTo>
                    <a:pt x="4141" y="674"/>
                    <a:pt x="3402" y="1125"/>
                    <a:pt x="2558" y="1125"/>
                  </a:cubicBezTo>
                  <a:cubicBezTo>
                    <a:pt x="1714" y="1125"/>
                    <a:pt x="976" y="674"/>
                    <a:pt x="5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9" y="963"/>
                    <a:pt x="1426" y="1631"/>
                    <a:pt x="2558" y="1631"/>
                  </a:cubicBezTo>
                  <a:cubicBezTo>
                    <a:pt x="3691" y="1631"/>
                    <a:pt x="4668" y="963"/>
                    <a:pt x="5117" y="0"/>
                  </a:cubicBezTo>
                  <a:lnTo>
                    <a:pt x="4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5000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E32B3D4D-353C-4475-BC95-24552BE8D399}"/>
              </a:ext>
            </a:extLst>
          </p:cNvPr>
          <p:cNvGrpSpPr/>
          <p:nvPr/>
        </p:nvGrpSpPr>
        <p:grpSpPr>
          <a:xfrm>
            <a:off x="5000944" y="2643057"/>
            <a:ext cx="2340833" cy="1280107"/>
            <a:chOff x="3746261" y="2185811"/>
            <a:chExt cx="1654675" cy="904875"/>
          </a:xfrm>
        </p:grpSpPr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xmlns="" id="{0DFFC45C-7787-4D39-B977-B6D1706E7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261" y="2185811"/>
              <a:ext cx="1654675" cy="904875"/>
            </a:xfrm>
            <a:custGeom>
              <a:avLst/>
              <a:gdLst>
                <a:gd name="T0" fmla="*/ 5794 w 6110"/>
                <a:gd name="T1" fmla="*/ 2902 h 3340"/>
                <a:gd name="T2" fmla="*/ 2893 w 6110"/>
                <a:gd name="T3" fmla="*/ 0 h 3340"/>
                <a:gd name="T4" fmla="*/ 0 w 6110"/>
                <a:gd name="T5" fmla="*/ 2684 h 3340"/>
                <a:gd name="T6" fmla="*/ 303 w 6110"/>
                <a:gd name="T7" fmla="*/ 2473 h 3340"/>
                <a:gd name="T8" fmla="*/ 625 w 6110"/>
                <a:gd name="T9" fmla="*/ 2697 h 3340"/>
                <a:gd name="T10" fmla="*/ 2893 w 6110"/>
                <a:gd name="T11" fmla="*/ 624 h 3340"/>
                <a:gd name="T12" fmla="*/ 5170 w 6110"/>
                <a:gd name="T13" fmla="*/ 2902 h 3340"/>
                <a:gd name="T14" fmla="*/ 4852 w 6110"/>
                <a:gd name="T15" fmla="*/ 2902 h 3340"/>
                <a:gd name="T16" fmla="*/ 5481 w 6110"/>
                <a:gd name="T17" fmla="*/ 3340 h 3340"/>
                <a:gd name="T18" fmla="*/ 6110 w 6110"/>
                <a:gd name="T19" fmla="*/ 2902 h 3340"/>
                <a:gd name="T20" fmla="*/ 5794 w 6110"/>
                <a:gd name="T21" fmla="*/ 2902 h 3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10" h="3340">
                  <a:moveTo>
                    <a:pt x="5794" y="2902"/>
                  </a:moveTo>
                  <a:cubicBezTo>
                    <a:pt x="5794" y="1299"/>
                    <a:pt x="4495" y="0"/>
                    <a:pt x="2893" y="0"/>
                  </a:cubicBezTo>
                  <a:cubicBezTo>
                    <a:pt x="1364" y="0"/>
                    <a:pt x="111" y="1183"/>
                    <a:pt x="0" y="2684"/>
                  </a:cubicBezTo>
                  <a:cubicBezTo>
                    <a:pt x="303" y="2473"/>
                    <a:pt x="303" y="2473"/>
                    <a:pt x="303" y="2473"/>
                  </a:cubicBezTo>
                  <a:cubicBezTo>
                    <a:pt x="625" y="2697"/>
                    <a:pt x="625" y="2697"/>
                    <a:pt x="625" y="2697"/>
                  </a:cubicBezTo>
                  <a:cubicBezTo>
                    <a:pt x="728" y="1535"/>
                    <a:pt x="1704" y="624"/>
                    <a:pt x="2893" y="624"/>
                  </a:cubicBezTo>
                  <a:cubicBezTo>
                    <a:pt x="4151" y="624"/>
                    <a:pt x="5170" y="1644"/>
                    <a:pt x="5170" y="2902"/>
                  </a:cubicBezTo>
                  <a:cubicBezTo>
                    <a:pt x="4852" y="2902"/>
                    <a:pt x="4852" y="2902"/>
                    <a:pt x="4852" y="2902"/>
                  </a:cubicBezTo>
                  <a:cubicBezTo>
                    <a:pt x="5481" y="3340"/>
                    <a:pt x="5481" y="3340"/>
                    <a:pt x="5481" y="3340"/>
                  </a:cubicBezTo>
                  <a:cubicBezTo>
                    <a:pt x="6110" y="2902"/>
                    <a:pt x="6110" y="2902"/>
                    <a:pt x="6110" y="2902"/>
                  </a:cubicBezTo>
                  <a:lnTo>
                    <a:pt x="5794" y="290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2">
              <a:extLst>
                <a:ext uri="{FF2B5EF4-FFF2-40B4-BE49-F238E27FC236}">
                  <a16:creationId xmlns:a16="http://schemas.microsoft.com/office/drawing/2014/main" xmlns="" id="{D73B4B55-908D-47FB-A453-4CA411BEE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789" y="2200200"/>
              <a:ext cx="1386091" cy="441247"/>
            </a:xfrm>
            <a:custGeom>
              <a:avLst/>
              <a:gdLst>
                <a:gd name="T0" fmla="*/ 571 w 5116"/>
                <a:gd name="T1" fmla="*/ 1631 h 1631"/>
                <a:gd name="T2" fmla="*/ 2558 w 5116"/>
                <a:gd name="T3" fmla="*/ 505 h 1631"/>
                <a:gd name="T4" fmla="*/ 4545 w 5116"/>
                <a:gd name="T5" fmla="*/ 1631 h 1631"/>
                <a:gd name="T6" fmla="*/ 5116 w 5116"/>
                <a:gd name="T7" fmla="*/ 1631 h 1631"/>
                <a:gd name="T8" fmla="*/ 2558 w 5116"/>
                <a:gd name="T9" fmla="*/ 0 h 1631"/>
                <a:gd name="T10" fmla="*/ 0 w 5116"/>
                <a:gd name="T11" fmla="*/ 1631 h 1631"/>
                <a:gd name="T12" fmla="*/ 571 w 5116"/>
                <a:gd name="T13" fmla="*/ 1631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16" h="1631">
                  <a:moveTo>
                    <a:pt x="571" y="1631"/>
                  </a:moveTo>
                  <a:cubicBezTo>
                    <a:pt x="975" y="956"/>
                    <a:pt x="1714" y="505"/>
                    <a:pt x="2558" y="505"/>
                  </a:cubicBezTo>
                  <a:cubicBezTo>
                    <a:pt x="3402" y="505"/>
                    <a:pt x="4140" y="956"/>
                    <a:pt x="4545" y="1631"/>
                  </a:cubicBezTo>
                  <a:cubicBezTo>
                    <a:pt x="5116" y="1631"/>
                    <a:pt x="5116" y="1631"/>
                    <a:pt x="5116" y="1631"/>
                  </a:cubicBezTo>
                  <a:cubicBezTo>
                    <a:pt x="4667" y="667"/>
                    <a:pt x="3691" y="0"/>
                    <a:pt x="2558" y="0"/>
                  </a:cubicBezTo>
                  <a:cubicBezTo>
                    <a:pt x="1425" y="0"/>
                    <a:pt x="448" y="667"/>
                    <a:pt x="0" y="1631"/>
                  </a:cubicBezTo>
                  <a:lnTo>
                    <a:pt x="571" y="163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5000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4AC992AA-C5A8-4F3D-AD06-2A803555C211}"/>
              </a:ext>
            </a:extLst>
          </p:cNvPr>
          <p:cNvGrpSpPr/>
          <p:nvPr/>
        </p:nvGrpSpPr>
        <p:grpSpPr>
          <a:xfrm>
            <a:off x="6984434" y="3590699"/>
            <a:ext cx="2340833" cy="1275585"/>
            <a:chOff x="5148339" y="2855675"/>
            <a:chExt cx="1654675" cy="901678"/>
          </a:xfrm>
        </p:grpSpPr>
        <p:sp>
          <p:nvSpPr>
            <p:cNvPr id="74" name="Freeform 8">
              <a:extLst>
                <a:ext uri="{FF2B5EF4-FFF2-40B4-BE49-F238E27FC236}">
                  <a16:creationId xmlns:a16="http://schemas.microsoft.com/office/drawing/2014/main" xmlns="" id="{B4B54F5A-CBBD-43C2-B340-CC1894102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8339" y="2855675"/>
              <a:ext cx="1654675" cy="901678"/>
            </a:xfrm>
            <a:custGeom>
              <a:avLst/>
              <a:gdLst>
                <a:gd name="T0" fmla="*/ 6111 w 6111"/>
                <a:gd name="T1" fmla="*/ 438 h 3330"/>
                <a:gd name="T2" fmla="*/ 5482 w 6111"/>
                <a:gd name="T3" fmla="*/ 0 h 3330"/>
                <a:gd name="T4" fmla="*/ 4853 w 6111"/>
                <a:gd name="T5" fmla="*/ 438 h 3330"/>
                <a:gd name="T6" fmla="*/ 5170 w 6111"/>
                <a:gd name="T7" fmla="*/ 438 h 3330"/>
                <a:gd name="T8" fmla="*/ 2892 w 6111"/>
                <a:gd name="T9" fmla="*/ 2706 h 3330"/>
                <a:gd name="T10" fmla="*/ 625 w 6111"/>
                <a:gd name="T11" fmla="*/ 642 h 3330"/>
                <a:gd name="T12" fmla="*/ 302 w 6111"/>
                <a:gd name="T13" fmla="*/ 867 h 3330"/>
                <a:gd name="T14" fmla="*/ 0 w 6111"/>
                <a:gd name="T15" fmla="*/ 656 h 3330"/>
                <a:gd name="T16" fmla="*/ 2892 w 6111"/>
                <a:gd name="T17" fmla="*/ 3330 h 3330"/>
                <a:gd name="T18" fmla="*/ 5793 w 6111"/>
                <a:gd name="T19" fmla="*/ 438 h 3330"/>
                <a:gd name="T20" fmla="*/ 6111 w 6111"/>
                <a:gd name="T21" fmla="*/ 438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11" h="3330">
                  <a:moveTo>
                    <a:pt x="6111" y="438"/>
                  </a:moveTo>
                  <a:cubicBezTo>
                    <a:pt x="5482" y="0"/>
                    <a:pt x="5482" y="0"/>
                    <a:pt x="5482" y="0"/>
                  </a:cubicBezTo>
                  <a:cubicBezTo>
                    <a:pt x="4853" y="438"/>
                    <a:pt x="4853" y="438"/>
                    <a:pt x="4853" y="438"/>
                  </a:cubicBezTo>
                  <a:cubicBezTo>
                    <a:pt x="5170" y="438"/>
                    <a:pt x="5170" y="438"/>
                    <a:pt x="5170" y="438"/>
                  </a:cubicBezTo>
                  <a:cubicBezTo>
                    <a:pt x="5164" y="1692"/>
                    <a:pt x="4147" y="2706"/>
                    <a:pt x="2892" y="2706"/>
                  </a:cubicBezTo>
                  <a:cubicBezTo>
                    <a:pt x="1707" y="2706"/>
                    <a:pt x="733" y="1800"/>
                    <a:pt x="625" y="642"/>
                  </a:cubicBezTo>
                  <a:cubicBezTo>
                    <a:pt x="302" y="867"/>
                    <a:pt x="302" y="867"/>
                    <a:pt x="302" y="867"/>
                  </a:cubicBezTo>
                  <a:cubicBezTo>
                    <a:pt x="0" y="656"/>
                    <a:pt x="0" y="656"/>
                    <a:pt x="0" y="656"/>
                  </a:cubicBezTo>
                  <a:cubicBezTo>
                    <a:pt x="116" y="2152"/>
                    <a:pt x="1367" y="3330"/>
                    <a:pt x="2892" y="3330"/>
                  </a:cubicBezTo>
                  <a:cubicBezTo>
                    <a:pt x="4491" y="3330"/>
                    <a:pt x="5788" y="2036"/>
                    <a:pt x="5793" y="438"/>
                  </a:cubicBezTo>
                  <a:lnTo>
                    <a:pt x="6111" y="438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3">
              <a:extLst>
                <a:ext uri="{FF2B5EF4-FFF2-40B4-BE49-F238E27FC236}">
                  <a16:creationId xmlns:a16="http://schemas.microsoft.com/office/drawing/2014/main" xmlns="" id="{19B17C61-8E04-46AE-9DAC-FB7AE0404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7867" y="3303317"/>
              <a:ext cx="1386091" cy="441247"/>
            </a:xfrm>
            <a:custGeom>
              <a:avLst/>
              <a:gdLst>
                <a:gd name="T0" fmla="*/ 4546 w 5117"/>
                <a:gd name="T1" fmla="*/ 0 h 1631"/>
                <a:gd name="T2" fmla="*/ 2558 w 5117"/>
                <a:gd name="T3" fmla="*/ 1125 h 1631"/>
                <a:gd name="T4" fmla="*/ 571 w 5117"/>
                <a:gd name="T5" fmla="*/ 0 h 1631"/>
                <a:gd name="T6" fmla="*/ 0 w 5117"/>
                <a:gd name="T7" fmla="*/ 0 h 1631"/>
                <a:gd name="T8" fmla="*/ 2558 w 5117"/>
                <a:gd name="T9" fmla="*/ 1631 h 1631"/>
                <a:gd name="T10" fmla="*/ 5117 w 5117"/>
                <a:gd name="T11" fmla="*/ 0 h 1631"/>
                <a:gd name="T12" fmla="*/ 4546 w 5117"/>
                <a:gd name="T13" fmla="*/ 0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17" h="1631">
                  <a:moveTo>
                    <a:pt x="4546" y="0"/>
                  </a:moveTo>
                  <a:cubicBezTo>
                    <a:pt x="4141" y="674"/>
                    <a:pt x="3402" y="1125"/>
                    <a:pt x="2558" y="1125"/>
                  </a:cubicBezTo>
                  <a:cubicBezTo>
                    <a:pt x="1714" y="1125"/>
                    <a:pt x="976" y="674"/>
                    <a:pt x="5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9" y="963"/>
                    <a:pt x="1426" y="1631"/>
                    <a:pt x="2558" y="1631"/>
                  </a:cubicBezTo>
                  <a:cubicBezTo>
                    <a:pt x="3691" y="1631"/>
                    <a:pt x="4668" y="963"/>
                    <a:pt x="5117" y="0"/>
                  </a:cubicBezTo>
                  <a:lnTo>
                    <a:pt x="454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5000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0F43DE6F-16C2-4DEA-8F7A-5CDF84579268}"/>
              </a:ext>
            </a:extLst>
          </p:cNvPr>
          <p:cNvGrpSpPr/>
          <p:nvPr/>
        </p:nvGrpSpPr>
        <p:grpSpPr>
          <a:xfrm>
            <a:off x="8967923" y="2643057"/>
            <a:ext cx="2340833" cy="1280107"/>
            <a:chOff x="6550416" y="2185811"/>
            <a:chExt cx="1654675" cy="904875"/>
          </a:xfrm>
        </p:grpSpPr>
        <p:sp>
          <p:nvSpPr>
            <p:cNvPr id="77" name="Freeform 9">
              <a:extLst>
                <a:ext uri="{FF2B5EF4-FFF2-40B4-BE49-F238E27FC236}">
                  <a16:creationId xmlns:a16="http://schemas.microsoft.com/office/drawing/2014/main" xmlns="" id="{2BB67D38-DA09-4563-BE01-B4FE14EDB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416" y="2185811"/>
              <a:ext cx="1654675" cy="904875"/>
            </a:xfrm>
            <a:custGeom>
              <a:avLst/>
              <a:gdLst>
                <a:gd name="T0" fmla="*/ 5794 w 6111"/>
                <a:gd name="T1" fmla="*/ 2902 h 3340"/>
                <a:gd name="T2" fmla="*/ 2893 w 6111"/>
                <a:gd name="T3" fmla="*/ 0 h 3340"/>
                <a:gd name="T4" fmla="*/ 0 w 6111"/>
                <a:gd name="T5" fmla="*/ 2685 h 3340"/>
                <a:gd name="T6" fmla="*/ 304 w 6111"/>
                <a:gd name="T7" fmla="*/ 2473 h 3340"/>
                <a:gd name="T8" fmla="*/ 625 w 6111"/>
                <a:gd name="T9" fmla="*/ 2697 h 3340"/>
                <a:gd name="T10" fmla="*/ 2893 w 6111"/>
                <a:gd name="T11" fmla="*/ 624 h 3340"/>
                <a:gd name="T12" fmla="*/ 5170 w 6111"/>
                <a:gd name="T13" fmla="*/ 2902 h 3340"/>
                <a:gd name="T14" fmla="*/ 4854 w 6111"/>
                <a:gd name="T15" fmla="*/ 2902 h 3340"/>
                <a:gd name="T16" fmla="*/ 5483 w 6111"/>
                <a:gd name="T17" fmla="*/ 3340 h 3340"/>
                <a:gd name="T18" fmla="*/ 6111 w 6111"/>
                <a:gd name="T19" fmla="*/ 2902 h 3340"/>
                <a:gd name="T20" fmla="*/ 5794 w 6111"/>
                <a:gd name="T21" fmla="*/ 2902 h 3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11" h="3340">
                  <a:moveTo>
                    <a:pt x="5794" y="2902"/>
                  </a:moveTo>
                  <a:cubicBezTo>
                    <a:pt x="5794" y="1299"/>
                    <a:pt x="4495" y="0"/>
                    <a:pt x="2893" y="0"/>
                  </a:cubicBezTo>
                  <a:cubicBezTo>
                    <a:pt x="1363" y="0"/>
                    <a:pt x="111" y="1184"/>
                    <a:pt x="0" y="2685"/>
                  </a:cubicBezTo>
                  <a:cubicBezTo>
                    <a:pt x="304" y="2473"/>
                    <a:pt x="304" y="2473"/>
                    <a:pt x="304" y="2473"/>
                  </a:cubicBezTo>
                  <a:cubicBezTo>
                    <a:pt x="625" y="2697"/>
                    <a:pt x="625" y="2697"/>
                    <a:pt x="625" y="2697"/>
                  </a:cubicBezTo>
                  <a:cubicBezTo>
                    <a:pt x="729" y="1535"/>
                    <a:pt x="1704" y="624"/>
                    <a:pt x="2893" y="624"/>
                  </a:cubicBezTo>
                  <a:cubicBezTo>
                    <a:pt x="4151" y="624"/>
                    <a:pt x="5170" y="1644"/>
                    <a:pt x="5170" y="2902"/>
                  </a:cubicBezTo>
                  <a:cubicBezTo>
                    <a:pt x="4854" y="2902"/>
                    <a:pt x="4854" y="2902"/>
                    <a:pt x="4854" y="2902"/>
                  </a:cubicBezTo>
                  <a:cubicBezTo>
                    <a:pt x="5483" y="3340"/>
                    <a:pt x="5483" y="3340"/>
                    <a:pt x="5483" y="3340"/>
                  </a:cubicBezTo>
                  <a:cubicBezTo>
                    <a:pt x="6111" y="2902"/>
                    <a:pt x="6111" y="2902"/>
                    <a:pt x="6111" y="2902"/>
                  </a:cubicBezTo>
                  <a:lnTo>
                    <a:pt x="5794" y="2902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xmlns="" id="{10AD1022-E76B-46D5-85FC-1CDC8C2EB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1543" y="2200200"/>
              <a:ext cx="1384491" cy="441247"/>
            </a:xfrm>
            <a:custGeom>
              <a:avLst/>
              <a:gdLst>
                <a:gd name="T0" fmla="*/ 571 w 5116"/>
                <a:gd name="T1" fmla="*/ 1631 h 1631"/>
                <a:gd name="T2" fmla="*/ 2558 w 5116"/>
                <a:gd name="T3" fmla="*/ 505 h 1631"/>
                <a:gd name="T4" fmla="*/ 4545 w 5116"/>
                <a:gd name="T5" fmla="*/ 1631 h 1631"/>
                <a:gd name="T6" fmla="*/ 5116 w 5116"/>
                <a:gd name="T7" fmla="*/ 1631 h 1631"/>
                <a:gd name="T8" fmla="*/ 2558 w 5116"/>
                <a:gd name="T9" fmla="*/ 0 h 1631"/>
                <a:gd name="T10" fmla="*/ 0 w 5116"/>
                <a:gd name="T11" fmla="*/ 1631 h 1631"/>
                <a:gd name="T12" fmla="*/ 571 w 5116"/>
                <a:gd name="T13" fmla="*/ 1631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16" h="1631">
                  <a:moveTo>
                    <a:pt x="571" y="1631"/>
                  </a:moveTo>
                  <a:cubicBezTo>
                    <a:pt x="976" y="956"/>
                    <a:pt x="1714" y="505"/>
                    <a:pt x="2558" y="505"/>
                  </a:cubicBezTo>
                  <a:cubicBezTo>
                    <a:pt x="3402" y="505"/>
                    <a:pt x="4140" y="956"/>
                    <a:pt x="4545" y="1631"/>
                  </a:cubicBezTo>
                  <a:cubicBezTo>
                    <a:pt x="5116" y="1631"/>
                    <a:pt x="5116" y="1631"/>
                    <a:pt x="5116" y="1631"/>
                  </a:cubicBezTo>
                  <a:cubicBezTo>
                    <a:pt x="4667" y="667"/>
                    <a:pt x="3691" y="0"/>
                    <a:pt x="2558" y="0"/>
                  </a:cubicBezTo>
                  <a:cubicBezTo>
                    <a:pt x="1425" y="0"/>
                    <a:pt x="448" y="667"/>
                    <a:pt x="0" y="1631"/>
                  </a:cubicBezTo>
                  <a:lnTo>
                    <a:pt x="571" y="163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5000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xmlns="" id="{17A463C2-075B-4925-8E80-8EAA5CD0FFAC}"/>
              </a:ext>
            </a:extLst>
          </p:cNvPr>
          <p:cNvSpPr/>
          <p:nvPr/>
        </p:nvSpPr>
        <p:spPr>
          <a:xfrm>
            <a:off x="9551043" y="3178028"/>
            <a:ext cx="1051399" cy="1051399"/>
          </a:xfrm>
          <a:prstGeom prst="ellipse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xmlns="" id="{113D6D1D-BCCF-43DF-9F27-3507EF71BD2A}"/>
              </a:ext>
            </a:extLst>
          </p:cNvPr>
          <p:cNvSpPr/>
          <p:nvPr/>
        </p:nvSpPr>
        <p:spPr>
          <a:xfrm>
            <a:off x="3606091" y="3178028"/>
            <a:ext cx="1051399" cy="1051399"/>
          </a:xfrm>
          <a:prstGeom prst="ellipse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xmlns="" id="{5688A681-C5B2-4110-BEBE-F3593F0AA436}"/>
              </a:ext>
            </a:extLst>
          </p:cNvPr>
          <p:cNvSpPr/>
          <p:nvPr/>
        </p:nvSpPr>
        <p:spPr>
          <a:xfrm>
            <a:off x="1608065" y="3178028"/>
            <a:ext cx="1051399" cy="1051399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xmlns="" id="{85A98970-522B-4AF7-A483-1A21917AE0A1}"/>
              </a:ext>
            </a:extLst>
          </p:cNvPr>
          <p:cNvSpPr/>
          <p:nvPr/>
        </p:nvSpPr>
        <p:spPr>
          <a:xfrm>
            <a:off x="5580363" y="3178028"/>
            <a:ext cx="1051399" cy="1051399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xmlns="" id="{5D35A28C-58ED-4608-9051-B5335DFAAD4F}"/>
              </a:ext>
            </a:extLst>
          </p:cNvPr>
          <p:cNvSpPr/>
          <p:nvPr/>
        </p:nvSpPr>
        <p:spPr>
          <a:xfrm>
            <a:off x="7567555" y="3178028"/>
            <a:ext cx="1051399" cy="1051399"/>
          </a:xfrm>
          <a:prstGeom prst="ellipse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 Placeholder 32">
            <a:extLst>
              <a:ext uri="{FF2B5EF4-FFF2-40B4-BE49-F238E27FC236}">
                <a16:creationId xmlns:a16="http://schemas.microsoft.com/office/drawing/2014/main" xmlns="" id="{BA91E843-0921-4C30-BC50-79BA3BD3900C}"/>
              </a:ext>
            </a:extLst>
          </p:cNvPr>
          <p:cNvSpPr txBox="1">
            <a:spLocks/>
          </p:cNvSpPr>
          <p:nvPr/>
        </p:nvSpPr>
        <p:spPr>
          <a:xfrm>
            <a:off x="1281039" y="4649839"/>
            <a:ext cx="1650340" cy="6005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103" name="Text Placeholder 33">
            <a:extLst>
              <a:ext uri="{FF2B5EF4-FFF2-40B4-BE49-F238E27FC236}">
                <a16:creationId xmlns:a16="http://schemas.microsoft.com/office/drawing/2014/main" xmlns="" id="{4AD5D417-FBD9-49D1-97E6-2CFFB3D0C12F}"/>
              </a:ext>
            </a:extLst>
          </p:cNvPr>
          <p:cNvSpPr txBox="1">
            <a:spLocks/>
          </p:cNvSpPr>
          <p:nvPr/>
        </p:nvSpPr>
        <p:spPr>
          <a:xfrm>
            <a:off x="1278443" y="4425178"/>
            <a:ext cx="1650338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Your Text Here</a:t>
            </a:r>
          </a:p>
        </p:txBody>
      </p:sp>
      <p:sp>
        <p:nvSpPr>
          <p:cNvPr id="104" name="Text Placeholder 32">
            <a:extLst>
              <a:ext uri="{FF2B5EF4-FFF2-40B4-BE49-F238E27FC236}">
                <a16:creationId xmlns:a16="http://schemas.microsoft.com/office/drawing/2014/main" xmlns="" id="{802DA5A0-1744-4924-9CD6-DA794459B5F2}"/>
              </a:ext>
            </a:extLst>
          </p:cNvPr>
          <p:cNvSpPr txBox="1">
            <a:spLocks/>
          </p:cNvSpPr>
          <p:nvPr/>
        </p:nvSpPr>
        <p:spPr>
          <a:xfrm>
            <a:off x="5283492" y="4647890"/>
            <a:ext cx="1650340" cy="6005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105" name="Text Placeholder 33">
            <a:extLst>
              <a:ext uri="{FF2B5EF4-FFF2-40B4-BE49-F238E27FC236}">
                <a16:creationId xmlns:a16="http://schemas.microsoft.com/office/drawing/2014/main" xmlns="" id="{15076A84-DF27-47D3-B74F-82748D3002C9}"/>
              </a:ext>
            </a:extLst>
          </p:cNvPr>
          <p:cNvSpPr txBox="1">
            <a:spLocks/>
          </p:cNvSpPr>
          <p:nvPr/>
        </p:nvSpPr>
        <p:spPr>
          <a:xfrm>
            <a:off x="5280896" y="4423229"/>
            <a:ext cx="1650338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Your Text Here</a:t>
            </a:r>
          </a:p>
        </p:txBody>
      </p:sp>
      <p:sp>
        <p:nvSpPr>
          <p:cNvPr id="106" name="Text Placeholder 32">
            <a:extLst>
              <a:ext uri="{FF2B5EF4-FFF2-40B4-BE49-F238E27FC236}">
                <a16:creationId xmlns:a16="http://schemas.microsoft.com/office/drawing/2014/main" xmlns="" id="{346461DB-B733-4D91-BCE4-7FF9ADC8AC92}"/>
              </a:ext>
            </a:extLst>
          </p:cNvPr>
          <p:cNvSpPr txBox="1">
            <a:spLocks/>
          </p:cNvSpPr>
          <p:nvPr/>
        </p:nvSpPr>
        <p:spPr>
          <a:xfrm>
            <a:off x="9251336" y="4647890"/>
            <a:ext cx="1650340" cy="6005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107" name="Text Placeholder 33">
            <a:extLst>
              <a:ext uri="{FF2B5EF4-FFF2-40B4-BE49-F238E27FC236}">
                <a16:creationId xmlns:a16="http://schemas.microsoft.com/office/drawing/2014/main" xmlns="" id="{2098AC67-A294-4CC0-A639-A08F61B616B0}"/>
              </a:ext>
            </a:extLst>
          </p:cNvPr>
          <p:cNvSpPr txBox="1">
            <a:spLocks/>
          </p:cNvSpPr>
          <p:nvPr/>
        </p:nvSpPr>
        <p:spPr>
          <a:xfrm>
            <a:off x="9248740" y="4423229"/>
            <a:ext cx="1650338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Your Text Here</a:t>
            </a:r>
          </a:p>
        </p:txBody>
      </p:sp>
      <p:sp>
        <p:nvSpPr>
          <p:cNvPr id="108" name="Text Placeholder 32">
            <a:extLst>
              <a:ext uri="{FF2B5EF4-FFF2-40B4-BE49-F238E27FC236}">
                <a16:creationId xmlns:a16="http://schemas.microsoft.com/office/drawing/2014/main" xmlns="" id="{E399D987-DEC0-4DEF-9F1C-4600296DF112}"/>
              </a:ext>
            </a:extLst>
          </p:cNvPr>
          <p:cNvSpPr txBox="1">
            <a:spLocks/>
          </p:cNvSpPr>
          <p:nvPr/>
        </p:nvSpPr>
        <p:spPr>
          <a:xfrm>
            <a:off x="7300414" y="2334053"/>
            <a:ext cx="1650340" cy="6005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IN" sz="10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Lorem Ipsum is simply dummy text of the printing and typesetting industry..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109" name="Text Placeholder 33">
            <a:extLst>
              <a:ext uri="{FF2B5EF4-FFF2-40B4-BE49-F238E27FC236}">
                <a16:creationId xmlns:a16="http://schemas.microsoft.com/office/drawing/2014/main" xmlns="" id="{52A8CC43-AC18-4E56-B84F-2B8B73177EF9}"/>
              </a:ext>
            </a:extLst>
          </p:cNvPr>
          <p:cNvSpPr txBox="1">
            <a:spLocks/>
          </p:cNvSpPr>
          <p:nvPr/>
        </p:nvSpPr>
        <p:spPr>
          <a:xfrm>
            <a:off x="7297818" y="2109392"/>
            <a:ext cx="1650338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Your Text Here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xmlns="" id="{4BAA00AD-01AB-4D41-9E26-62FF410E577B}"/>
              </a:ext>
            </a:extLst>
          </p:cNvPr>
          <p:cNvGrpSpPr/>
          <p:nvPr/>
        </p:nvGrpSpPr>
        <p:grpSpPr>
          <a:xfrm>
            <a:off x="5887072" y="3529889"/>
            <a:ext cx="447517" cy="405080"/>
            <a:chOff x="4024313" y="1374776"/>
            <a:chExt cx="368300" cy="333375"/>
          </a:xfrm>
          <a:noFill/>
        </p:grpSpPr>
        <p:sp>
          <p:nvSpPr>
            <p:cNvPr id="111" name="Rectangle 30">
              <a:extLst>
                <a:ext uri="{FF2B5EF4-FFF2-40B4-BE49-F238E27FC236}">
                  <a16:creationId xmlns:a16="http://schemas.microsoft.com/office/drawing/2014/main" xmlns="" id="{9E70342A-111C-4439-980B-5902ED795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4313" y="1427163"/>
              <a:ext cx="368300" cy="176213"/>
            </a:xfrm>
            <a:prstGeom prst="rect">
              <a:avLst/>
            </a:prstGeom>
            <a:grpFill/>
            <a:ln w="17463" cap="rnd">
              <a:solidFill>
                <a:schemeClr val="accent3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Rectangle 31">
              <a:extLst>
                <a:ext uri="{FF2B5EF4-FFF2-40B4-BE49-F238E27FC236}">
                  <a16:creationId xmlns:a16="http://schemas.microsoft.com/office/drawing/2014/main" xmlns="" id="{94C42D2F-88B6-432C-969F-C14902BFB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776" y="1603376"/>
              <a:ext cx="333375" cy="104775"/>
            </a:xfrm>
            <a:prstGeom prst="rect">
              <a:avLst/>
            </a:prstGeom>
            <a:grpFill/>
            <a:ln w="17463" cap="rnd">
              <a:solidFill>
                <a:schemeClr val="accent3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Rectangle 32">
              <a:extLst>
                <a:ext uri="{FF2B5EF4-FFF2-40B4-BE49-F238E27FC236}">
                  <a16:creationId xmlns:a16="http://schemas.microsoft.com/office/drawing/2014/main" xmlns="" id="{DF659EAE-F0E4-4368-AE29-E1D91DBE7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6551" y="1374776"/>
              <a:ext cx="123825" cy="52388"/>
            </a:xfrm>
            <a:prstGeom prst="rect">
              <a:avLst/>
            </a:prstGeom>
            <a:grpFill/>
            <a:ln w="17463" cap="rnd">
              <a:solidFill>
                <a:schemeClr val="accent3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Rectangle 33">
              <a:extLst>
                <a:ext uri="{FF2B5EF4-FFF2-40B4-BE49-F238E27FC236}">
                  <a16:creationId xmlns:a16="http://schemas.microsoft.com/office/drawing/2014/main" xmlns="" id="{D49FE77E-C7F1-4C21-BE86-C91ADB50F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601" y="1568451"/>
              <a:ext cx="87313" cy="87313"/>
            </a:xfrm>
            <a:prstGeom prst="rect">
              <a:avLst/>
            </a:prstGeom>
            <a:grpFill/>
            <a:ln w="17463" cap="rnd">
              <a:solidFill>
                <a:schemeClr val="accent3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xmlns="" id="{08A25427-2835-4C07-B539-168D07F80F43}"/>
              </a:ext>
            </a:extLst>
          </p:cNvPr>
          <p:cNvGrpSpPr/>
          <p:nvPr/>
        </p:nvGrpSpPr>
        <p:grpSpPr>
          <a:xfrm>
            <a:off x="3938800" y="3531965"/>
            <a:ext cx="476451" cy="395436"/>
            <a:chOff x="4767263" y="1379538"/>
            <a:chExt cx="392112" cy="325438"/>
          </a:xfrm>
          <a:noFill/>
        </p:grpSpPr>
        <p:sp>
          <p:nvSpPr>
            <p:cNvPr id="116" name="Freeform 37">
              <a:extLst>
                <a:ext uri="{FF2B5EF4-FFF2-40B4-BE49-F238E27FC236}">
                  <a16:creationId xmlns:a16="http://schemas.microsoft.com/office/drawing/2014/main" xmlns="" id="{1DFB5F3D-33AA-4DA4-8CF2-2DBE6AD15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1387476"/>
              <a:ext cx="317500" cy="317500"/>
            </a:xfrm>
            <a:custGeom>
              <a:avLst/>
              <a:gdLst>
                <a:gd name="T0" fmla="*/ 70 w 73"/>
                <a:gd name="T1" fmla="*/ 23 h 72"/>
                <a:gd name="T2" fmla="*/ 73 w 73"/>
                <a:gd name="T3" fmla="*/ 36 h 72"/>
                <a:gd name="T4" fmla="*/ 36 w 73"/>
                <a:gd name="T5" fmla="*/ 72 h 72"/>
                <a:gd name="T6" fmla="*/ 0 w 73"/>
                <a:gd name="T7" fmla="*/ 36 h 72"/>
                <a:gd name="T8" fmla="*/ 36 w 73"/>
                <a:gd name="T9" fmla="*/ 0 h 72"/>
                <a:gd name="T10" fmla="*/ 63 w 73"/>
                <a:gd name="T11" fmla="*/ 1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2">
                  <a:moveTo>
                    <a:pt x="70" y="23"/>
                  </a:moveTo>
                  <a:cubicBezTo>
                    <a:pt x="72" y="27"/>
                    <a:pt x="73" y="31"/>
                    <a:pt x="73" y="36"/>
                  </a:cubicBezTo>
                  <a:cubicBezTo>
                    <a:pt x="73" y="56"/>
                    <a:pt x="5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47" y="0"/>
                    <a:pt x="56" y="4"/>
                    <a:pt x="63" y="11"/>
                  </a:cubicBezTo>
                </a:path>
              </a:pathLst>
            </a:custGeom>
            <a:grpFill/>
            <a:ln w="17463" cap="rnd">
              <a:solidFill>
                <a:schemeClr val="accent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38">
              <a:extLst>
                <a:ext uri="{FF2B5EF4-FFF2-40B4-BE49-F238E27FC236}">
                  <a16:creationId xmlns:a16="http://schemas.microsoft.com/office/drawing/2014/main" xmlns="" id="{CFADE78D-D8FC-44C9-850A-81E64BF5D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888" y="1436688"/>
              <a:ext cx="217487" cy="219075"/>
            </a:xfrm>
            <a:custGeom>
              <a:avLst/>
              <a:gdLst>
                <a:gd name="T0" fmla="*/ 49 w 50"/>
                <a:gd name="T1" fmla="*/ 17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  <a:gd name="T10" fmla="*/ 43 w 50"/>
                <a:gd name="T1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0">
                  <a:moveTo>
                    <a:pt x="49" y="17"/>
                  </a:moveTo>
                  <a:cubicBezTo>
                    <a:pt x="50" y="20"/>
                    <a:pt x="50" y="22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1"/>
                    <a:pt x="12" y="0"/>
                    <a:pt x="25" y="0"/>
                  </a:cubicBezTo>
                  <a:cubicBezTo>
                    <a:pt x="32" y="0"/>
                    <a:pt x="38" y="3"/>
                    <a:pt x="43" y="7"/>
                  </a:cubicBezTo>
                </a:path>
              </a:pathLst>
            </a:custGeom>
            <a:grpFill/>
            <a:ln w="17463" cap="rnd">
              <a:solidFill>
                <a:schemeClr val="accent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39">
              <a:extLst>
                <a:ext uri="{FF2B5EF4-FFF2-40B4-BE49-F238E27FC236}">
                  <a16:creationId xmlns:a16="http://schemas.microsoft.com/office/drawing/2014/main" xmlns="" id="{43DE5840-26AC-4BCC-947B-C9F258E50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1479551"/>
              <a:ext cx="125412" cy="128588"/>
            </a:xfrm>
            <a:custGeom>
              <a:avLst/>
              <a:gdLst>
                <a:gd name="T0" fmla="*/ 29 w 29"/>
                <a:gd name="T1" fmla="*/ 13 h 29"/>
                <a:gd name="T2" fmla="*/ 29 w 29"/>
                <a:gd name="T3" fmla="*/ 15 h 29"/>
                <a:gd name="T4" fmla="*/ 14 w 29"/>
                <a:gd name="T5" fmla="*/ 29 h 29"/>
                <a:gd name="T6" fmla="*/ 0 w 29"/>
                <a:gd name="T7" fmla="*/ 15 h 29"/>
                <a:gd name="T8" fmla="*/ 14 w 29"/>
                <a:gd name="T9" fmla="*/ 0 h 29"/>
                <a:gd name="T10" fmla="*/ 22 w 29"/>
                <a:gd name="T11" fmla="*/ 3 h 29"/>
                <a:gd name="T12" fmla="*/ 23 w 29"/>
                <a:gd name="T13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29" y="13"/>
                  </a:moveTo>
                  <a:cubicBezTo>
                    <a:pt x="29" y="14"/>
                    <a:pt x="29" y="14"/>
                    <a:pt x="29" y="15"/>
                  </a:cubicBezTo>
                  <a:cubicBezTo>
                    <a:pt x="29" y="23"/>
                    <a:pt x="22" y="29"/>
                    <a:pt x="14" y="29"/>
                  </a:cubicBezTo>
                  <a:cubicBezTo>
                    <a:pt x="6" y="29"/>
                    <a:pt x="0" y="23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7" y="0"/>
                    <a:pt x="20" y="1"/>
                    <a:pt x="22" y="3"/>
                  </a:cubicBezTo>
                  <a:cubicBezTo>
                    <a:pt x="22" y="3"/>
                    <a:pt x="23" y="3"/>
                    <a:pt x="23" y="3"/>
                  </a:cubicBezTo>
                </a:path>
              </a:pathLst>
            </a:custGeom>
            <a:grpFill/>
            <a:ln w="17463" cap="rnd">
              <a:solidFill>
                <a:schemeClr val="accent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Line 40">
              <a:extLst>
                <a:ext uri="{FF2B5EF4-FFF2-40B4-BE49-F238E27FC236}">
                  <a16:creationId xmlns:a16="http://schemas.microsoft.com/office/drawing/2014/main" xmlns="" id="{B1EEA954-A180-4D26-91CB-BC4BD2EF8F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29188" y="1449388"/>
              <a:ext cx="152400" cy="92075"/>
            </a:xfrm>
            <a:prstGeom prst="line">
              <a:avLst/>
            </a:prstGeom>
            <a:grpFill/>
            <a:ln w="17463" cap="rnd">
              <a:solidFill>
                <a:schemeClr val="accent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41">
              <a:extLst>
                <a:ext uri="{FF2B5EF4-FFF2-40B4-BE49-F238E27FC236}">
                  <a16:creationId xmlns:a16="http://schemas.microsoft.com/office/drawing/2014/main" xmlns="" id="{DD951144-DF74-41DB-9F2A-64786B885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588" y="1379538"/>
              <a:ext cx="77787" cy="87313"/>
            </a:xfrm>
            <a:custGeom>
              <a:avLst/>
              <a:gdLst>
                <a:gd name="T0" fmla="*/ 27 w 49"/>
                <a:gd name="T1" fmla="*/ 55 h 55"/>
                <a:gd name="T2" fmla="*/ 0 w 49"/>
                <a:gd name="T3" fmla="*/ 44 h 55"/>
                <a:gd name="T4" fmla="*/ 0 w 49"/>
                <a:gd name="T5" fmla="*/ 13 h 55"/>
                <a:gd name="T6" fmla="*/ 21 w 49"/>
                <a:gd name="T7" fmla="*/ 0 h 55"/>
                <a:gd name="T8" fmla="*/ 24 w 49"/>
                <a:gd name="T9" fmla="*/ 27 h 55"/>
                <a:gd name="T10" fmla="*/ 49 w 49"/>
                <a:gd name="T11" fmla="*/ 41 h 55"/>
                <a:gd name="T12" fmla="*/ 27 w 4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55">
                  <a:moveTo>
                    <a:pt x="27" y="55"/>
                  </a:moveTo>
                  <a:lnTo>
                    <a:pt x="0" y="44"/>
                  </a:lnTo>
                  <a:lnTo>
                    <a:pt x="0" y="13"/>
                  </a:lnTo>
                  <a:lnTo>
                    <a:pt x="21" y="0"/>
                  </a:lnTo>
                  <a:lnTo>
                    <a:pt x="24" y="27"/>
                  </a:lnTo>
                  <a:lnTo>
                    <a:pt x="49" y="41"/>
                  </a:lnTo>
                  <a:lnTo>
                    <a:pt x="27" y="55"/>
                  </a:lnTo>
                  <a:close/>
                </a:path>
              </a:pathLst>
            </a:custGeom>
            <a:grpFill/>
            <a:ln w="17463" cap="rnd">
              <a:solidFill>
                <a:schemeClr val="accent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Oval 42">
              <a:extLst>
                <a:ext uri="{FF2B5EF4-FFF2-40B4-BE49-F238E27FC236}">
                  <a16:creationId xmlns:a16="http://schemas.microsoft.com/office/drawing/2014/main" xmlns="" id="{2C985E81-BD4B-4131-9CFA-EB1B51C54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1725" y="1531938"/>
              <a:ext cx="30162" cy="26988"/>
            </a:xfrm>
            <a:prstGeom prst="ellipse">
              <a:avLst/>
            </a:prstGeom>
            <a:grpFill/>
            <a:ln w="17463" cap="rnd">
              <a:solidFill>
                <a:schemeClr val="accent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xmlns="" id="{A46D14E0-983C-4E60-9793-669C8A54835A}"/>
              </a:ext>
            </a:extLst>
          </p:cNvPr>
          <p:cNvGrpSpPr/>
          <p:nvPr/>
        </p:nvGrpSpPr>
        <p:grpSpPr>
          <a:xfrm>
            <a:off x="2000381" y="3520244"/>
            <a:ext cx="297059" cy="457162"/>
            <a:chOff x="9378951" y="1349376"/>
            <a:chExt cx="244475" cy="376237"/>
          </a:xfrm>
          <a:noFill/>
        </p:grpSpPr>
        <p:sp>
          <p:nvSpPr>
            <p:cNvPr id="123" name="Freeform 106">
              <a:extLst>
                <a:ext uri="{FF2B5EF4-FFF2-40B4-BE49-F238E27FC236}">
                  <a16:creationId xmlns:a16="http://schemas.microsoft.com/office/drawing/2014/main" xmlns="" id="{13EA7A21-6166-4448-B900-8F62E7472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8951" y="1349376"/>
              <a:ext cx="244475" cy="271463"/>
            </a:xfrm>
            <a:custGeom>
              <a:avLst/>
              <a:gdLst>
                <a:gd name="T0" fmla="*/ 11 w 55"/>
                <a:gd name="T1" fmla="*/ 62 h 62"/>
                <a:gd name="T2" fmla="*/ 13 w 55"/>
                <a:gd name="T3" fmla="*/ 50 h 62"/>
                <a:gd name="T4" fmla="*/ 0 w 55"/>
                <a:gd name="T5" fmla="*/ 28 h 62"/>
                <a:gd name="T6" fmla="*/ 28 w 55"/>
                <a:gd name="T7" fmla="*/ 0 h 62"/>
                <a:gd name="T8" fmla="*/ 55 w 55"/>
                <a:gd name="T9" fmla="*/ 28 h 62"/>
                <a:gd name="T10" fmla="*/ 43 w 55"/>
                <a:gd name="T11" fmla="*/ 50 h 62"/>
                <a:gd name="T12" fmla="*/ 43 w 55"/>
                <a:gd name="T13" fmla="*/ 62 h 62"/>
                <a:gd name="T14" fmla="*/ 11 w 55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62">
                  <a:moveTo>
                    <a:pt x="11" y="62"/>
                  </a:moveTo>
                  <a:cubicBezTo>
                    <a:pt x="11" y="62"/>
                    <a:pt x="15" y="56"/>
                    <a:pt x="13" y="50"/>
                  </a:cubicBezTo>
                  <a:cubicBezTo>
                    <a:pt x="10" y="45"/>
                    <a:pt x="0" y="37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4" y="0"/>
                    <a:pt x="55" y="13"/>
                    <a:pt x="55" y="28"/>
                  </a:cubicBezTo>
                  <a:cubicBezTo>
                    <a:pt x="55" y="38"/>
                    <a:pt x="46" y="45"/>
                    <a:pt x="43" y="50"/>
                  </a:cubicBezTo>
                  <a:cubicBezTo>
                    <a:pt x="40" y="54"/>
                    <a:pt x="43" y="62"/>
                    <a:pt x="43" y="62"/>
                  </a:cubicBezTo>
                  <a:lnTo>
                    <a:pt x="11" y="62"/>
                  </a:lnTo>
                  <a:close/>
                </a:path>
              </a:pathLst>
            </a:custGeom>
            <a:grp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Line 107">
              <a:extLst>
                <a:ext uri="{FF2B5EF4-FFF2-40B4-BE49-F238E27FC236}">
                  <a16:creationId xmlns:a16="http://schemas.microsoft.com/office/drawing/2014/main" xmlns="" id="{1310206D-4945-4861-86E9-DE81AD9EBD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36101" y="1655763"/>
              <a:ext cx="125413" cy="0"/>
            </a:xfrm>
            <a:prstGeom prst="line">
              <a:avLst/>
            </a:prstGeom>
            <a:grp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Line 108">
              <a:extLst>
                <a:ext uri="{FF2B5EF4-FFF2-40B4-BE49-F238E27FC236}">
                  <a16:creationId xmlns:a16="http://schemas.microsoft.com/office/drawing/2014/main" xmlns="" id="{50B7C49D-6624-4655-9214-2E6BF78AA1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3563" y="1690688"/>
              <a:ext cx="90488" cy="0"/>
            </a:xfrm>
            <a:prstGeom prst="line">
              <a:avLst/>
            </a:prstGeom>
            <a:grp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109">
              <a:extLst>
                <a:ext uri="{FF2B5EF4-FFF2-40B4-BE49-F238E27FC236}">
                  <a16:creationId xmlns:a16="http://schemas.microsoft.com/office/drawing/2014/main" xmlns="" id="{5D8F7AFC-BEFE-46C4-9BA4-377F5E58C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1338" y="1479551"/>
              <a:ext cx="49213" cy="131763"/>
            </a:xfrm>
            <a:custGeom>
              <a:avLst/>
              <a:gdLst>
                <a:gd name="T0" fmla="*/ 31 w 31"/>
                <a:gd name="T1" fmla="*/ 83 h 83"/>
                <a:gd name="T2" fmla="*/ 31 w 31"/>
                <a:gd name="T3" fmla="*/ 56 h 83"/>
                <a:gd name="T4" fmla="*/ 0 w 31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83">
                  <a:moveTo>
                    <a:pt x="31" y="83"/>
                  </a:moveTo>
                  <a:lnTo>
                    <a:pt x="31" y="56"/>
                  </a:lnTo>
                  <a:lnTo>
                    <a:pt x="0" y="0"/>
                  </a:lnTo>
                </a:path>
              </a:pathLst>
            </a:custGeom>
            <a:grp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110">
              <a:extLst>
                <a:ext uri="{FF2B5EF4-FFF2-40B4-BE49-F238E27FC236}">
                  <a16:creationId xmlns:a16="http://schemas.microsoft.com/office/drawing/2014/main" xmlns="" id="{A62AA75E-CBD2-4BF5-A64D-45A64EC97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479551"/>
              <a:ext cx="49213" cy="131763"/>
            </a:xfrm>
            <a:custGeom>
              <a:avLst/>
              <a:gdLst>
                <a:gd name="T0" fmla="*/ 0 w 31"/>
                <a:gd name="T1" fmla="*/ 83 h 83"/>
                <a:gd name="T2" fmla="*/ 0 w 31"/>
                <a:gd name="T3" fmla="*/ 56 h 83"/>
                <a:gd name="T4" fmla="*/ 31 w 31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83">
                  <a:moveTo>
                    <a:pt x="0" y="83"/>
                  </a:moveTo>
                  <a:lnTo>
                    <a:pt x="0" y="56"/>
                  </a:lnTo>
                  <a:lnTo>
                    <a:pt x="31" y="0"/>
                  </a:lnTo>
                </a:path>
              </a:pathLst>
            </a:custGeom>
            <a:grp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111">
              <a:extLst>
                <a:ext uri="{FF2B5EF4-FFF2-40B4-BE49-F238E27FC236}">
                  <a16:creationId xmlns:a16="http://schemas.microsoft.com/office/drawing/2014/main" xmlns="" id="{3F80EADD-F109-49C8-8349-185CFDBC6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6" y="1462088"/>
              <a:ext cx="80963" cy="26988"/>
            </a:xfrm>
            <a:custGeom>
              <a:avLst/>
              <a:gdLst>
                <a:gd name="T0" fmla="*/ 0 w 51"/>
                <a:gd name="T1" fmla="*/ 3 h 17"/>
                <a:gd name="T2" fmla="*/ 12 w 51"/>
                <a:gd name="T3" fmla="*/ 17 h 17"/>
                <a:gd name="T4" fmla="*/ 26 w 51"/>
                <a:gd name="T5" fmla="*/ 3 h 17"/>
                <a:gd name="T6" fmla="*/ 37 w 51"/>
                <a:gd name="T7" fmla="*/ 17 h 17"/>
                <a:gd name="T8" fmla="*/ 51 w 51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7">
                  <a:moveTo>
                    <a:pt x="0" y="3"/>
                  </a:moveTo>
                  <a:lnTo>
                    <a:pt x="12" y="17"/>
                  </a:lnTo>
                  <a:lnTo>
                    <a:pt x="26" y="3"/>
                  </a:lnTo>
                  <a:lnTo>
                    <a:pt x="37" y="17"/>
                  </a:lnTo>
                  <a:lnTo>
                    <a:pt x="51" y="0"/>
                  </a:lnTo>
                </a:path>
              </a:pathLst>
            </a:custGeom>
            <a:grp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Rectangle 112">
              <a:extLst>
                <a:ext uri="{FF2B5EF4-FFF2-40B4-BE49-F238E27FC236}">
                  <a16:creationId xmlns:a16="http://schemas.microsoft.com/office/drawing/2014/main" xmlns="" id="{242992DB-B494-4F3C-9296-29B69B073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8163" y="1620838"/>
              <a:ext cx="142875" cy="34925"/>
            </a:xfrm>
            <a:prstGeom prst="rect">
              <a:avLst/>
            </a:prstGeom>
            <a:grp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Rectangle 113">
              <a:extLst>
                <a:ext uri="{FF2B5EF4-FFF2-40B4-BE49-F238E27FC236}">
                  <a16:creationId xmlns:a16="http://schemas.microsoft.com/office/drawing/2014/main" xmlns="" id="{AE91E902-ABED-4A7C-850C-A2B10D42F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5626" y="1655763"/>
              <a:ext cx="106363" cy="34925"/>
            </a:xfrm>
            <a:prstGeom prst="rect">
              <a:avLst/>
            </a:prstGeom>
            <a:grp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Rectangle 114">
              <a:extLst>
                <a:ext uri="{FF2B5EF4-FFF2-40B4-BE49-F238E27FC236}">
                  <a16:creationId xmlns:a16="http://schemas.microsoft.com/office/drawing/2014/main" xmlns="" id="{54F3B87A-285F-4138-8E45-5BE1F3214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3088" y="1690688"/>
              <a:ext cx="71438" cy="34925"/>
            </a:xfrm>
            <a:prstGeom prst="rect">
              <a:avLst/>
            </a:prstGeom>
            <a:grp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1441E936-1796-4D25-ABA4-9107E07E287E}"/>
              </a:ext>
            </a:extLst>
          </p:cNvPr>
          <p:cNvGrpSpPr/>
          <p:nvPr/>
        </p:nvGrpSpPr>
        <p:grpSpPr>
          <a:xfrm>
            <a:off x="9868050" y="3543610"/>
            <a:ext cx="416654" cy="426298"/>
            <a:chOff x="10088563" y="2120901"/>
            <a:chExt cx="342900" cy="350837"/>
          </a:xfrm>
          <a:noFill/>
        </p:grpSpPr>
        <p:sp>
          <p:nvSpPr>
            <p:cNvPr id="133" name="Freeform 154">
              <a:extLst>
                <a:ext uri="{FF2B5EF4-FFF2-40B4-BE49-F238E27FC236}">
                  <a16:creationId xmlns:a16="http://schemas.microsoft.com/office/drawing/2014/main" xmlns="" id="{E0B7458C-9C58-4B6A-8594-78041A280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0476" y="2120901"/>
              <a:ext cx="209550" cy="280988"/>
            </a:xfrm>
            <a:custGeom>
              <a:avLst/>
              <a:gdLst>
                <a:gd name="T0" fmla="*/ 0 w 48"/>
                <a:gd name="T1" fmla="*/ 0 h 64"/>
                <a:gd name="T2" fmla="*/ 0 w 48"/>
                <a:gd name="T3" fmla="*/ 29 h 64"/>
                <a:gd name="T4" fmla="*/ 16 w 48"/>
                <a:gd name="T5" fmla="*/ 51 h 64"/>
                <a:gd name="T6" fmla="*/ 16 w 48"/>
                <a:gd name="T7" fmla="*/ 64 h 64"/>
                <a:gd name="T8" fmla="*/ 32 w 48"/>
                <a:gd name="T9" fmla="*/ 64 h 64"/>
                <a:gd name="T10" fmla="*/ 32 w 48"/>
                <a:gd name="T11" fmla="*/ 51 h 64"/>
                <a:gd name="T12" fmla="*/ 48 w 48"/>
                <a:gd name="T13" fmla="*/ 29 h 64"/>
                <a:gd name="T14" fmla="*/ 48 w 48"/>
                <a:gd name="T15" fmla="*/ 0 h 64"/>
                <a:gd name="T16" fmla="*/ 0 w 48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4">
                  <a:moveTo>
                    <a:pt x="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7" y="48"/>
                    <a:pt x="16" y="5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42" y="48"/>
                    <a:pt x="48" y="39"/>
                    <a:pt x="48" y="29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9050" cap="rnd">
              <a:solidFill>
                <a:schemeClr val="accent5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155">
              <a:extLst>
                <a:ext uri="{FF2B5EF4-FFF2-40B4-BE49-F238E27FC236}">
                  <a16:creationId xmlns:a16="http://schemas.microsoft.com/office/drawing/2014/main" xmlns="" id="{00FC014D-6FE1-4B70-8102-6F0AA5CE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2401888"/>
              <a:ext cx="139700" cy="26988"/>
            </a:xfrm>
            <a:custGeom>
              <a:avLst/>
              <a:gdLst>
                <a:gd name="T0" fmla="*/ 88 w 88"/>
                <a:gd name="T1" fmla="*/ 17 h 17"/>
                <a:gd name="T2" fmla="*/ 88 w 88"/>
                <a:gd name="T3" fmla="*/ 0 h 17"/>
                <a:gd name="T4" fmla="*/ 0 w 88"/>
                <a:gd name="T5" fmla="*/ 0 h 17"/>
                <a:gd name="T6" fmla="*/ 0 w 88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7">
                  <a:moveTo>
                    <a:pt x="88" y="17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grpFill/>
            <a:ln w="19050" cap="rnd">
              <a:solidFill>
                <a:schemeClr val="accent5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Rectangle 156">
              <a:extLst>
                <a:ext uri="{FF2B5EF4-FFF2-40B4-BE49-F238E27FC236}">
                  <a16:creationId xmlns:a16="http://schemas.microsoft.com/office/drawing/2014/main" xmlns="" id="{D9D9852D-8074-4FE1-ABA8-68289CF00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50476" y="2436813"/>
              <a:ext cx="209550" cy="34925"/>
            </a:xfrm>
            <a:prstGeom prst="rect">
              <a:avLst/>
            </a:prstGeom>
            <a:grpFill/>
            <a:ln w="19050" cap="rnd">
              <a:solidFill>
                <a:schemeClr val="accent5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157">
              <a:extLst>
                <a:ext uri="{FF2B5EF4-FFF2-40B4-BE49-F238E27FC236}">
                  <a16:creationId xmlns:a16="http://schemas.microsoft.com/office/drawing/2014/main" xmlns="" id="{FF00FBC0-9D22-498D-B176-90DA40F56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3338" y="2160588"/>
              <a:ext cx="128588" cy="123825"/>
            </a:xfrm>
            <a:custGeom>
              <a:avLst/>
              <a:gdLst>
                <a:gd name="T0" fmla="*/ 53 w 81"/>
                <a:gd name="T1" fmla="*/ 25 h 78"/>
                <a:gd name="T2" fmla="*/ 81 w 81"/>
                <a:gd name="T3" fmla="*/ 28 h 78"/>
                <a:gd name="T4" fmla="*/ 61 w 81"/>
                <a:gd name="T5" fmla="*/ 50 h 78"/>
                <a:gd name="T6" fmla="*/ 67 w 81"/>
                <a:gd name="T7" fmla="*/ 78 h 78"/>
                <a:gd name="T8" fmla="*/ 39 w 81"/>
                <a:gd name="T9" fmla="*/ 64 h 78"/>
                <a:gd name="T10" fmla="*/ 14 w 81"/>
                <a:gd name="T11" fmla="*/ 78 h 78"/>
                <a:gd name="T12" fmla="*/ 20 w 81"/>
                <a:gd name="T13" fmla="*/ 50 h 78"/>
                <a:gd name="T14" fmla="*/ 0 w 81"/>
                <a:gd name="T15" fmla="*/ 31 h 78"/>
                <a:gd name="T16" fmla="*/ 28 w 81"/>
                <a:gd name="T17" fmla="*/ 25 h 78"/>
                <a:gd name="T18" fmla="*/ 39 w 81"/>
                <a:gd name="T19" fmla="*/ 0 h 78"/>
                <a:gd name="T20" fmla="*/ 53 w 81"/>
                <a:gd name="T2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8">
                  <a:moveTo>
                    <a:pt x="53" y="25"/>
                  </a:moveTo>
                  <a:lnTo>
                    <a:pt x="81" y="28"/>
                  </a:lnTo>
                  <a:lnTo>
                    <a:pt x="61" y="50"/>
                  </a:lnTo>
                  <a:lnTo>
                    <a:pt x="67" y="78"/>
                  </a:lnTo>
                  <a:lnTo>
                    <a:pt x="39" y="64"/>
                  </a:lnTo>
                  <a:lnTo>
                    <a:pt x="14" y="78"/>
                  </a:lnTo>
                  <a:lnTo>
                    <a:pt x="20" y="50"/>
                  </a:lnTo>
                  <a:lnTo>
                    <a:pt x="0" y="31"/>
                  </a:lnTo>
                  <a:lnTo>
                    <a:pt x="28" y="25"/>
                  </a:lnTo>
                  <a:lnTo>
                    <a:pt x="39" y="0"/>
                  </a:lnTo>
                  <a:lnTo>
                    <a:pt x="53" y="25"/>
                  </a:lnTo>
                  <a:close/>
                </a:path>
              </a:pathLst>
            </a:custGeom>
            <a:grpFill/>
            <a:ln w="19050" cap="rnd">
              <a:solidFill>
                <a:schemeClr val="accent5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158">
              <a:extLst>
                <a:ext uri="{FF2B5EF4-FFF2-40B4-BE49-F238E27FC236}">
                  <a16:creationId xmlns:a16="http://schemas.microsoft.com/office/drawing/2014/main" xmlns="" id="{3C4C01E2-9F7F-418F-A900-7A7CAD09A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8563" y="2157413"/>
              <a:ext cx="61913" cy="130175"/>
            </a:xfrm>
            <a:custGeom>
              <a:avLst/>
              <a:gdLst>
                <a:gd name="T0" fmla="*/ 14 w 14"/>
                <a:gd name="T1" fmla="*/ 30 h 30"/>
                <a:gd name="T2" fmla="*/ 0 w 14"/>
                <a:gd name="T3" fmla="*/ 0 h 30"/>
                <a:gd name="T4" fmla="*/ 12 w 14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30">
                  <a:moveTo>
                    <a:pt x="14" y="30"/>
                  </a:moveTo>
                  <a:cubicBezTo>
                    <a:pt x="6" y="30"/>
                    <a:pt x="0" y="12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 w="19050" cap="rnd">
              <a:solidFill>
                <a:schemeClr val="accent5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159">
              <a:extLst>
                <a:ext uri="{FF2B5EF4-FFF2-40B4-BE49-F238E27FC236}">
                  <a16:creationId xmlns:a16="http://schemas.microsoft.com/office/drawing/2014/main" xmlns="" id="{6DC4357D-8BA1-4236-AA42-2076159AC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4788" y="2157413"/>
              <a:ext cx="66675" cy="130175"/>
            </a:xfrm>
            <a:custGeom>
              <a:avLst/>
              <a:gdLst>
                <a:gd name="T0" fmla="*/ 0 w 15"/>
                <a:gd name="T1" fmla="*/ 30 h 30"/>
                <a:gd name="T2" fmla="*/ 15 w 15"/>
                <a:gd name="T3" fmla="*/ 0 h 30"/>
                <a:gd name="T4" fmla="*/ 1 w 15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30">
                  <a:moveTo>
                    <a:pt x="0" y="30"/>
                  </a:moveTo>
                  <a:cubicBezTo>
                    <a:pt x="8" y="30"/>
                    <a:pt x="15" y="12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 w="19050" cap="rnd">
              <a:solidFill>
                <a:schemeClr val="accent5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xmlns="" id="{65B5888F-9B20-4A40-9477-FF9714959B54}"/>
              </a:ext>
            </a:extLst>
          </p:cNvPr>
          <p:cNvGrpSpPr/>
          <p:nvPr/>
        </p:nvGrpSpPr>
        <p:grpSpPr>
          <a:xfrm>
            <a:off x="7914553" y="3504811"/>
            <a:ext cx="343354" cy="472595"/>
            <a:chOff x="9359901" y="2100263"/>
            <a:chExt cx="282575" cy="388938"/>
          </a:xfrm>
          <a:noFill/>
        </p:grpSpPr>
        <p:sp>
          <p:nvSpPr>
            <p:cNvPr id="140" name="Freeform 163">
              <a:extLst>
                <a:ext uri="{FF2B5EF4-FFF2-40B4-BE49-F238E27FC236}">
                  <a16:creationId xmlns:a16="http://schemas.microsoft.com/office/drawing/2014/main" xmlns="" id="{700DCC86-1A65-4198-BC61-A8B477FDE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4351" y="2100263"/>
              <a:ext cx="233363" cy="296863"/>
            </a:xfrm>
            <a:custGeom>
              <a:avLst/>
              <a:gdLst>
                <a:gd name="T0" fmla="*/ 39 w 53"/>
                <a:gd name="T1" fmla="*/ 68 h 68"/>
                <a:gd name="T2" fmla="*/ 50 w 53"/>
                <a:gd name="T3" fmla="*/ 26 h 68"/>
                <a:gd name="T4" fmla="*/ 36 w 53"/>
                <a:gd name="T5" fmla="*/ 1 h 68"/>
                <a:gd name="T6" fmla="*/ 11 w 53"/>
                <a:gd name="T7" fmla="*/ 15 h 68"/>
                <a:gd name="T8" fmla="*/ 0 w 53"/>
                <a:gd name="T9" fmla="*/ 58 h 68"/>
                <a:gd name="T10" fmla="*/ 39 w 53"/>
                <a:gd name="T1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68">
                  <a:moveTo>
                    <a:pt x="39" y="68"/>
                  </a:moveTo>
                  <a:cubicBezTo>
                    <a:pt x="50" y="26"/>
                    <a:pt x="50" y="26"/>
                    <a:pt x="50" y="26"/>
                  </a:cubicBezTo>
                  <a:cubicBezTo>
                    <a:pt x="53" y="15"/>
                    <a:pt x="40" y="2"/>
                    <a:pt x="36" y="1"/>
                  </a:cubicBezTo>
                  <a:cubicBezTo>
                    <a:pt x="31" y="0"/>
                    <a:pt x="14" y="5"/>
                    <a:pt x="11" y="15"/>
                  </a:cubicBezTo>
                  <a:cubicBezTo>
                    <a:pt x="0" y="58"/>
                    <a:pt x="0" y="58"/>
                    <a:pt x="0" y="58"/>
                  </a:cubicBezTo>
                  <a:lnTo>
                    <a:pt x="39" y="68"/>
                  </a:lnTo>
                  <a:close/>
                </a:path>
              </a:pathLst>
            </a:custGeom>
            <a:grp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164">
              <a:extLst>
                <a:ext uri="{FF2B5EF4-FFF2-40B4-BE49-F238E27FC236}">
                  <a16:creationId xmlns:a16="http://schemas.microsoft.com/office/drawing/2014/main" xmlns="" id="{B9555D10-7FD5-4CDF-992A-E422175A3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366963"/>
              <a:ext cx="98425" cy="61913"/>
            </a:xfrm>
            <a:custGeom>
              <a:avLst/>
              <a:gdLst>
                <a:gd name="T0" fmla="*/ 9 w 62"/>
                <a:gd name="T1" fmla="*/ 0 h 39"/>
                <a:gd name="T2" fmla="*/ 62 w 62"/>
                <a:gd name="T3" fmla="*/ 14 h 39"/>
                <a:gd name="T4" fmla="*/ 56 w 62"/>
                <a:gd name="T5" fmla="*/ 39 h 39"/>
                <a:gd name="T6" fmla="*/ 0 w 62"/>
                <a:gd name="T7" fmla="*/ 25 h 39"/>
                <a:gd name="T8" fmla="*/ 9 w 62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9">
                  <a:moveTo>
                    <a:pt x="9" y="0"/>
                  </a:moveTo>
                  <a:lnTo>
                    <a:pt x="62" y="14"/>
                  </a:lnTo>
                  <a:lnTo>
                    <a:pt x="56" y="39"/>
                  </a:lnTo>
                  <a:lnTo>
                    <a:pt x="0" y="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165">
              <a:extLst>
                <a:ext uri="{FF2B5EF4-FFF2-40B4-BE49-F238E27FC236}">
                  <a16:creationId xmlns:a16="http://schemas.microsoft.com/office/drawing/2014/main" xmlns="" id="{318B7350-766C-48B4-8D12-B49B963D2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9901" y="2227263"/>
              <a:ext cx="74613" cy="114300"/>
            </a:xfrm>
            <a:custGeom>
              <a:avLst/>
              <a:gdLst>
                <a:gd name="T0" fmla="*/ 47 w 47"/>
                <a:gd name="T1" fmla="*/ 0 h 72"/>
                <a:gd name="T2" fmla="*/ 14 w 47"/>
                <a:gd name="T3" fmla="*/ 19 h 72"/>
                <a:gd name="T4" fmla="*/ 0 w 47"/>
                <a:gd name="T5" fmla="*/ 72 h 72"/>
                <a:gd name="T6" fmla="*/ 33 w 47"/>
                <a:gd name="T7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2">
                  <a:moveTo>
                    <a:pt x="47" y="0"/>
                  </a:moveTo>
                  <a:lnTo>
                    <a:pt x="14" y="19"/>
                  </a:lnTo>
                  <a:lnTo>
                    <a:pt x="0" y="72"/>
                  </a:lnTo>
                  <a:lnTo>
                    <a:pt x="33" y="52"/>
                  </a:lnTo>
                </a:path>
              </a:pathLst>
            </a:custGeom>
            <a:grp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166">
              <a:extLst>
                <a:ext uri="{FF2B5EF4-FFF2-40B4-BE49-F238E27FC236}">
                  <a16:creationId xmlns:a16="http://schemas.microsoft.com/office/drawing/2014/main" xmlns="" id="{2E12C153-D2F9-42A5-ADAD-19380DC7C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0088" y="2270126"/>
              <a:ext cx="52388" cy="141288"/>
            </a:xfrm>
            <a:custGeom>
              <a:avLst/>
              <a:gdLst>
                <a:gd name="T0" fmla="*/ 14 w 33"/>
                <a:gd name="T1" fmla="*/ 0 h 89"/>
                <a:gd name="T2" fmla="*/ 33 w 33"/>
                <a:gd name="T3" fmla="*/ 34 h 89"/>
                <a:gd name="T4" fmla="*/ 19 w 33"/>
                <a:gd name="T5" fmla="*/ 89 h 89"/>
                <a:gd name="T6" fmla="*/ 0 w 33"/>
                <a:gd name="T7" fmla="*/ 5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89">
                  <a:moveTo>
                    <a:pt x="14" y="0"/>
                  </a:moveTo>
                  <a:lnTo>
                    <a:pt x="33" y="34"/>
                  </a:lnTo>
                  <a:lnTo>
                    <a:pt x="19" y="89"/>
                  </a:lnTo>
                  <a:lnTo>
                    <a:pt x="0" y="53"/>
                  </a:lnTo>
                </a:path>
              </a:pathLst>
            </a:custGeom>
            <a:grp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167">
              <a:extLst>
                <a:ext uri="{FF2B5EF4-FFF2-40B4-BE49-F238E27FC236}">
                  <a16:creationId xmlns:a16="http://schemas.microsoft.com/office/drawing/2014/main" xmlns="" id="{551E53D2-A381-4217-9F10-965DE789B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8963" y="2165351"/>
              <a:ext cx="106363" cy="104775"/>
            </a:xfrm>
            <a:custGeom>
              <a:avLst/>
              <a:gdLst>
                <a:gd name="T0" fmla="*/ 1 w 24"/>
                <a:gd name="T1" fmla="*/ 10 h 24"/>
                <a:gd name="T2" fmla="*/ 15 w 24"/>
                <a:gd name="T3" fmla="*/ 2 h 24"/>
                <a:gd name="T4" fmla="*/ 23 w 24"/>
                <a:gd name="T5" fmla="*/ 15 h 24"/>
                <a:gd name="T6" fmla="*/ 9 w 24"/>
                <a:gd name="T7" fmla="*/ 23 h 24"/>
                <a:gd name="T8" fmla="*/ 1 w 24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" y="10"/>
                  </a:moveTo>
                  <a:cubicBezTo>
                    <a:pt x="3" y="4"/>
                    <a:pt x="9" y="0"/>
                    <a:pt x="15" y="2"/>
                  </a:cubicBezTo>
                  <a:cubicBezTo>
                    <a:pt x="21" y="3"/>
                    <a:pt x="24" y="9"/>
                    <a:pt x="23" y="15"/>
                  </a:cubicBezTo>
                  <a:cubicBezTo>
                    <a:pt x="21" y="21"/>
                    <a:pt x="15" y="24"/>
                    <a:pt x="9" y="23"/>
                  </a:cubicBezTo>
                  <a:cubicBezTo>
                    <a:pt x="3" y="21"/>
                    <a:pt x="0" y="15"/>
                    <a:pt x="1" y="10"/>
                  </a:cubicBezTo>
                  <a:close/>
                </a:path>
              </a:pathLst>
            </a:custGeom>
            <a:grp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Line 168">
              <a:extLst>
                <a:ext uri="{FF2B5EF4-FFF2-40B4-BE49-F238E27FC236}">
                  <a16:creationId xmlns:a16="http://schemas.microsoft.com/office/drawing/2014/main" xmlns="" id="{17B8B3E3-CA66-4FC4-8210-1DA747DF56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34513" y="2432051"/>
              <a:ext cx="9525" cy="44450"/>
            </a:xfrm>
            <a:prstGeom prst="line">
              <a:avLst/>
            </a:prstGeom>
            <a:grp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Line 169">
              <a:extLst>
                <a:ext uri="{FF2B5EF4-FFF2-40B4-BE49-F238E27FC236}">
                  <a16:creationId xmlns:a16="http://schemas.microsoft.com/office/drawing/2014/main" xmlns="" id="{90A0AA73-8483-492C-A2A8-E4A9705CAC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91663" y="2446338"/>
              <a:ext cx="9525" cy="42863"/>
            </a:xfrm>
            <a:prstGeom prst="line">
              <a:avLst/>
            </a:prstGeom>
            <a:grp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Line 170">
              <a:extLst>
                <a:ext uri="{FF2B5EF4-FFF2-40B4-BE49-F238E27FC236}">
                  <a16:creationId xmlns:a16="http://schemas.microsoft.com/office/drawing/2014/main" xmlns="" id="{D89D3559-F2AA-454A-A5FA-7845948292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61501" y="2441576"/>
              <a:ext cx="12700" cy="42863"/>
            </a:xfrm>
            <a:prstGeom prst="line">
              <a:avLst/>
            </a:prstGeom>
            <a:grp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Line 171">
              <a:extLst>
                <a:ext uri="{FF2B5EF4-FFF2-40B4-BE49-F238E27FC236}">
                  <a16:creationId xmlns:a16="http://schemas.microsoft.com/office/drawing/2014/main" xmlns="" id="{7A260AAA-36F0-4F5E-8C0C-A9AAD963FA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10713" y="2205038"/>
              <a:ext cx="34925" cy="12700"/>
            </a:xfrm>
            <a:prstGeom prst="line">
              <a:avLst/>
            </a:prstGeom>
            <a:grp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Line 172">
              <a:extLst>
                <a:ext uri="{FF2B5EF4-FFF2-40B4-BE49-F238E27FC236}">
                  <a16:creationId xmlns:a16="http://schemas.microsoft.com/office/drawing/2014/main" xmlns="" id="{9344E84C-34DA-4B16-8FC9-E71EF9D165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36113" y="2227263"/>
              <a:ext cx="14288" cy="4763"/>
            </a:xfrm>
            <a:prstGeom prst="line">
              <a:avLst/>
            </a:prstGeom>
            <a:grp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3211228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SB Color 1">
      <a:dk1>
        <a:sysClr val="windowText" lastClr="000000"/>
      </a:dk1>
      <a:lt1>
        <a:sysClr val="window" lastClr="FFFFFF"/>
      </a:lt1>
      <a:dk2>
        <a:srgbClr val="3D4A65"/>
      </a:dk2>
      <a:lt2>
        <a:srgbClr val="E7E6E6"/>
      </a:lt2>
      <a:accent1>
        <a:srgbClr val="3776C3"/>
      </a:accent1>
      <a:accent2>
        <a:srgbClr val="16BA9B"/>
      </a:accent2>
      <a:accent3>
        <a:srgbClr val="74C042"/>
      </a:accent3>
      <a:accent4>
        <a:srgbClr val="EBB213"/>
      </a:accent4>
      <a:accent5>
        <a:srgbClr val="F7881F"/>
      </a:accent5>
      <a:accent6>
        <a:srgbClr val="ED2541"/>
      </a:accent6>
      <a:hlink>
        <a:srgbClr val="FCE701"/>
      </a:hlink>
      <a:folHlink>
        <a:srgbClr val="954F72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</TotalTime>
  <Words>1785</Words>
  <Application>Microsoft Office PowerPoint</Application>
  <PresentationFormat>Widescreen</PresentationFormat>
  <Paragraphs>176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9" baseType="lpstr">
      <vt:lpstr>MS PGothic</vt:lpstr>
      <vt:lpstr>Arial</vt:lpstr>
      <vt:lpstr>Calibri</vt:lpstr>
      <vt:lpstr>Cardo</vt:lpstr>
      <vt:lpstr>Karla</vt:lpstr>
      <vt:lpstr>Lato</vt:lpstr>
      <vt:lpstr>Lato Light</vt:lpstr>
      <vt:lpstr>Montserrat</vt:lpstr>
      <vt:lpstr>Montserrat Light</vt:lpstr>
      <vt:lpstr>Open Sans Bold</vt:lpstr>
      <vt:lpstr>Poppins SemiBold</vt:lpstr>
      <vt:lpstr>Roboto</vt:lpstr>
      <vt:lpstr>Wingdings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 Bazzar</dc:creator>
  <cp:lastModifiedBy>Mage</cp:lastModifiedBy>
  <cp:revision>56</cp:revision>
  <dcterms:created xsi:type="dcterms:W3CDTF">2017-07-05T04:11:55Z</dcterms:created>
  <dcterms:modified xsi:type="dcterms:W3CDTF">2020-08-26T10:33:46Z</dcterms:modified>
</cp:coreProperties>
</file>